
<file path=[Content_Types].xml><?xml version="1.0" encoding="utf-8"?>
<Types xmlns="http://schemas.openxmlformats.org/package/2006/content-types">
  <Default Extension="vml" ContentType="application/vnd.openxmlformats-officedocument.vmlDrawing"/>
  <Default Extension="xls" ContentType="application/vnd.ms-excel"/>
  <Default Extension="wdp" ContentType="image/vnd.ms-photo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432" r:id="rId3"/>
    <p:sldId id="433" r:id="rId4"/>
    <p:sldId id="434" r:id="rId5"/>
    <p:sldId id="435" r:id="rId6"/>
    <p:sldId id="436" r:id="rId7"/>
    <p:sldId id="437" r:id="rId8"/>
    <p:sldId id="438" r:id="rId9"/>
    <p:sldId id="439" r:id="rId10"/>
    <p:sldId id="440" r:id="rId11"/>
    <p:sldId id="441" r:id="rId12"/>
    <p:sldId id="442" r:id="rId13"/>
    <p:sldId id="443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66" d="100"/>
          <a:sy n="66" d="100"/>
        </p:scale>
        <p:origin x="-3138" y="-10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hyperlink" Target="http://www.1ppt.com/tubiao/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hyperlink" Target="http://www.1ppt.com/tubiao/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1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-6351" y="-14288"/>
            <a:ext cx="9178237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-6351" y="-14288"/>
            <a:ext cx="9186863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oleObject" Target="../embeddings/Workbook1.xls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" name="Group 3"/>
          <p:cNvGrpSpPr/>
          <p:nvPr/>
        </p:nvGrpSpPr>
        <p:grpSpPr bwMode="auto">
          <a:xfrm>
            <a:off x="182400" y="2166578"/>
            <a:ext cx="9070120" cy="3628326"/>
            <a:chOff x="0" y="0"/>
            <a:chExt cx="4955" cy="1982"/>
          </a:xfrm>
        </p:grpSpPr>
        <p:sp>
          <p:nvSpPr>
            <p:cNvPr id="140" name="Freeform 4"/>
            <p:cNvSpPr>
              <a:spLocks noChangeArrowheads="1"/>
            </p:cNvSpPr>
            <p:nvPr/>
          </p:nvSpPr>
          <p:spPr bwMode="auto">
            <a:xfrm>
              <a:off x="91" y="88"/>
              <a:ext cx="1457" cy="1812"/>
            </a:xfrm>
            <a:custGeom>
              <a:avLst/>
              <a:gdLst>
                <a:gd name="T0" fmla="*/ 47 w 1692"/>
                <a:gd name="T1" fmla="*/ 30 h 2586"/>
                <a:gd name="T2" fmla="*/ 131 w 1692"/>
                <a:gd name="T3" fmla="*/ 25 h 2586"/>
                <a:gd name="T4" fmla="*/ 177 w 1692"/>
                <a:gd name="T5" fmla="*/ 29 h 2586"/>
                <a:gd name="T6" fmla="*/ 169 w 1692"/>
                <a:gd name="T7" fmla="*/ 53 h 2586"/>
                <a:gd name="T8" fmla="*/ 111 w 1692"/>
                <a:gd name="T9" fmla="*/ 69 h 2586"/>
                <a:gd name="T10" fmla="*/ 90 w 1692"/>
                <a:gd name="T11" fmla="*/ 85 h 2586"/>
                <a:gd name="T12" fmla="*/ 116 w 1692"/>
                <a:gd name="T13" fmla="*/ 114 h 2586"/>
                <a:gd name="T14" fmla="*/ 129 w 1692"/>
                <a:gd name="T15" fmla="*/ 114 h 2586"/>
                <a:gd name="T16" fmla="*/ 133 w 1692"/>
                <a:gd name="T17" fmla="*/ 107 h 2586"/>
                <a:gd name="T18" fmla="*/ 195 w 1692"/>
                <a:gd name="T19" fmla="*/ 137 h 2586"/>
                <a:gd name="T20" fmla="*/ 264 w 1692"/>
                <a:gd name="T21" fmla="*/ 142 h 2586"/>
                <a:gd name="T22" fmla="*/ 324 w 1692"/>
                <a:gd name="T23" fmla="*/ 160 h 2586"/>
                <a:gd name="T24" fmla="*/ 348 w 1692"/>
                <a:gd name="T25" fmla="*/ 168 h 2586"/>
                <a:gd name="T26" fmla="*/ 314 w 1692"/>
                <a:gd name="T27" fmla="*/ 191 h 2586"/>
                <a:gd name="T28" fmla="*/ 374 w 1692"/>
                <a:gd name="T29" fmla="*/ 211 h 2586"/>
                <a:gd name="T30" fmla="*/ 421 w 1692"/>
                <a:gd name="T31" fmla="*/ 240 h 2586"/>
                <a:gd name="T32" fmla="*/ 446 w 1692"/>
                <a:gd name="T33" fmla="*/ 273 h 2586"/>
                <a:gd name="T34" fmla="*/ 487 w 1692"/>
                <a:gd name="T35" fmla="*/ 301 h 2586"/>
                <a:gd name="T36" fmla="*/ 522 w 1692"/>
                <a:gd name="T37" fmla="*/ 298 h 2586"/>
                <a:gd name="T38" fmla="*/ 507 w 1692"/>
                <a:gd name="T39" fmla="*/ 283 h 2586"/>
                <a:gd name="T40" fmla="*/ 525 w 1692"/>
                <a:gd name="T41" fmla="*/ 273 h 2586"/>
                <a:gd name="T42" fmla="*/ 558 w 1692"/>
                <a:gd name="T43" fmla="*/ 263 h 2586"/>
                <a:gd name="T44" fmla="*/ 591 w 1692"/>
                <a:gd name="T45" fmla="*/ 246 h 2586"/>
                <a:gd name="T46" fmla="*/ 639 w 1692"/>
                <a:gd name="T47" fmla="*/ 231 h 2586"/>
                <a:gd name="T48" fmla="*/ 661 w 1692"/>
                <a:gd name="T49" fmla="*/ 206 h 2586"/>
                <a:gd name="T50" fmla="*/ 633 w 1692"/>
                <a:gd name="T51" fmla="*/ 182 h 2586"/>
                <a:gd name="T52" fmla="*/ 561 w 1692"/>
                <a:gd name="T53" fmla="*/ 167 h 2586"/>
                <a:gd name="T54" fmla="*/ 450 w 1692"/>
                <a:gd name="T55" fmla="*/ 152 h 2586"/>
                <a:gd name="T56" fmla="*/ 398 w 1692"/>
                <a:gd name="T57" fmla="*/ 149 h 2586"/>
                <a:gd name="T58" fmla="*/ 369 w 1692"/>
                <a:gd name="T59" fmla="*/ 150 h 2586"/>
                <a:gd name="T60" fmla="*/ 324 w 1692"/>
                <a:gd name="T61" fmla="*/ 155 h 2586"/>
                <a:gd name="T62" fmla="*/ 309 w 1692"/>
                <a:gd name="T63" fmla="*/ 139 h 2586"/>
                <a:gd name="T64" fmla="*/ 301 w 1692"/>
                <a:gd name="T65" fmla="*/ 125 h 2586"/>
                <a:gd name="T66" fmla="*/ 257 w 1692"/>
                <a:gd name="T67" fmla="*/ 130 h 2586"/>
                <a:gd name="T68" fmla="*/ 233 w 1692"/>
                <a:gd name="T69" fmla="*/ 112 h 2586"/>
                <a:gd name="T70" fmla="*/ 301 w 1692"/>
                <a:gd name="T71" fmla="*/ 108 h 2586"/>
                <a:gd name="T72" fmla="*/ 343 w 1692"/>
                <a:gd name="T73" fmla="*/ 107 h 2586"/>
                <a:gd name="T74" fmla="*/ 366 w 1692"/>
                <a:gd name="T75" fmla="*/ 107 h 2586"/>
                <a:gd name="T76" fmla="*/ 431 w 1692"/>
                <a:gd name="T77" fmla="*/ 89 h 2586"/>
                <a:gd name="T78" fmla="*/ 483 w 1692"/>
                <a:gd name="T79" fmla="*/ 80 h 2586"/>
                <a:gd name="T80" fmla="*/ 521 w 1692"/>
                <a:gd name="T81" fmla="*/ 75 h 2586"/>
                <a:gd name="T82" fmla="*/ 547 w 1692"/>
                <a:gd name="T83" fmla="*/ 64 h 2586"/>
                <a:gd name="T84" fmla="*/ 525 w 1692"/>
                <a:gd name="T85" fmla="*/ 61 h 2586"/>
                <a:gd name="T86" fmla="*/ 623 w 1692"/>
                <a:gd name="T87" fmla="*/ 54 h 2586"/>
                <a:gd name="T88" fmla="*/ 574 w 1692"/>
                <a:gd name="T89" fmla="*/ 41 h 2586"/>
                <a:gd name="T90" fmla="*/ 542 w 1692"/>
                <a:gd name="T91" fmla="*/ 32 h 2586"/>
                <a:gd name="T92" fmla="*/ 499 w 1692"/>
                <a:gd name="T93" fmla="*/ 43 h 2586"/>
                <a:gd name="T94" fmla="*/ 453 w 1692"/>
                <a:gd name="T95" fmla="*/ 53 h 2586"/>
                <a:gd name="T96" fmla="*/ 417 w 1692"/>
                <a:gd name="T97" fmla="*/ 36 h 2586"/>
                <a:gd name="T98" fmla="*/ 494 w 1692"/>
                <a:gd name="T99" fmla="*/ 29 h 2586"/>
                <a:gd name="T100" fmla="*/ 517 w 1692"/>
                <a:gd name="T101" fmla="*/ 24 h 2586"/>
                <a:gd name="T102" fmla="*/ 542 w 1692"/>
                <a:gd name="T103" fmla="*/ 20 h 2586"/>
                <a:gd name="T104" fmla="*/ 524 w 1692"/>
                <a:gd name="T105" fmla="*/ 18 h 2586"/>
                <a:gd name="T106" fmla="*/ 515 w 1692"/>
                <a:gd name="T107" fmla="*/ 14 h 2586"/>
                <a:gd name="T108" fmla="*/ 489 w 1692"/>
                <a:gd name="T109" fmla="*/ 13 h 2586"/>
                <a:gd name="T110" fmla="*/ 451 w 1692"/>
                <a:gd name="T111" fmla="*/ 16 h 2586"/>
                <a:gd name="T112" fmla="*/ 388 w 1692"/>
                <a:gd name="T113" fmla="*/ 14 h 2586"/>
                <a:gd name="T114" fmla="*/ 224 w 1692"/>
                <a:gd name="T115" fmla="*/ 0 h 2586"/>
                <a:gd name="T116" fmla="*/ 140 w 1692"/>
                <a:gd name="T117" fmla="*/ 4 h 2586"/>
                <a:gd name="T118" fmla="*/ 118 w 1692"/>
                <a:gd name="T119" fmla="*/ 13 h 2586"/>
                <a:gd name="T120" fmla="*/ 53 w 1692"/>
                <a:gd name="T121" fmla="*/ 20 h 2586"/>
                <a:gd name="T122" fmla="*/ 53 w 1692"/>
                <a:gd name="T123" fmla="*/ 25 h 2586"/>
                <a:gd name="T124" fmla="*/ 2 w 1692"/>
                <a:gd name="T125" fmla="*/ 30 h 258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92"/>
                <a:gd name="T190" fmla="*/ 0 h 2586"/>
                <a:gd name="T191" fmla="*/ 1692 w 1692"/>
                <a:gd name="T192" fmla="*/ 2586 h 258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92" h="2586">
                  <a:moveTo>
                    <a:pt x="2" y="252"/>
                  </a:moveTo>
                  <a:lnTo>
                    <a:pt x="68" y="264"/>
                  </a:lnTo>
                  <a:lnTo>
                    <a:pt x="116" y="258"/>
                  </a:lnTo>
                  <a:lnTo>
                    <a:pt x="188" y="216"/>
                  </a:lnTo>
                  <a:lnTo>
                    <a:pt x="236" y="210"/>
                  </a:lnTo>
                  <a:lnTo>
                    <a:pt x="320" y="210"/>
                  </a:lnTo>
                  <a:lnTo>
                    <a:pt x="368" y="216"/>
                  </a:lnTo>
                  <a:lnTo>
                    <a:pt x="398" y="246"/>
                  </a:lnTo>
                  <a:lnTo>
                    <a:pt x="434" y="240"/>
                  </a:lnTo>
                  <a:lnTo>
                    <a:pt x="422" y="294"/>
                  </a:lnTo>
                  <a:lnTo>
                    <a:pt x="404" y="354"/>
                  </a:lnTo>
                  <a:lnTo>
                    <a:pt x="416" y="444"/>
                  </a:lnTo>
                  <a:lnTo>
                    <a:pt x="408" y="480"/>
                  </a:lnTo>
                  <a:lnTo>
                    <a:pt x="380" y="474"/>
                  </a:lnTo>
                  <a:lnTo>
                    <a:pt x="272" y="582"/>
                  </a:lnTo>
                  <a:lnTo>
                    <a:pt x="236" y="628"/>
                  </a:lnTo>
                  <a:lnTo>
                    <a:pt x="242" y="672"/>
                  </a:lnTo>
                  <a:lnTo>
                    <a:pt x="218" y="714"/>
                  </a:lnTo>
                  <a:lnTo>
                    <a:pt x="268" y="774"/>
                  </a:lnTo>
                  <a:lnTo>
                    <a:pt x="262" y="844"/>
                  </a:lnTo>
                  <a:lnTo>
                    <a:pt x="284" y="964"/>
                  </a:lnTo>
                  <a:lnTo>
                    <a:pt x="320" y="1010"/>
                  </a:lnTo>
                  <a:lnTo>
                    <a:pt x="324" y="970"/>
                  </a:lnTo>
                  <a:lnTo>
                    <a:pt x="316" y="960"/>
                  </a:lnTo>
                  <a:lnTo>
                    <a:pt x="302" y="834"/>
                  </a:lnTo>
                  <a:lnTo>
                    <a:pt x="326" y="830"/>
                  </a:lnTo>
                  <a:lnTo>
                    <a:pt x="328" y="906"/>
                  </a:lnTo>
                  <a:lnTo>
                    <a:pt x="380" y="996"/>
                  </a:lnTo>
                  <a:lnTo>
                    <a:pt x="368" y="1074"/>
                  </a:lnTo>
                  <a:lnTo>
                    <a:pt x="478" y="1154"/>
                  </a:lnTo>
                  <a:lnTo>
                    <a:pt x="564" y="1164"/>
                  </a:lnTo>
                  <a:lnTo>
                    <a:pt x="612" y="1208"/>
                  </a:lnTo>
                  <a:lnTo>
                    <a:pt x="650" y="1200"/>
                  </a:lnTo>
                  <a:lnTo>
                    <a:pt x="680" y="1224"/>
                  </a:lnTo>
                  <a:lnTo>
                    <a:pt x="698" y="1272"/>
                  </a:lnTo>
                  <a:lnTo>
                    <a:pt x="794" y="1350"/>
                  </a:lnTo>
                  <a:lnTo>
                    <a:pt x="842" y="1308"/>
                  </a:lnTo>
                  <a:lnTo>
                    <a:pt x="848" y="1350"/>
                  </a:lnTo>
                  <a:lnTo>
                    <a:pt x="854" y="1422"/>
                  </a:lnTo>
                  <a:lnTo>
                    <a:pt x="786" y="1490"/>
                  </a:lnTo>
                  <a:lnTo>
                    <a:pt x="788" y="1542"/>
                  </a:lnTo>
                  <a:lnTo>
                    <a:pt x="770" y="1608"/>
                  </a:lnTo>
                  <a:lnTo>
                    <a:pt x="802" y="1634"/>
                  </a:lnTo>
                  <a:lnTo>
                    <a:pt x="848" y="1668"/>
                  </a:lnTo>
                  <a:lnTo>
                    <a:pt x="916" y="1782"/>
                  </a:lnTo>
                  <a:lnTo>
                    <a:pt x="956" y="1800"/>
                  </a:lnTo>
                  <a:lnTo>
                    <a:pt x="1010" y="1848"/>
                  </a:lnTo>
                  <a:lnTo>
                    <a:pt x="1034" y="2022"/>
                  </a:lnTo>
                  <a:lnTo>
                    <a:pt x="1058" y="2178"/>
                  </a:lnTo>
                  <a:lnTo>
                    <a:pt x="1046" y="2244"/>
                  </a:lnTo>
                  <a:lnTo>
                    <a:pt x="1094" y="2310"/>
                  </a:lnTo>
                  <a:lnTo>
                    <a:pt x="1118" y="2364"/>
                  </a:lnTo>
                  <a:lnTo>
                    <a:pt x="1138" y="2458"/>
                  </a:lnTo>
                  <a:lnTo>
                    <a:pt x="1194" y="2540"/>
                  </a:lnTo>
                  <a:lnTo>
                    <a:pt x="1286" y="2586"/>
                  </a:lnTo>
                  <a:lnTo>
                    <a:pt x="1382" y="2574"/>
                  </a:lnTo>
                  <a:lnTo>
                    <a:pt x="1280" y="2520"/>
                  </a:lnTo>
                  <a:lnTo>
                    <a:pt x="1266" y="2472"/>
                  </a:lnTo>
                  <a:lnTo>
                    <a:pt x="1288" y="2428"/>
                  </a:lnTo>
                  <a:lnTo>
                    <a:pt x="1244" y="2394"/>
                  </a:lnTo>
                  <a:lnTo>
                    <a:pt x="1284" y="2334"/>
                  </a:lnTo>
                  <a:lnTo>
                    <a:pt x="1244" y="2300"/>
                  </a:lnTo>
                  <a:lnTo>
                    <a:pt x="1288" y="2306"/>
                  </a:lnTo>
                  <a:lnTo>
                    <a:pt x="1286" y="2244"/>
                  </a:lnTo>
                  <a:lnTo>
                    <a:pt x="1330" y="2268"/>
                  </a:lnTo>
                  <a:lnTo>
                    <a:pt x="1368" y="2228"/>
                  </a:lnTo>
                  <a:lnTo>
                    <a:pt x="1334" y="2160"/>
                  </a:lnTo>
                  <a:lnTo>
                    <a:pt x="1382" y="2184"/>
                  </a:lnTo>
                  <a:lnTo>
                    <a:pt x="1448" y="2076"/>
                  </a:lnTo>
                  <a:lnTo>
                    <a:pt x="1468" y="2052"/>
                  </a:lnTo>
                  <a:lnTo>
                    <a:pt x="1476" y="1982"/>
                  </a:lnTo>
                  <a:lnTo>
                    <a:pt x="1568" y="1950"/>
                  </a:lnTo>
                  <a:lnTo>
                    <a:pt x="1612" y="1880"/>
                  </a:lnTo>
                  <a:lnTo>
                    <a:pt x="1628" y="1830"/>
                  </a:lnTo>
                  <a:lnTo>
                    <a:pt x="1622" y="1746"/>
                  </a:lnTo>
                  <a:lnTo>
                    <a:pt x="1692" y="1644"/>
                  </a:lnTo>
                  <a:lnTo>
                    <a:pt x="1652" y="1578"/>
                  </a:lnTo>
                  <a:lnTo>
                    <a:pt x="1552" y="1538"/>
                  </a:lnTo>
                  <a:lnTo>
                    <a:pt x="1448" y="1500"/>
                  </a:lnTo>
                  <a:lnTo>
                    <a:pt x="1376" y="1494"/>
                  </a:lnTo>
                  <a:lnTo>
                    <a:pt x="1376" y="1410"/>
                  </a:lnTo>
                  <a:lnTo>
                    <a:pt x="1262" y="1356"/>
                  </a:lnTo>
                  <a:lnTo>
                    <a:pt x="1166" y="1272"/>
                  </a:lnTo>
                  <a:lnTo>
                    <a:pt x="1104" y="1280"/>
                  </a:lnTo>
                  <a:lnTo>
                    <a:pt x="1048" y="1276"/>
                  </a:lnTo>
                  <a:lnTo>
                    <a:pt x="1020" y="1244"/>
                  </a:lnTo>
                  <a:lnTo>
                    <a:pt x="974" y="1260"/>
                  </a:lnTo>
                  <a:lnTo>
                    <a:pt x="984" y="1238"/>
                  </a:lnTo>
                  <a:lnTo>
                    <a:pt x="934" y="1268"/>
                  </a:lnTo>
                  <a:lnTo>
                    <a:pt x="904" y="1268"/>
                  </a:lnTo>
                  <a:lnTo>
                    <a:pt x="872" y="1314"/>
                  </a:lnTo>
                  <a:lnTo>
                    <a:pt x="836" y="1272"/>
                  </a:lnTo>
                  <a:lnTo>
                    <a:pt x="794" y="1308"/>
                  </a:lnTo>
                  <a:lnTo>
                    <a:pt x="748" y="1278"/>
                  </a:lnTo>
                  <a:lnTo>
                    <a:pt x="758" y="1242"/>
                  </a:lnTo>
                  <a:lnTo>
                    <a:pt x="758" y="1174"/>
                  </a:lnTo>
                  <a:lnTo>
                    <a:pt x="698" y="1176"/>
                  </a:lnTo>
                  <a:lnTo>
                    <a:pt x="668" y="1140"/>
                  </a:lnTo>
                  <a:lnTo>
                    <a:pt x="736" y="1062"/>
                  </a:lnTo>
                  <a:lnTo>
                    <a:pt x="712" y="1050"/>
                  </a:lnTo>
                  <a:lnTo>
                    <a:pt x="658" y="1062"/>
                  </a:lnTo>
                  <a:lnTo>
                    <a:pt x="632" y="1104"/>
                  </a:lnTo>
                  <a:lnTo>
                    <a:pt x="596" y="1110"/>
                  </a:lnTo>
                  <a:lnTo>
                    <a:pt x="538" y="1066"/>
                  </a:lnTo>
                  <a:lnTo>
                    <a:pt x="568" y="950"/>
                  </a:lnTo>
                  <a:lnTo>
                    <a:pt x="632" y="894"/>
                  </a:lnTo>
                  <a:lnTo>
                    <a:pt x="686" y="894"/>
                  </a:lnTo>
                  <a:lnTo>
                    <a:pt x="740" y="912"/>
                  </a:lnTo>
                  <a:lnTo>
                    <a:pt x="736" y="900"/>
                  </a:lnTo>
                  <a:lnTo>
                    <a:pt x="766" y="868"/>
                  </a:lnTo>
                  <a:lnTo>
                    <a:pt x="842" y="906"/>
                  </a:lnTo>
                  <a:lnTo>
                    <a:pt x="848" y="966"/>
                  </a:lnTo>
                  <a:lnTo>
                    <a:pt x="884" y="984"/>
                  </a:lnTo>
                  <a:lnTo>
                    <a:pt x="896" y="900"/>
                  </a:lnTo>
                  <a:lnTo>
                    <a:pt x="878" y="858"/>
                  </a:lnTo>
                  <a:lnTo>
                    <a:pt x="998" y="806"/>
                  </a:lnTo>
                  <a:lnTo>
                    <a:pt x="1058" y="750"/>
                  </a:lnTo>
                  <a:lnTo>
                    <a:pt x="1100" y="696"/>
                  </a:lnTo>
                  <a:lnTo>
                    <a:pt x="1130" y="672"/>
                  </a:lnTo>
                  <a:lnTo>
                    <a:pt x="1184" y="678"/>
                  </a:lnTo>
                  <a:lnTo>
                    <a:pt x="1190" y="636"/>
                  </a:lnTo>
                  <a:lnTo>
                    <a:pt x="1280" y="588"/>
                  </a:lnTo>
                  <a:lnTo>
                    <a:pt x="1278" y="636"/>
                  </a:lnTo>
                  <a:lnTo>
                    <a:pt x="1360" y="602"/>
                  </a:lnTo>
                  <a:lnTo>
                    <a:pt x="1322" y="570"/>
                  </a:lnTo>
                  <a:lnTo>
                    <a:pt x="1340" y="538"/>
                  </a:lnTo>
                  <a:lnTo>
                    <a:pt x="1320" y="522"/>
                  </a:lnTo>
                  <a:lnTo>
                    <a:pt x="1286" y="546"/>
                  </a:lnTo>
                  <a:lnTo>
                    <a:pt x="1288" y="512"/>
                  </a:lnTo>
                  <a:lnTo>
                    <a:pt x="1400" y="504"/>
                  </a:lnTo>
                  <a:lnTo>
                    <a:pt x="1490" y="480"/>
                  </a:lnTo>
                  <a:lnTo>
                    <a:pt x="1526" y="456"/>
                  </a:lnTo>
                  <a:lnTo>
                    <a:pt x="1484" y="394"/>
                  </a:lnTo>
                  <a:cubicBezTo>
                    <a:pt x="1474" y="370"/>
                    <a:pt x="1479" y="319"/>
                    <a:pt x="1466" y="310"/>
                  </a:cubicBezTo>
                  <a:cubicBezTo>
                    <a:pt x="1456" y="300"/>
                    <a:pt x="1423" y="343"/>
                    <a:pt x="1406" y="342"/>
                  </a:cubicBezTo>
                  <a:lnTo>
                    <a:pt x="1376" y="312"/>
                  </a:lnTo>
                  <a:lnTo>
                    <a:pt x="1376" y="270"/>
                  </a:lnTo>
                  <a:lnTo>
                    <a:pt x="1328" y="264"/>
                  </a:lnTo>
                  <a:lnTo>
                    <a:pt x="1312" y="252"/>
                  </a:lnTo>
                  <a:lnTo>
                    <a:pt x="1256" y="314"/>
                  </a:lnTo>
                  <a:lnTo>
                    <a:pt x="1222" y="364"/>
                  </a:lnTo>
                  <a:lnTo>
                    <a:pt x="1172" y="402"/>
                  </a:lnTo>
                  <a:lnTo>
                    <a:pt x="1136" y="474"/>
                  </a:lnTo>
                  <a:lnTo>
                    <a:pt x="1110" y="444"/>
                  </a:lnTo>
                  <a:lnTo>
                    <a:pt x="1128" y="394"/>
                  </a:lnTo>
                  <a:lnTo>
                    <a:pt x="1038" y="334"/>
                  </a:lnTo>
                  <a:lnTo>
                    <a:pt x="1022" y="304"/>
                  </a:lnTo>
                  <a:lnTo>
                    <a:pt x="1122" y="226"/>
                  </a:lnTo>
                  <a:lnTo>
                    <a:pt x="1184" y="222"/>
                  </a:lnTo>
                  <a:lnTo>
                    <a:pt x="1212" y="240"/>
                  </a:lnTo>
                  <a:lnTo>
                    <a:pt x="1248" y="220"/>
                  </a:lnTo>
                  <a:lnTo>
                    <a:pt x="1300" y="220"/>
                  </a:lnTo>
                  <a:lnTo>
                    <a:pt x="1266" y="198"/>
                  </a:lnTo>
                  <a:lnTo>
                    <a:pt x="1208" y="196"/>
                  </a:lnTo>
                  <a:lnTo>
                    <a:pt x="1250" y="174"/>
                  </a:lnTo>
                  <a:lnTo>
                    <a:pt x="1328" y="172"/>
                  </a:lnTo>
                  <a:lnTo>
                    <a:pt x="1364" y="132"/>
                  </a:lnTo>
                  <a:cubicBezTo>
                    <a:pt x="1346" y="124"/>
                    <a:pt x="1343" y="119"/>
                    <a:pt x="1324" y="122"/>
                  </a:cubicBezTo>
                  <a:cubicBezTo>
                    <a:pt x="1310" y="124"/>
                    <a:pt x="1294" y="132"/>
                    <a:pt x="1286" y="144"/>
                  </a:cubicBezTo>
                  <a:cubicBezTo>
                    <a:pt x="1282" y="149"/>
                    <a:pt x="1274" y="148"/>
                    <a:pt x="1268" y="150"/>
                  </a:cubicBezTo>
                  <a:cubicBezTo>
                    <a:pt x="1266" y="144"/>
                    <a:pt x="1259" y="138"/>
                    <a:pt x="1262" y="132"/>
                  </a:cubicBezTo>
                  <a:cubicBezTo>
                    <a:pt x="1269" y="118"/>
                    <a:pt x="1303" y="134"/>
                    <a:pt x="1262" y="120"/>
                  </a:cubicBezTo>
                  <a:cubicBezTo>
                    <a:pt x="1221" y="134"/>
                    <a:pt x="1252" y="105"/>
                    <a:pt x="1262" y="90"/>
                  </a:cubicBezTo>
                  <a:cubicBezTo>
                    <a:pt x="1260" y="84"/>
                    <a:pt x="1262" y="75"/>
                    <a:pt x="1256" y="72"/>
                  </a:cubicBezTo>
                  <a:cubicBezTo>
                    <a:pt x="1238" y="63"/>
                    <a:pt x="1202" y="102"/>
                    <a:pt x="1202" y="102"/>
                  </a:cubicBezTo>
                  <a:cubicBezTo>
                    <a:pt x="1198" y="108"/>
                    <a:pt x="1186" y="140"/>
                    <a:pt x="1180" y="144"/>
                  </a:cubicBezTo>
                  <a:cubicBezTo>
                    <a:pt x="1169" y="151"/>
                    <a:pt x="1148" y="122"/>
                    <a:pt x="1148" y="122"/>
                  </a:cubicBezTo>
                  <a:cubicBezTo>
                    <a:pt x="1138" y="123"/>
                    <a:pt x="1121" y="137"/>
                    <a:pt x="1106" y="136"/>
                  </a:cubicBezTo>
                  <a:cubicBezTo>
                    <a:pt x="1091" y="135"/>
                    <a:pt x="1074" y="117"/>
                    <a:pt x="1056" y="116"/>
                  </a:cubicBezTo>
                  <a:cubicBezTo>
                    <a:pt x="1038" y="115"/>
                    <a:pt x="1016" y="131"/>
                    <a:pt x="998" y="132"/>
                  </a:cubicBezTo>
                  <a:cubicBezTo>
                    <a:pt x="997" y="132"/>
                    <a:pt x="956" y="125"/>
                    <a:pt x="950" y="120"/>
                  </a:cubicBezTo>
                  <a:cubicBezTo>
                    <a:pt x="918" y="94"/>
                    <a:pt x="960" y="108"/>
                    <a:pt x="920" y="90"/>
                  </a:cubicBezTo>
                  <a:cubicBezTo>
                    <a:pt x="852" y="60"/>
                    <a:pt x="806" y="58"/>
                    <a:pt x="730" y="54"/>
                  </a:cubicBezTo>
                  <a:cubicBezTo>
                    <a:pt x="656" y="39"/>
                    <a:pt x="625" y="15"/>
                    <a:pt x="550" y="0"/>
                  </a:cubicBezTo>
                  <a:cubicBezTo>
                    <a:pt x="510" y="2"/>
                    <a:pt x="486" y="5"/>
                    <a:pt x="446" y="8"/>
                  </a:cubicBezTo>
                  <a:cubicBezTo>
                    <a:pt x="424" y="9"/>
                    <a:pt x="423" y="14"/>
                    <a:pt x="406" y="18"/>
                  </a:cubicBezTo>
                  <a:cubicBezTo>
                    <a:pt x="389" y="22"/>
                    <a:pt x="353" y="24"/>
                    <a:pt x="344" y="32"/>
                  </a:cubicBezTo>
                  <a:cubicBezTo>
                    <a:pt x="346" y="38"/>
                    <a:pt x="354" y="60"/>
                    <a:pt x="350" y="64"/>
                  </a:cubicBezTo>
                  <a:cubicBezTo>
                    <a:pt x="274" y="50"/>
                    <a:pt x="250" y="81"/>
                    <a:pt x="236" y="82"/>
                  </a:cubicBezTo>
                  <a:cubicBezTo>
                    <a:pt x="278" y="110"/>
                    <a:pt x="270" y="72"/>
                    <a:pt x="290" y="102"/>
                  </a:cubicBezTo>
                  <a:cubicBezTo>
                    <a:pt x="234" y="121"/>
                    <a:pt x="178" y="104"/>
                    <a:pt x="128" y="138"/>
                  </a:cubicBezTo>
                  <a:cubicBezTo>
                    <a:pt x="126" y="144"/>
                    <a:pt x="122" y="150"/>
                    <a:pt x="122" y="156"/>
                  </a:cubicBezTo>
                  <a:cubicBezTo>
                    <a:pt x="122" y="162"/>
                    <a:pt x="132" y="170"/>
                    <a:pt x="128" y="174"/>
                  </a:cubicBezTo>
                  <a:cubicBezTo>
                    <a:pt x="126" y="182"/>
                    <a:pt x="109" y="197"/>
                    <a:pt x="112" y="202"/>
                  </a:cubicBezTo>
                  <a:cubicBezTo>
                    <a:pt x="124" y="206"/>
                    <a:pt x="137" y="195"/>
                    <a:pt x="146" y="204"/>
                  </a:cubicBezTo>
                  <a:cubicBezTo>
                    <a:pt x="151" y="209"/>
                    <a:pt x="135" y="213"/>
                    <a:pt x="128" y="216"/>
                  </a:cubicBezTo>
                  <a:cubicBezTo>
                    <a:pt x="116" y="221"/>
                    <a:pt x="104" y="226"/>
                    <a:pt x="92" y="228"/>
                  </a:cubicBezTo>
                  <a:cubicBezTo>
                    <a:pt x="48" y="237"/>
                    <a:pt x="72" y="233"/>
                    <a:pt x="20" y="240"/>
                  </a:cubicBezTo>
                  <a:cubicBezTo>
                    <a:pt x="0" y="247"/>
                    <a:pt x="2" y="240"/>
                    <a:pt x="2" y="252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1" name="Freeform 5"/>
            <p:cNvSpPr>
              <a:spLocks noChangeArrowheads="1"/>
            </p:cNvSpPr>
            <p:nvPr/>
          </p:nvSpPr>
          <p:spPr bwMode="auto">
            <a:xfrm>
              <a:off x="45" y="261"/>
              <a:ext cx="39" cy="26"/>
            </a:xfrm>
            <a:custGeom>
              <a:avLst/>
              <a:gdLst>
                <a:gd name="T0" fmla="*/ 6 w 46"/>
                <a:gd name="T1" fmla="*/ 1 h 38"/>
                <a:gd name="T2" fmla="*/ 0 w 46"/>
                <a:gd name="T3" fmla="*/ 2 h 38"/>
                <a:gd name="T4" fmla="*/ 8 w 46"/>
                <a:gd name="T5" fmla="*/ 3 h 38"/>
                <a:gd name="T6" fmla="*/ 17 w 46"/>
                <a:gd name="T7" fmla="*/ 2 h 38"/>
                <a:gd name="T8" fmla="*/ 11 w 46"/>
                <a:gd name="T9" fmla="*/ 0 h 38"/>
                <a:gd name="T10" fmla="*/ 6 w 46"/>
                <a:gd name="T11" fmla="*/ 1 h 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6"/>
                <a:gd name="T19" fmla="*/ 0 h 38"/>
                <a:gd name="T20" fmla="*/ 46 w 46"/>
                <a:gd name="T21" fmla="*/ 38 h 3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6" h="38">
                  <a:moveTo>
                    <a:pt x="16" y="4"/>
                  </a:moveTo>
                  <a:lnTo>
                    <a:pt x="0" y="22"/>
                  </a:lnTo>
                  <a:lnTo>
                    <a:pt x="22" y="38"/>
                  </a:lnTo>
                  <a:lnTo>
                    <a:pt x="46" y="26"/>
                  </a:lnTo>
                  <a:lnTo>
                    <a:pt x="30" y="0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2" name="Freeform 6"/>
            <p:cNvSpPr>
              <a:spLocks noChangeArrowheads="1"/>
            </p:cNvSpPr>
            <p:nvPr/>
          </p:nvSpPr>
          <p:spPr bwMode="auto">
            <a:xfrm>
              <a:off x="398" y="376"/>
              <a:ext cx="45" cy="30"/>
            </a:xfrm>
            <a:custGeom>
              <a:avLst/>
              <a:gdLst>
                <a:gd name="T0" fmla="*/ 5 w 52"/>
                <a:gd name="T1" fmla="*/ 0 h 44"/>
                <a:gd name="T2" fmla="*/ 11 w 52"/>
                <a:gd name="T3" fmla="*/ 5 h 44"/>
                <a:gd name="T4" fmla="*/ 17 w 52"/>
                <a:gd name="T5" fmla="*/ 5 h 44"/>
                <a:gd name="T6" fmla="*/ 16 w 52"/>
                <a:gd name="T7" fmla="*/ 1 h 44"/>
                <a:gd name="T8" fmla="*/ 11 w 52"/>
                <a:gd name="T9" fmla="*/ 1 h 44"/>
                <a:gd name="T10" fmla="*/ 5 w 52"/>
                <a:gd name="T11" fmla="*/ 0 h 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"/>
                <a:gd name="T19" fmla="*/ 0 h 44"/>
                <a:gd name="T20" fmla="*/ 52 w 52"/>
                <a:gd name="T21" fmla="*/ 44 h 4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" h="44">
                  <a:moveTo>
                    <a:pt x="12" y="0"/>
                  </a:moveTo>
                  <a:cubicBezTo>
                    <a:pt x="16" y="14"/>
                    <a:pt x="18" y="32"/>
                    <a:pt x="26" y="44"/>
                  </a:cubicBezTo>
                  <a:cubicBezTo>
                    <a:pt x="31" y="43"/>
                    <a:pt x="37" y="44"/>
                    <a:pt x="42" y="42"/>
                  </a:cubicBezTo>
                  <a:cubicBezTo>
                    <a:pt x="52" y="38"/>
                    <a:pt x="48" y="19"/>
                    <a:pt x="38" y="16"/>
                  </a:cubicBezTo>
                  <a:cubicBezTo>
                    <a:pt x="33" y="9"/>
                    <a:pt x="34" y="5"/>
                    <a:pt x="26" y="2"/>
                  </a:cubicBezTo>
                  <a:cubicBezTo>
                    <a:pt x="4" y="4"/>
                    <a:pt x="0" y="8"/>
                    <a:pt x="12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3" name="Freeform 7"/>
            <p:cNvSpPr>
              <a:spLocks noChangeArrowheads="1"/>
            </p:cNvSpPr>
            <p:nvPr/>
          </p:nvSpPr>
          <p:spPr bwMode="auto">
            <a:xfrm>
              <a:off x="1297" y="428"/>
              <a:ext cx="113" cy="69"/>
            </a:xfrm>
            <a:custGeom>
              <a:avLst/>
              <a:gdLst>
                <a:gd name="T0" fmla="*/ 40 w 131"/>
                <a:gd name="T1" fmla="*/ 0 h 98"/>
                <a:gd name="T2" fmla="*/ 33 w 131"/>
                <a:gd name="T3" fmla="*/ 1 h 98"/>
                <a:gd name="T4" fmla="*/ 22 w 131"/>
                <a:gd name="T5" fmla="*/ 3 h 98"/>
                <a:gd name="T6" fmla="*/ 16 w 131"/>
                <a:gd name="T7" fmla="*/ 5 h 98"/>
                <a:gd name="T8" fmla="*/ 9 w 131"/>
                <a:gd name="T9" fmla="*/ 6 h 98"/>
                <a:gd name="T10" fmla="*/ 26 w 131"/>
                <a:gd name="T11" fmla="*/ 10 h 98"/>
                <a:gd name="T12" fmla="*/ 33 w 131"/>
                <a:gd name="T13" fmla="*/ 11 h 98"/>
                <a:gd name="T14" fmla="*/ 35 w 131"/>
                <a:gd name="T15" fmla="*/ 11 h 98"/>
                <a:gd name="T16" fmla="*/ 36 w 131"/>
                <a:gd name="T17" fmla="*/ 11 h 98"/>
                <a:gd name="T18" fmla="*/ 40 w 131"/>
                <a:gd name="T19" fmla="*/ 13 h 98"/>
                <a:gd name="T20" fmla="*/ 50 w 131"/>
                <a:gd name="T21" fmla="*/ 11 h 98"/>
                <a:gd name="T22" fmla="*/ 53 w 131"/>
                <a:gd name="T23" fmla="*/ 9 h 98"/>
                <a:gd name="T24" fmla="*/ 41 w 131"/>
                <a:gd name="T25" fmla="*/ 5 h 98"/>
                <a:gd name="T26" fmla="*/ 47 w 131"/>
                <a:gd name="T27" fmla="*/ 3 h 98"/>
                <a:gd name="T28" fmla="*/ 46 w 131"/>
                <a:gd name="T29" fmla="*/ 1 h 98"/>
                <a:gd name="T30" fmla="*/ 40 w 131"/>
                <a:gd name="T31" fmla="*/ 0 h 9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31"/>
                <a:gd name="T49" fmla="*/ 0 h 98"/>
                <a:gd name="T50" fmla="*/ 131 w 131"/>
                <a:gd name="T51" fmla="*/ 98 h 9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31" h="98">
                  <a:moveTo>
                    <a:pt x="97" y="0"/>
                  </a:moveTo>
                  <a:cubicBezTo>
                    <a:pt x="83" y="5"/>
                    <a:pt x="89" y="2"/>
                    <a:pt x="79" y="8"/>
                  </a:cubicBezTo>
                  <a:cubicBezTo>
                    <a:pt x="76" y="18"/>
                    <a:pt x="62" y="18"/>
                    <a:pt x="53" y="24"/>
                  </a:cubicBezTo>
                  <a:cubicBezTo>
                    <a:pt x="49" y="29"/>
                    <a:pt x="44" y="36"/>
                    <a:pt x="39" y="40"/>
                  </a:cubicBezTo>
                  <a:cubicBezTo>
                    <a:pt x="34" y="45"/>
                    <a:pt x="21" y="52"/>
                    <a:pt x="21" y="52"/>
                  </a:cubicBezTo>
                  <a:cubicBezTo>
                    <a:pt x="0" y="84"/>
                    <a:pt x="41" y="75"/>
                    <a:pt x="63" y="82"/>
                  </a:cubicBezTo>
                  <a:cubicBezTo>
                    <a:pt x="68" y="89"/>
                    <a:pt x="71" y="91"/>
                    <a:pt x="79" y="94"/>
                  </a:cubicBezTo>
                  <a:cubicBezTo>
                    <a:pt x="81" y="93"/>
                    <a:pt x="83" y="93"/>
                    <a:pt x="85" y="92"/>
                  </a:cubicBezTo>
                  <a:cubicBezTo>
                    <a:pt x="87" y="90"/>
                    <a:pt x="87" y="85"/>
                    <a:pt x="89" y="86"/>
                  </a:cubicBezTo>
                  <a:cubicBezTo>
                    <a:pt x="93" y="88"/>
                    <a:pt x="97" y="98"/>
                    <a:pt x="97" y="98"/>
                  </a:cubicBezTo>
                  <a:cubicBezTo>
                    <a:pt x="112" y="95"/>
                    <a:pt x="111" y="90"/>
                    <a:pt x="123" y="86"/>
                  </a:cubicBezTo>
                  <a:cubicBezTo>
                    <a:pt x="124" y="82"/>
                    <a:pt x="128" y="78"/>
                    <a:pt x="129" y="74"/>
                  </a:cubicBezTo>
                  <a:cubicBezTo>
                    <a:pt x="131" y="61"/>
                    <a:pt x="108" y="47"/>
                    <a:pt x="101" y="40"/>
                  </a:cubicBezTo>
                  <a:cubicBezTo>
                    <a:pt x="103" y="33"/>
                    <a:pt x="115" y="24"/>
                    <a:pt x="115" y="24"/>
                  </a:cubicBezTo>
                  <a:cubicBezTo>
                    <a:pt x="121" y="15"/>
                    <a:pt x="124" y="8"/>
                    <a:pt x="111" y="4"/>
                  </a:cubicBezTo>
                  <a:cubicBezTo>
                    <a:pt x="101" y="7"/>
                    <a:pt x="97" y="13"/>
                    <a:pt x="97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4" name="Freeform 8"/>
            <p:cNvSpPr>
              <a:spLocks noChangeArrowheads="1"/>
            </p:cNvSpPr>
            <p:nvPr/>
          </p:nvSpPr>
          <p:spPr bwMode="auto">
            <a:xfrm>
              <a:off x="752" y="787"/>
              <a:ext cx="182" cy="79"/>
            </a:xfrm>
            <a:custGeom>
              <a:avLst/>
              <a:gdLst>
                <a:gd name="T0" fmla="*/ 18 w 212"/>
                <a:gd name="T1" fmla="*/ 1 h 112"/>
                <a:gd name="T2" fmla="*/ 7 w 212"/>
                <a:gd name="T3" fmla="*/ 1 h 112"/>
                <a:gd name="T4" fmla="*/ 3 w 212"/>
                <a:gd name="T5" fmla="*/ 2 h 112"/>
                <a:gd name="T6" fmla="*/ 9 w 212"/>
                <a:gd name="T7" fmla="*/ 6 h 112"/>
                <a:gd name="T8" fmla="*/ 21 w 212"/>
                <a:gd name="T9" fmla="*/ 6 h 112"/>
                <a:gd name="T10" fmla="*/ 38 w 212"/>
                <a:gd name="T11" fmla="*/ 6 h 112"/>
                <a:gd name="T12" fmla="*/ 45 w 212"/>
                <a:gd name="T13" fmla="*/ 8 h 112"/>
                <a:gd name="T14" fmla="*/ 53 w 212"/>
                <a:gd name="T15" fmla="*/ 11 h 112"/>
                <a:gd name="T16" fmla="*/ 56 w 212"/>
                <a:gd name="T17" fmla="*/ 14 h 112"/>
                <a:gd name="T18" fmla="*/ 64 w 212"/>
                <a:gd name="T19" fmla="*/ 13 h 112"/>
                <a:gd name="T20" fmla="*/ 67 w 212"/>
                <a:gd name="T21" fmla="*/ 12 h 112"/>
                <a:gd name="T22" fmla="*/ 75 w 212"/>
                <a:gd name="T23" fmla="*/ 13 h 112"/>
                <a:gd name="T24" fmla="*/ 78 w 212"/>
                <a:gd name="T25" fmla="*/ 10 h 112"/>
                <a:gd name="T26" fmla="*/ 60 w 212"/>
                <a:gd name="T27" fmla="*/ 6 h 112"/>
                <a:gd name="T28" fmla="*/ 42 w 212"/>
                <a:gd name="T29" fmla="*/ 3 h 112"/>
                <a:gd name="T30" fmla="*/ 21 w 212"/>
                <a:gd name="T31" fmla="*/ 3 h 112"/>
                <a:gd name="T32" fmla="*/ 18 w 212"/>
                <a:gd name="T33" fmla="*/ 1 h 11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12"/>
                <a:gd name="T52" fmla="*/ 0 h 112"/>
                <a:gd name="T53" fmla="*/ 212 w 212"/>
                <a:gd name="T54" fmla="*/ 112 h 11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12" h="112">
                  <a:moveTo>
                    <a:pt x="47" y="12"/>
                  </a:moveTo>
                  <a:cubicBezTo>
                    <a:pt x="39" y="0"/>
                    <a:pt x="28" y="7"/>
                    <a:pt x="17" y="12"/>
                  </a:cubicBezTo>
                  <a:cubicBezTo>
                    <a:pt x="13" y="14"/>
                    <a:pt x="5" y="16"/>
                    <a:pt x="5" y="16"/>
                  </a:cubicBezTo>
                  <a:cubicBezTo>
                    <a:pt x="0" y="31"/>
                    <a:pt x="10" y="48"/>
                    <a:pt x="25" y="52"/>
                  </a:cubicBezTo>
                  <a:cubicBezTo>
                    <a:pt x="37" y="50"/>
                    <a:pt x="41" y="47"/>
                    <a:pt x="51" y="44"/>
                  </a:cubicBezTo>
                  <a:cubicBezTo>
                    <a:pt x="65" y="53"/>
                    <a:pt x="76" y="53"/>
                    <a:pt x="93" y="54"/>
                  </a:cubicBezTo>
                  <a:cubicBezTo>
                    <a:pt x="99" y="56"/>
                    <a:pt x="111" y="60"/>
                    <a:pt x="111" y="60"/>
                  </a:cubicBezTo>
                  <a:cubicBezTo>
                    <a:pt x="120" y="69"/>
                    <a:pt x="129" y="75"/>
                    <a:pt x="133" y="88"/>
                  </a:cubicBezTo>
                  <a:cubicBezTo>
                    <a:pt x="125" y="100"/>
                    <a:pt x="126" y="107"/>
                    <a:pt x="141" y="112"/>
                  </a:cubicBezTo>
                  <a:cubicBezTo>
                    <a:pt x="145" y="106"/>
                    <a:pt x="150" y="103"/>
                    <a:pt x="157" y="100"/>
                  </a:cubicBezTo>
                  <a:cubicBezTo>
                    <a:pt x="161" y="98"/>
                    <a:pt x="169" y="96"/>
                    <a:pt x="169" y="96"/>
                  </a:cubicBezTo>
                  <a:cubicBezTo>
                    <a:pt x="175" y="98"/>
                    <a:pt x="187" y="102"/>
                    <a:pt x="187" y="102"/>
                  </a:cubicBezTo>
                  <a:cubicBezTo>
                    <a:pt x="203" y="100"/>
                    <a:pt x="212" y="94"/>
                    <a:pt x="195" y="80"/>
                  </a:cubicBezTo>
                  <a:cubicBezTo>
                    <a:pt x="183" y="70"/>
                    <a:pt x="165" y="66"/>
                    <a:pt x="153" y="54"/>
                  </a:cubicBezTo>
                  <a:cubicBezTo>
                    <a:pt x="141" y="42"/>
                    <a:pt x="122" y="26"/>
                    <a:pt x="105" y="20"/>
                  </a:cubicBezTo>
                  <a:cubicBezTo>
                    <a:pt x="85" y="21"/>
                    <a:pt x="71" y="20"/>
                    <a:pt x="53" y="26"/>
                  </a:cubicBezTo>
                  <a:cubicBezTo>
                    <a:pt x="47" y="24"/>
                    <a:pt x="33" y="12"/>
                    <a:pt x="47" y="12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5" name="Freeform 9"/>
            <p:cNvSpPr>
              <a:spLocks noChangeArrowheads="1"/>
            </p:cNvSpPr>
            <p:nvPr/>
          </p:nvSpPr>
          <p:spPr bwMode="auto">
            <a:xfrm>
              <a:off x="902" y="847"/>
              <a:ext cx="114" cy="38"/>
            </a:xfrm>
            <a:custGeom>
              <a:avLst/>
              <a:gdLst>
                <a:gd name="T0" fmla="*/ 23 w 133"/>
                <a:gd name="T1" fmla="*/ 0 h 54"/>
                <a:gd name="T2" fmla="*/ 17 w 133"/>
                <a:gd name="T3" fmla="*/ 1 h 54"/>
                <a:gd name="T4" fmla="*/ 13 w 133"/>
                <a:gd name="T5" fmla="*/ 4 h 54"/>
                <a:gd name="T6" fmla="*/ 6 w 133"/>
                <a:gd name="T7" fmla="*/ 4 h 54"/>
                <a:gd name="T8" fmla="*/ 3 w 133"/>
                <a:gd name="T9" fmla="*/ 6 h 54"/>
                <a:gd name="T10" fmla="*/ 5 w 133"/>
                <a:gd name="T11" fmla="*/ 6 h 54"/>
                <a:gd name="T12" fmla="*/ 53 w 133"/>
                <a:gd name="T13" fmla="*/ 4 h 54"/>
                <a:gd name="T14" fmla="*/ 49 w 133"/>
                <a:gd name="T15" fmla="*/ 2 h 54"/>
                <a:gd name="T16" fmla="*/ 42 w 133"/>
                <a:gd name="T17" fmla="*/ 1 h 54"/>
                <a:gd name="T18" fmla="*/ 40 w 133"/>
                <a:gd name="T19" fmla="*/ 3 h 54"/>
                <a:gd name="T20" fmla="*/ 35 w 133"/>
                <a:gd name="T21" fmla="*/ 2 h 54"/>
                <a:gd name="T22" fmla="*/ 27 w 133"/>
                <a:gd name="T23" fmla="*/ 2 h 54"/>
                <a:gd name="T24" fmla="*/ 23 w 133"/>
                <a:gd name="T25" fmla="*/ 0 h 5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33"/>
                <a:gd name="T40" fmla="*/ 0 h 54"/>
                <a:gd name="T41" fmla="*/ 133 w 133"/>
                <a:gd name="T42" fmla="*/ 54 h 5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33" h="54">
                  <a:moveTo>
                    <a:pt x="57" y="0"/>
                  </a:moveTo>
                  <a:cubicBezTo>
                    <a:pt x="53" y="3"/>
                    <a:pt x="46" y="2"/>
                    <a:pt x="43" y="6"/>
                  </a:cubicBezTo>
                  <a:cubicBezTo>
                    <a:pt x="36" y="14"/>
                    <a:pt x="43" y="26"/>
                    <a:pt x="31" y="30"/>
                  </a:cubicBezTo>
                  <a:cubicBezTo>
                    <a:pt x="26" y="32"/>
                    <a:pt x="20" y="31"/>
                    <a:pt x="15" y="34"/>
                  </a:cubicBezTo>
                  <a:cubicBezTo>
                    <a:pt x="11" y="36"/>
                    <a:pt x="3" y="42"/>
                    <a:pt x="3" y="42"/>
                  </a:cubicBezTo>
                  <a:cubicBezTo>
                    <a:pt x="0" y="51"/>
                    <a:pt x="5" y="51"/>
                    <a:pt x="13" y="54"/>
                  </a:cubicBezTo>
                  <a:cubicBezTo>
                    <a:pt x="51" y="51"/>
                    <a:pt x="97" y="46"/>
                    <a:pt x="133" y="34"/>
                  </a:cubicBezTo>
                  <a:cubicBezTo>
                    <a:pt x="129" y="28"/>
                    <a:pt x="128" y="21"/>
                    <a:pt x="123" y="16"/>
                  </a:cubicBezTo>
                  <a:cubicBezTo>
                    <a:pt x="118" y="11"/>
                    <a:pt x="105" y="8"/>
                    <a:pt x="105" y="8"/>
                  </a:cubicBezTo>
                  <a:cubicBezTo>
                    <a:pt x="84" y="13"/>
                    <a:pt x="106" y="19"/>
                    <a:pt x="101" y="24"/>
                  </a:cubicBezTo>
                  <a:cubicBezTo>
                    <a:pt x="99" y="26"/>
                    <a:pt x="89" y="18"/>
                    <a:pt x="89" y="18"/>
                  </a:cubicBezTo>
                  <a:cubicBezTo>
                    <a:pt x="83" y="15"/>
                    <a:pt x="73" y="15"/>
                    <a:pt x="67" y="14"/>
                  </a:cubicBezTo>
                  <a:cubicBezTo>
                    <a:pt x="58" y="8"/>
                    <a:pt x="62" y="12"/>
                    <a:pt x="57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6" name="Freeform 10"/>
            <p:cNvSpPr>
              <a:spLocks noChangeArrowheads="1"/>
            </p:cNvSpPr>
            <p:nvPr/>
          </p:nvSpPr>
          <p:spPr bwMode="auto">
            <a:xfrm>
              <a:off x="1023" y="871"/>
              <a:ext cx="43" cy="17"/>
            </a:xfrm>
            <a:custGeom>
              <a:avLst/>
              <a:gdLst>
                <a:gd name="T0" fmla="*/ 5 w 51"/>
                <a:gd name="T1" fmla="*/ 0 h 24"/>
                <a:gd name="T2" fmla="*/ 3 w 51"/>
                <a:gd name="T3" fmla="*/ 2 h 24"/>
                <a:gd name="T4" fmla="*/ 9 w 51"/>
                <a:gd name="T5" fmla="*/ 3 h 24"/>
                <a:gd name="T6" fmla="*/ 12 w 51"/>
                <a:gd name="T7" fmla="*/ 1 h 24"/>
                <a:gd name="T8" fmla="*/ 5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4"/>
                <a:gd name="T17" fmla="*/ 51 w 5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7" name="Freeform 11"/>
            <p:cNvSpPr>
              <a:spLocks noChangeArrowheads="1"/>
            </p:cNvSpPr>
            <p:nvPr/>
          </p:nvSpPr>
          <p:spPr bwMode="auto">
            <a:xfrm>
              <a:off x="1087" y="874"/>
              <a:ext cx="14" cy="24"/>
            </a:xfrm>
            <a:custGeom>
              <a:avLst/>
              <a:gdLst>
                <a:gd name="T0" fmla="*/ 7 w 16"/>
                <a:gd name="T1" fmla="*/ 0 h 34"/>
                <a:gd name="T2" fmla="*/ 0 w 16"/>
                <a:gd name="T3" fmla="*/ 2 h 34"/>
                <a:gd name="T4" fmla="*/ 8 w 16"/>
                <a:gd name="T5" fmla="*/ 4 h 34"/>
                <a:gd name="T6" fmla="*/ 6 w 16"/>
                <a:gd name="T7" fmla="*/ 2 h 34"/>
                <a:gd name="T8" fmla="*/ 8 w 16"/>
                <a:gd name="T9" fmla="*/ 1 h 34"/>
                <a:gd name="T10" fmla="*/ 7 w 16"/>
                <a:gd name="T11" fmla="*/ 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4"/>
                <a:gd name="T20" fmla="*/ 16 w 16"/>
                <a:gd name="T21" fmla="*/ 34 h 3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4">
                  <a:moveTo>
                    <a:pt x="14" y="0"/>
                  </a:moveTo>
                  <a:cubicBezTo>
                    <a:pt x="5" y="3"/>
                    <a:pt x="2" y="4"/>
                    <a:pt x="0" y="14"/>
                  </a:cubicBezTo>
                  <a:cubicBezTo>
                    <a:pt x="3" y="26"/>
                    <a:pt x="4" y="30"/>
                    <a:pt x="16" y="34"/>
                  </a:cubicBezTo>
                  <a:cubicBezTo>
                    <a:pt x="15" y="29"/>
                    <a:pt x="11" y="23"/>
                    <a:pt x="12" y="18"/>
                  </a:cubicBezTo>
                  <a:cubicBezTo>
                    <a:pt x="12" y="14"/>
                    <a:pt x="16" y="6"/>
                    <a:pt x="16" y="6"/>
                  </a:cubicBezTo>
                  <a:cubicBezTo>
                    <a:pt x="9" y="1"/>
                    <a:pt x="8" y="3"/>
                    <a:pt x="14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8" name="Freeform 12"/>
            <p:cNvSpPr>
              <a:spLocks noChangeArrowheads="1"/>
            </p:cNvSpPr>
            <p:nvPr/>
          </p:nvSpPr>
          <p:spPr bwMode="auto">
            <a:xfrm>
              <a:off x="876" y="83"/>
              <a:ext cx="207" cy="82"/>
            </a:xfrm>
            <a:custGeom>
              <a:avLst/>
              <a:gdLst>
                <a:gd name="T0" fmla="*/ 26 w 240"/>
                <a:gd name="T1" fmla="*/ 1 h 117"/>
                <a:gd name="T2" fmla="*/ 10 w 240"/>
                <a:gd name="T3" fmla="*/ 4 h 117"/>
                <a:gd name="T4" fmla="*/ 3 w 240"/>
                <a:gd name="T5" fmla="*/ 4 h 117"/>
                <a:gd name="T6" fmla="*/ 0 w 240"/>
                <a:gd name="T7" fmla="*/ 4 h 117"/>
                <a:gd name="T8" fmla="*/ 10 w 240"/>
                <a:gd name="T9" fmla="*/ 7 h 117"/>
                <a:gd name="T10" fmla="*/ 16 w 240"/>
                <a:gd name="T11" fmla="*/ 8 h 117"/>
                <a:gd name="T12" fmla="*/ 28 w 240"/>
                <a:gd name="T13" fmla="*/ 6 h 117"/>
                <a:gd name="T14" fmla="*/ 34 w 240"/>
                <a:gd name="T15" fmla="*/ 6 h 117"/>
                <a:gd name="T16" fmla="*/ 35 w 240"/>
                <a:gd name="T17" fmla="*/ 6 h 117"/>
                <a:gd name="T18" fmla="*/ 26 w 240"/>
                <a:gd name="T19" fmla="*/ 8 h 117"/>
                <a:gd name="T20" fmla="*/ 30 w 240"/>
                <a:gd name="T21" fmla="*/ 9 h 117"/>
                <a:gd name="T22" fmla="*/ 16 w 240"/>
                <a:gd name="T23" fmla="*/ 11 h 117"/>
                <a:gd name="T24" fmla="*/ 29 w 240"/>
                <a:gd name="T25" fmla="*/ 13 h 117"/>
                <a:gd name="T26" fmla="*/ 35 w 240"/>
                <a:gd name="T27" fmla="*/ 13 h 117"/>
                <a:gd name="T28" fmla="*/ 49 w 240"/>
                <a:gd name="T29" fmla="*/ 13 h 117"/>
                <a:gd name="T30" fmla="*/ 62 w 240"/>
                <a:gd name="T31" fmla="*/ 13 h 117"/>
                <a:gd name="T32" fmla="*/ 69 w 240"/>
                <a:gd name="T33" fmla="*/ 14 h 117"/>
                <a:gd name="T34" fmla="*/ 84 w 240"/>
                <a:gd name="T35" fmla="*/ 13 h 117"/>
                <a:gd name="T36" fmla="*/ 91 w 240"/>
                <a:gd name="T37" fmla="*/ 13 h 117"/>
                <a:gd name="T38" fmla="*/ 91 w 240"/>
                <a:gd name="T39" fmla="*/ 9 h 117"/>
                <a:gd name="T40" fmla="*/ 96 w 240"/>
                <a:gd name="T41" fmla="*/ 8 h 117"/>
                <a:gd name="T42" fmla="*/ 98 w 240"/>
                <a:gd name="T43" fmla="*/ 6 h 117"/>
                <a:gd name="T44" fmla="*/ 86 w 240"/>
                <a:gd name="T45" fmla="*/ 7 h 117"/>
                <a:gd name="T46" fmla="*/ 83 w 240"/>
                <a:gd name="T47" fmla="*/ 6 h 117"/>
                <a:gd name="T48" fmla="*/ 71 w 240"/>
                <a:gd name="T49" fmla="*/ 6 h 117"/>
                <a:gd name="T50" fmla="*/ 55 w 240"/>
                <a:gd name="T51" fmla="*/ 1 h 117"/>
                <a:gd name="T52" fmla="*/ 39 w 240"/>
                <a:gd name="T53" fmla="*/ 1 h 117"/>
                <a:gd name="T54" fmla="*/ 35 w 240"/>
                <a:gd name="T55" fmla="*/ 1 h 117"/>
                <a:gd name="T56" fmla="*/ 26 w 240"/>
                <a:gd name="T57" fmla="*/ 1 h 11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40"/>
                <a:gd name="T88" fmla="*/ 0 h 117"/>
                <a:gd name="T89" fmla="*/ 240 w 240"/>
                <a:gd name="T90" fmla="*/ 117 h 11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40" h="117">
                  <a:moveTo>
                    <a:pt x="64" y="1"/>
                  </a:moveTo>
                  <a:cubicBezTo>
                    <a:pt x="57" y="21"/>
                    <a:pt x="44" y="24"/>
                    <a:pt x="24" y="31"/>
                  </a:cubicBezTo>
                  <a:cubicBezTo>
                    <a:pt x="18" y="33"/>
                    <a:pt x="12" y="35"/>
                    <a:pt x="6" y="37"/>
                  </a:cubicBezTo>
                  <a:cubicBezTo>
                    <a:pt x="4" y="38"/>
                    <a:pt x="0" y="39"/>
                    <a:pt x="0" y="39"/>
                  </a:cubicBezTo>
                  <a:cubicBezTo>
                    <a:pt x="3" y="55"/>
                    <a:pt x="12" y="54"/>
                    <a:pt x="26" y="59"/>
                  </a:cubicBezTo>
                  <a:cubicBezTo>
                    <a:pt x="30" y="60"/>
                    <a:pt x="38" y="63"/>
                    <a:pt x="38" y="63"/>
                  </a:cubicBezTo>
                  <a:cubicBezTo>
                    <a:pt x="50" y="59"/>
                    <a:pt x="57" y="54"/>
                    <a:pt x="68" y="47"/>
                  </a:cubicBezTo>
                  <a:cubicBezTo>
                    <a:pt x="72" y="45"/>
                    <a:pt x="80" y="43"/>
                    <a:pt x="80" y="43"/>
                  </a:cubicBezTo>
                  <a:cubicBezTo>
                    <a:pt x="82" y="46"/>
                    <a:pt x="88" y="51"/>
                    <a:pt x="82" y="55"/>
                  </a:cubicBezTo>
                  <a:cubicBezTo>
                    <a:pt x="77" y="59"/>
                    <a:pt x="64" y="61"/>
                    <a:pt x="64" y="61"/>
                  </a:cubicBezTo>
                  <a:cubicBezTo>
                    <a:pt x="58" y="70"/>
                    <a:pt x="63" y="70"/>
                    <a:pt x="72" y="73"/>
                  </a:cubicBezTo>
                  <a:cubicBezTo>
                    <a:pt x="77" y="88"/>
                    <a:pt x="50" y="86"/>
                    <a:pt x="40" y="87"/>
                  </a:cubicBezTo>
                  <a:cubicBezTo>
                    <a:pt x="47" y="94"/>
                    <a:pt x="60" y="106"/>
                    <a:pt x="70" y="109"/>
                  </a:cubicBezTo>
                  <a:cubicBezTo>
                    <a:pt x="74" y="110"/>
                    <a:pt x="82" y="113"/>
                    <a:pt x="82" y="113"/>
                  </a:cubicBezTo>
                  <a:cubicBezTo>
                    <a:pt x="99" y="111"/>
                    <a:pt x="104" y="108"/>
                    <a:pt x="118" y="103"/>
                  </a:cubicBezTo>
                  <a:cubicBezTo>
                    <a:pt x="129" y="104"/>
                    <a:pt x="140" y="103"/>
                    <a:pt x="150" y="105"/>
                  </a:cubicBezTo>
                  <a:cubicBezTo>
                    <a:pt x="157" y="107"/>
                    <a:pt x="168" y="117"/>
                    <a:pt x="168" y="117"/>
                  </a:cubicBezTo>
                  <a:cubicBezTo>
                    <a:pt x="193" y="115"/>
                    <a:pt x="188" y="116"/>
                    <a:pt x="204" y="109"/>
                  </a:cubicBezTo>
                  <a:cubicBezTo>
                    <a:pt x="210" y="106"/>
                    <a:pt x="224" y="103"/>
                    <a:pt x="224" y="103"/>
                  </a:cubicBezTo>
                  <a:cubicBezTo>
                    <a:pt x="223" y="98"/>
                    <a:pt x="217" y="82"/>
                    <a:pt x="222" y="77"/>
                  </a:cubicBezTo>
                  <a:cubicBezTo>
                    <a:pt x="225" y="73"/>
                    <a:pt x="234" y="69"/>
                    <a:pt x="234" y="69"/>
                  </a:cubicBezTo>
                  <a:cubicBezTo>
                    <a:pt x="237" y="59"/>
                    <a:pt x="240" y="59"/>
                    <a:pt x="238" y="47"/>
                  </a:cubicBezTo>
                  <a:cubicBezTo>
                    <a:pt x="228" y="49"/>
                    <a:pt x="219" y="51"/>
                    <a:pt x="210" y="57"/>
                  </a:cubicBezTo>
                  <a:cubicBezTo>
                    <a:pt x="201" y="71"/>
                    <a:pt x="201" y="50"/>
                    <a:pt x="200" y="43"/>
                  </a:cubicBezTo>
                  <a:cubicBezTo>
                    <a:pt x="189" y="45"/>
                    <a:pt x="182" y="48"/>
                    <a:pt x="172" y="45"/>
                  </a:cubicBezTo>
                  <a:cubicBezTo>
                    <a:pt x="161" y="34"/>
                    <a:pt x="148" y="14"/>
                    <a:pt x="134" y="9"/>
                  </a:cubicBezTo>
                  <a:cubicBezTo>
                    <a:pt x="119" y="11"/>
                    <a:pt x="108" y="13"/>
                    <a:pt x="94" y="11"/>
                  </a:cubicBezTo>
                  <a:cubicBezTo>
                    <a:pt x="92" y="9"/>
                    <a:pt x="85" y="2"/>
                    <a:pt x="82" y="1"/>
                  </a:cubicBezTo>
                  <a:cubicBezTo>
                    <a:pt x="74" y="0"/>
                    <a:pt x="72" y="9"/>
                    <a:pt x="64" y="1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9" name="Freeform 13"/>
            <p:cNvSpPr>
              <a:spLocks noChangeArrowheads="1"/>
            </p:cNvSpPr>
            <p:nvPr/>
          </p:nvSpPr>
          <p:spPr bwMode="auto">
            <a:xfrm>
              <a:off x="968" y="45"/>
              <a:ext cx="168" cy="56"/>
            </a:xfrm>
            <a:custGeom>
              <a:avLst/>
              <a:gdLst>
                <a:gd name="T0" fmla="*/ 42 w 194"/>
                <a:gd name="T1" fmla="*/ 1 h 80"/>
                <a:gd name="T2" fmla="*/ 6 w 194"/>
                <a:gd name="T3" fmla="*/ 3 h 80"/>
                <a:gd name="T4" fmla="*/ 3 w 194"/>
                <a:gd name="T5" fmla="*/ 4 h 80"/>
                <a:gd name="T6" fmla="*/ 23 w 194"/>
                <a:gd name="T7" fmla="*/ 6 h 80"/>
                <a:gd name="T8" fmla="*/ 56 w 194"/>
                <a:gd name="T9" fmla="*/ 9 h 80"/>
                <a:gd name="T10" fmla="*/ 74 w 194"/>
                <a:gd name="T11" fmla="*/ 8 h 80"/>
                <a:gd name="T12" fmla="*/ 79 w 194"/>
                <a:gd name="T13" fmla="*/ 8 h 80"/>
                <a:gd name="T14" fmla="*/ 74 w 194"/>
                <a:gd name="T15" fmla="*/ 6 h 80"/>
                <a:gd name="T16" fmla="*/ 69 w 194"/>
                <a:gd name="T17" fmla="*/ 4 h 80"/>
                <a:gd name="T18" fmla="*/ 55 w 194"/>
                <a:gd name="T19" fmla="*/ 3 h 80"/>
                <a:gd name="T20" fmla="*/ 42 w 194"/>
                <a:gd name="T21" fmla="*/ 1 h 8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94"/>
                <a:gd name="T34" fmla="*/ 0 h 80"/>
                <a:gd name="T35" fmla="*/ 194 w 194"/>
                <a:gd name="T36" fmla="*/ 80 h 8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94" h="80">
                  <a:moveTo>
                    <a:pt x="97" y="10"/>
                  </a:moveTo>
                  <a:cubicBezTo>
                    <a:pt x="70" y="19"/>
                    <a:pt x="42" y="22"/>
                    <a:pt x="13" y="24"/>
                  </a:cubicBezTo>
                  <a:cubicBezTo>
                    <a:pt x="9" y="25"/>
                    <a:pt x="0" y="26"/>
                    <a:pt x="9" y="34"/>
                  </a:cubicBezTo>
                  <a:cubicBezTo>
                    <a:pt x="21" y="44"/>
                    <a:pt x="43" y="43"/>
                    <a:pt x="57" y="52"/>
                  </a:cubicBezTo>
                  <a:cubicBezTo>
                    <a:pt x="75" y="80"/>
                    <a:pt x="104" y="73"/>
                    <a:pt x="135" y="74"/>
                  </a:cubicBezTo>
                  <a:cubicBezTo>
                    <a:pt x="153" y="73"/>
                    <a:pt x="159" y="73"/>
                    <a:pt x="175" y="68"/>
                  </a:cubicBezTo>
                  <a:cubicBezTo>
                    <a:pt x="179" y="67"/>
                    <a:pt x="187" y="64"/>
                    <a:pt x="187" y="64"/>
                  </a:cubicBezTo>
                  <a:cubicBezTo>
                    <a:pt x="194" y="53"/>
                    <a:pt x="184" y="49"/>
                    <a:pt x="175" y="44"/>
                  </a:cubicBezTo>
                  <a:cubicBezTo>
                    <a:pt x="171" y="42"/>
                    <a:pt x="163" y="36"/>
                    <a:pt x="163" y="36"/>
                  </a:cubicBezTo>
                  <a:cubicBezTo>
                    <a:pt x="140" y="41"/>
                    <a:pt x="147" y="38"/>
                    <a:pt x="129" y="26"/>
                  </a:cubicBezTo>
                  <a:cubicBezTo>
                    <a:pt x="123" y="17"/>
                    <a:pt x="107" y="0"/>
                    <a:pt x="97" y="1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0" name="Freeform 14"/>
            <p:cNvSpPr>
              <a:spLocks noChangeArrowheads="1"/>
            </p:cNvSpPr>
            <p:nvPr/>
          </p:nvSpPr>
          <p:spPr bwMode="auto">
            <a:xfrm>
              <a:off x="1204" y="110"/>
              <a:ext cx="268" cy="178"/>
            </a:xfrm>
            <a:custGeom>
              <a:avLst/>
              <a:gdLst>
                <a:gd name="T0" fmla="*/ 28 w 310"/>
                <a:gd name="T1" fmla="*/ 1 h 254"/>
                <a:gd name="T2" fmla="*/ 22 w 310"/>
                <a:gd name="T3" fmla="*/ 3 h 254"/>
                <a:gd name="T4" fmla="*/ 9 w 310"/>
                <a:gd name="T5" fmla="*/ 4 h 254"/>
                <a:gd name="T6" fmla="*/ 22 w 310"/>
                <a:gd name="T7" fmla="*/ 9 h 254"/>
                <a:gd name="T8" fmla="*/ 33 w 310"/>
                <a:gd name="T9" fmla="*/ 10 h 254"/>
                <a:gd name="T10" fmla="*/ 43 w 310"/>
                <a:gd name="T11" fmla="*/ 12 h 254"/>
                <a:gd name="T12" fmla="*/ 53 w 310"/>
                <a:gd name="T13" fmla="*/ 10 h 254"/>
                <a:gd name="T14" fmla="*/ 60 w 310"/>
                <a:gd name="T15" fmla="*/ 13 h 254"/>
                <a:gd name="T16" fmla="*/ 63 w 310"/>
                <a:gd name="T17" fmla="*/ 15 h 254"/>
                <a:gd name="T18" fmla="*/ 48 w 310"/>
                <a:gd name="T19" fmla="*/ 18 h 254"/>
                <a:gd name="T20" fmla="*/ 37 w 310"/>
                <a:gd name="T21" fmla="*/ 20 h 254"/>
                <a:gd name="T22" fmla="*/ 29 w 310"/>
                <a:gd name="T23" fmla="*/ 20 h 254"/>
                <a:gd name="T24" fmla="*/ 23 w 310"/>
                <a:gd name="T25" fmla="*/ 20 h 254"/>
                <a:gd name="T26" fmla="*/ 18 w 310"/>
                <a:gd name="T27" fmla="*/ 22 h 254"/>
                <a:gd name="T28" fmla="*/ 16 w 310"/>
                <a:gd name="T29" fmla="*/ 24 h 254"/>
                <a:gd name="T30" fmla="*/ 30 w 310"/>
                <a:gd name="T31" fmla="*/ 25 h 254"/>
                <a:gd name="T32" fmla="*/ 40 w 310"/>
                <a:gd name="T33" fmla="*/ 24 h 254"/>
                <a:gd name="T34" fmla="*/ 48 w 310"/>
                <a:gd name="T35" fmla="*/ 27 h 254"/>
                <a:gd name="T36" fmla="*/ 53 w 310"/>
                <a:gd name="T37" fmla="*/ 28 h 254"/>
                <a:gd name="T38" fmla="*/ 58 w 310"/>
                <a:gd name="T39" fmla="*/ 28 h 254"/>
                <a:gd name="T40" fmla="*/ 64 w 310"/>
                <a:gd name="T41" fmla="*/ 29 h 254"/>
                <a:gd name="T42" fmla="*/ 75 w 310"/>
                <a:gd name="T43" fmla="*/ 28 h 254"/>
                <a:gd name="T44" fmla="*/ 85 w 310"/>
                <a:gd name="T45" fmla="*/ 28 h 254"/>
                <a:gd name="T46" fmla="*/ 96 w 310"/>
                <a:gd name="T47" fmla="*/ 25 h 254"/>
                <a:gd name="T48" fmla="*/ 94 w 310"/>
                <a:gd name="T49" fmla="*/ 22 h 254"/>
                <a:gd name="T50" fmla="*/ 91 w 310"/>
                <a:gd name="T51" fmla="*/ 20 h 254"/>
                <a:gd name="T52" fmla="*/ 97 w 310"/>
                <a:gd name="T53" fmla="*/ 20 h 254"/>
                <a:gd name="T54" fmla="*/ 102 w 310"/>
                <a:gd name="T55" fmla="*/ 22 h 254"/>
                <a:gd name="T56" fmla="*/ 103 w 310"/>
                <a:gd name="T57" fmla="*/ 24 h 254"/>
                <a:gd name="T58" fmla="*/ 109 w 310"/>
                <a:gd name="T59" fmla="*/ 23 h 254"/>
                <a:gd name="T60" fmla="*/ 126 w 310"/>
                <a:gd name="T61" fmla="*/ 20 h 254"/>
                <a:gd name="T62" fmla="*/ 122 w 310"/>
                <a:gd name="T63" fmla="*/ 18 h 254"/>
                <a:gd name="T64" fmla="*/ 108 w 310"/>
                <a:gd name="T65" fmla="*/ 14 h 254"/>
                <a:gd name="T66" fmla="*/ 111 w 310"/>
                <a:gd name="T67" fmla="*/ 13 h 254"/>
                <a:gd name="T68" fmla="*/ 116 w 310"/>
                <a:gd name="T69" fmla="*/ 13 h 254"/>
                <a:gd name="T70" fmla="*/ 105 w 310"/>
                <a:gd name="T71" fmla="*/ 8 h 254"/>
                <a:gd name="T72" fmla="*/ 97 w 310"/>
                <a:gd name="T73" fmla="*/ 7 h 254"/>
                <a:gd name="T74" fmla="*/ 93 w 310"/>
                <a:gd name="T75" fmla="*/ 6 h 254"/>
                <a:gd name="T76" fmla="*/ 84 w 310"/>
                <a:gd name="T77" fmla="*/ 4 h 254"/>
                <a:gd name="T78" fmla="*/ 64 w 310"/>
                <a:gd name="T79" fmla="*/ 6 h 254"/>
                <a:gd name="T80" fmla="*/ 69 w 310"/>
                <a:gd name="T81" fmla="*/ 3 h 254"/>
                <a:gd name="T82" fmla="*/ 58 w 310"/>
                <a:gd name="T83" fmla="*/ 2 h 254"/>
                <a:gd name="T84" fmla="*/ 50 w 310"/>
                <a:gd name="T85" fmla="*/ 2 h 254"/>
                <a:gd name="T86" fmla="*/ 28 w 310"/>
                <a:gd name="T87" fmla="*/ 1 h 25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10"/>
                <a:gd name="T133" fmla="*/ 0 h 254"/>
                <a:gd name="T134" fmla="*/ 310 w 310"/>
                <a:gd name="T135" fmla="*/ 254 h 25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10" h="254">
                  <a:moveTo>
                    <a:pt x="67" y="9"/>
                  </a:moveTo>
                  <a:cubicBezTo>
                    <a:pt x="63" y="15"/>
                    <a:pt x="51" y="23"/>
                    <a:pt x="51" y="23"/>
                  </a:cubicBezTo>
                  <a:cubicBezTo>
                    <a:pt x="43" y="34"/>
                    <a:pt x="33" y="35"/>
                    <a:pt x="21" y="39"/>
                  </a:cubicBezTo>
                  <a:cubicBezTo>
                    <a:pt x="0" y="71"/>
                    <a:pt x="30" y="74"/>
                    <a:pt x="53" y="77"/>
                  </a:cubicBezTo>
                  <a:cubicBezTo>
                    <a:pt x="61" y="89"/>
                    <a:pt x="63" y="87"/>
                    <a:pt x="79" y="85"/>
                  </a:cubicBezTo>
                  <a:cubicBezTo>
                    <a:pt x="88" y="88"/>
                    <a:pt x="93" y="96"/>
                    <a:pt x="103" y="99"/>
                  </a:cubicBezTo>
                  <a:cubicBezTo>
                    <a:pt x="117" y="96"/>
                    <a:pt x="116" y="89"/>
                    <a:pt x="127" y="85"/>
                  </a:cubicBezTo>
                  <a:cubicBezTo>
                    <a:pt x="134" y="90"/>
                    <a:pt x="138" y="94"/>
                    <a:pt x="143" y="101"/>
                  </a:cubicBezTo>
                  <a:cubicBezTo>
                    <a:pt x="140" y="116"/>
                    <a:pt x="134" y="117"/>
                    <a:pt x="149" y="127"/>
                  </a:cubicBezTo>
                  <a:cubicBezTo>
                    <a:pt x="161" y="144"/>
                    <a:pt x="126" y="147"/>
                    <a:pt x="115" y="151"/>
                  </a:cubicBezTo>
                  <a:cubicBezTo>
                    <a:pt x="109" y="160"/>
                    <a:pt x="100" y="169"/>
                    <a:pt x="89" y="173"/>
                  </a:cubicBezTo>
                  <a:cubicBezTo>
                    <a:pt x="81" y="172"/>
                    <a:pt x="76" y="171"/>
                    <a:pt x="69" y="169"/>
                  </a:cubicBezTo>
                  <a:cubicBezTo>
                    <a:pt x="65" y="168"/>
                    <a:pt x="57" y="165"/>
                    <a:pt x="57" y="165"/>
                  </a:cubicBezTo>
                  <a:cubicBezTo>
                    <a:pt x="46" y="169"/>
                    <a:pt x="46" y="177"/>
                    <a:pt x="43" y="187"/>
                  </a:cubicBezTo>
                  <a:cubicBezTo>
                    <a:pt x="42" y="191"/>
                    <a:pt x="39" y="199"/>
                    <a:pt x="39" y="199"/>
                  </a:cubicBezTo>
                  <a:cubicBezTo>
                    <a:pt x="50" y="203"/>
                    <a:pt x="61" y="204"/>
                    <a:pt x="73" y="205"/>
                  </a:cubicBezTo>
                  <a:cubicBezTo>
                    <a:pt x="82" y="203"/>
                    <a:pt x="86" y="201"/>
                    <a:pt x="95" y="203"/>
                  </a:cubicBezTo>
                  <a:cubicBezTo>
                    <a:pt x="107" y="211"/>
                    <a:pt x="111" y="218"/>
                    <a:pt x="115" y="231"/>
                  </a:cubicBezTo>
                  <a:cubicBezTo>
                    <a:pt x="116" y="235"/>
                    <a:pt x="123" y="234"/>
                    <a:pt x="127" y="235"/>
                  </a:cubicBezTo>
                  <a:cubicBezTo>
                    <a:pt x="131" y="236"/>
                    <a:pt x="139" y="239"/>
                    <a:pt x="139" y="239"/>
                  </a:cubicBezTo>
                  <a:cubicBezTo>
                    <a:pt x="144" y="246"/>
                    <a:pt x="147" y="248"/>
                    <a:pt x="155" y="251"/>
                  </a:cubicBezTo>
                  <a:cubicBezTo>
                    <a:pt x="169" y="250"/>
                    <a:pt x="187" y="254"/>
                    <a:pt x="181" y="237"/>
                  </a:cubicBezTo>
                  <a:cubicBezTo>
                    <a:pt x="184" y="220"/>
                    <a:pt x="192" y="228"/>
                    <a:pt x="203" y="235"/>
                  </a:cubicBezTo>
                  <a:cubicBezTo>
                    <a:pt x="224" y="233"/>
                    <a:pt x="224" y="232"/>
                    <a:pt x="229" y="213"/>
                  </a:cubicBezTo>
                  <a:cubicBezTo>
                    <a:pt x="229" y="211"/>
                    <a:pt x="229" y="192"/>
                    <a:pt x="225" y="185"/>
                  </a:cubicBezTo>
                  <a:cubicBezTo>
                    <a:pt x="223" y="181"/>
                    <a:pt x="217" y="173"/>
                    <a:pt x="217" y="173"/>
                  </a:cubicBezTo>
                  <a:cubicBezTo>
                    <a:pt x="220" y="163"/>
                    <a:pt x="224" y="165"/>
                    <a:pt x="233" y="167"/>
                  </a:cubicBezTo>
                  <a:cubicBezTo>
                    <a:pt x="240" y="172"/>
                    <a:pt x="242" y="175"/>
                    <a:pt x="245" y="183"/>
                  </a:cubicBezTo>
                  <a:cubicBezTo>
                    <a:pt x="246" y="188"/>
                    <a:pt x="244" y="193"/>
                    <a:pt x="247" y="197"/>
                  </a:cubicBezTo>
                  <a:cubicBezTo>
                    <a:pt x="250" y="201"/>
                    <a:pt x="256" y="194"/>
                    <a:pt x="261" y="193"/>
                  </a:cubicBezTo>
                  <a:cubicBezTo>
                    <a:pt x="276" y="188"/>
                    <a:pt x="290" y="178"/>
                    <a:pt x="303" y="169"/>
                  </a:cubicBezTo>
                  <a:cubicBezTo>
                    <a:pt x="310" y="158"/>
                    <a:pt x="302" y="153"/>
                    <a:pt x="293" y="147"/>
                  </a:cubicBezTo>
                  <a:cubicBezTo>
                    <a:pt x="281" y="129"/>
                    <a:pt x="283" y="126"/>
                    <a:pt x="259" y="123"/>
                  </a:cubicBezTo>
                  <a:cubicBezTo>
                    <a:pt x="256" y="115"/>
                    <a:pt x="257" y="111"/>
                    <a:pt x="265" y="107"/>
                  </a:cubicBezTo>
                  <a:cubicBezTo>
                    <a:pt x="269" y="105"/>
                    <a:pt x="277" y="103"/>
                    <a:pt x="277" y="103"/>
                  </a:cubicBezTo>
                  <a:cubicBezTo>
                    <a:pt x="287" y="88"/>
                    <a:pt x="269" y="66"/>
                    <a:pt x="253" y="63"/>
                  </a:cubicBezTo>
                  <a:cubicBezTo>
                    <a:pt x="239" y="60"/>
                    <a:pt x="244" y="62"/>
                    <a:pt x="233" y="59"/>
                  </a:cubicBezTo>
                  <a:cubicBezTo>
                    <a:pt x="229" y="58"/>
                    <a:pt x="221" y="55"/>
                    <a:pt x="221" y="55"/>
                  </a:cubicBezTo>
                  <a:cubicBezTo>
                    <a:pt x="200" y="60"/>
                    <a:pt x="217" y="38"/>
                    <a:pt x="201" y="33"/>
                  </a:cubicBezTo>
                  <a:cubicBezTo>
                    <a:pt x="185" y="35"/>
                    <a:pt x="169" y="36"/>
                    <a:pt x="155" y="45"/>
                  </a:cubicBezTo>
                  <a:cubicBezTo>
                    <a:pt x="145" y="30"/>
                    <a:pt x="152" y="30"/>
                    <a:pt x="167" y="25"/>
                  </a:cubicBezTo>
                  <a:cubicBezTo>
                    <a:pt x="163" y="10"/>
                    <a:pt x="155" y="15"/>
                    <a:pt x="139" y="17"/>
                  </a:cubicBezTo>
                  <a:cubicBezTo>
                    <a:pt x="131" y="20"/>
                    <a:pt x="127" y="22"/>
                    <a:pt x="119" y="19"/>
                  </a:cubicBezTo>
                  <a:cubicBezTo>
                    <a:pt x="106" y="0"/>
                    <a:pt x="74" y="29"/>
                    <a:pt x="67" y="9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1" name="Freeform 15"/>
            <p:cNvSpPr>
              <a:spLocks noChangeArrowheads="1"/>
            </p:cNvSpPr>
            <p:nvPr/>
          </p:nvSpPr>
          <p:spPr bwMode="auto">
            <a:xfrm>
              <a:off x="1202" y="34"/>
              <a:ext cx="51" cy="34"/>
            </a:xfrm>
            <a:custGeom>
              <a:avLst/>
              <a:gdLst>
                <a:gd name="T0" fmla="*/ 10 w 59"/>
                <a:gd name="T1" fmla="*/ 0 h 50"/>
                <a:gd name="T2" fmla="*/ 0 w 59"/>
                <a:gd name="T3" fmla="*/ 1 h 50"/>
                <a:gd name="T4" fmla="*/ 12 w 59"/>
                <a:gd name="T5" fmla="*/ 3 h 50"/>
                <a:gd name="T6" fmla="*/ 19 w 59"/>
                <a:gd name="T7" fmla="*/ 5 h 50"/>
                <a:gd name="T8" fmla="*/ 24 w 59"/>
                <a:gd name="T9" fmla="*/ 3 h 50"/>
                <a:gd name="T10" fmla="*/ 19 w 59"/>
                <a:gd name="T11" fmla="*/ 1 h 50"/>
                <a:gd name="T12" fmla="*/ 10 w 59"/>
                <a:gd name="T13" fmla="*/ 0 h 5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"/>
                <a:gd name="T22" fmla="*/ 0 h 50"/>
                <a:gd name="T23" fmla="*/ 59 w 59"/>
                <a:gd name="T24" fmla="*/ 50 h 5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" h="50">
                  <a:moveTo>
                    <a:pt x="26" y="0"/>
                  </a:moveTo>
                  <a:cubicBezTo>
                    <a:pt x="13" y="2"/>
                    <a:pt x="7" y="0"/>
                    <a:pt x="0" y="10"/>
                  </a:cubicBezTo>
                  <a:cubicBezTo>
                    <a:pt x="4" y="22"/>
                    <a:pt x="18" y="36"/>
                    <a:pt x="30" y="40"/>
                  </a:cubicBezTo>
                  <a:cubicBezTo>
                    <a:pt x="37" y="42"/>
                    <a:pt x="48" y="50"/>
                    <a:pt x="48" y="50"/>
                  </a:cubicBezTo>
                  <a:cubicBezTo>
                    <a:pt x="57" y="44"/>
                    <a:pt x="55" y="37"/>
                    <a:pt x="58" y="28"/>
                  </a:cubicBezTo>
                  <a:cubicBezTo>
                    <a:pt x="55" y="11"/>
                    <a:pt x="59" y="18"/>
                    <a:pt x="44" y="8"/>
                  </a:cubicBezTo>
                  <a:cubicBezTo>
                    <a:pt x="42" y="6"/>
                    <a:pt x="26" y="5"/>
                    <a:pt x="26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2" name="Freeform 16"/>
            <p:cNvSpPr>
              <a:spLocks noChangeArrowheads="1"/>
            </p:cNvSpPr>
            <p:nvPr/>
          </p:nvSpPr>
          <p:spPr bwMode="auto">
            <a:xfrm>
              <a:off x="1105" y="99"/>
              <a:ext cx="75" cy="39"/>
            </a:xfrm>
            <a:custGeom>
              <a:avLst/>
              <a:gdLst>
                <a:gd name="T0" fmla="*/ 19 w 86"/>
                <a:gd name="T1" fmla="*/ 1 h 57"/>
                <a:gd name="T2" fmla="*/ 10 w 86"/>
                <a:gd name="T3" fmla="*/ 2 h 57"/>
                <a:gd name="T4" fmla="*/ 3 w 86"/>
                <a:gd name="T5" fmla="*/ 2 h 57"/>
                <a:gd name="T6" fmla="*/ 7 w 86"/>
                <a:gd name="T7" fmla="*/ 5 h 57"/>
                <a:gd name="T8" fmla="*/ 33 w 86"/>
                <a:gd name="T9" fmla="*/ 3 h 57"/>
                <a:gd name="T10" fmla="*/ 38 w 86"/>
                <a:gd name="T11" fmla="*/ 1 h 57"/>
                <a:gd name="T12" fmla="*/ 25 w 86"/>
                <a:gd name="T13" fmla="*/ 1 h 57"/>
                <a:gd name="T14" fmla="*/ 19 w 86"/>
                <a:gd name="T15" fmla="*/ 1 h 5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6"/>
                <a:gd name="T25" fmla="*/ 0 h 57"/>
                <a:gd name="T26" fmla="*/ 86 w 86"/>
                <a:gd name="T27" fmla="*/ 57 h 5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6" h="57">
                  <a:moveTo>
                    <a:pt x="44" y="7"/>
                  </a:moveTo>
                  <a:cubicBezTo>
                    <a:pt x="39" y="14"/>
                    <a:pt x="31" y="20"/>
                    <a:pt x="24" y="25"/>
                  </a:cubicBezTo>
                  <a:cubicBezTo>
                    <a:pt x="16" y="19"/>
                    <a:pt x="12" y="22"/>
                    <a:pt x="4" y="27"/>
                  </a:cubicBezTo>
                  <a:cubicBezTo>
                    <a:pt x="0" y="38"/>
                    <a:pt x="4" y="53"/>
                    <a:pt x="16" y="57"/>
                  </a:cubicBezTo>
                  <a:cubicBezTo>
                    <a:pt x="33" y="51"/>
                    <a:pt x="60" y="45"/>
                    <a:pt x="74" y="35"/>
                  </a:cubicBezTo>
                  <a:cubicBezTo>
                    <a:pt x="78" y="29"/>
                    <a:pt x="86" y="17"/>
                    <a:pt x="86" y="17"/>
                  </a:cubicBezTo>
                  <a:cubicBezTo>
                    <a:pt x="80" y="0"/>
                    <a:pt x="74" y="5"/>
                    <a:pt x="56" y="7"/>
                  </a:cubicBezTo>
                  <a:cubicBezTo>
                    <a:pt x="43" y="11"/>
                    <a:pt x="44" y="15"/>
                    <a:pt x="44" y="7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3" name="Freeform 17"/>
            <p:cNvSpPr>
              <a:spLocks noChangeArrowheads="1"/>
            </p:cNvSpPr>
            <p:nvPr/>
          </p:nvSpPr>
          <p:spPr bwMode="auto">
            <a:xfrm>
              <a:off x="1184" y="107"/>
              <a:ext cx="62" cy="23"/>
            </a:xfrm>
            <a:custGeom>
              <a:avLst/>
              <a:gdLst>
                <a:gd name="T0" fmla="*/ 15 w 73"/>
                <a:gd name="T1" fmla="*/ 0 h 34"/>
                <a:gd name="T2" fmla="*/ 3 w 73"/>
                <a:gd name="T3" fmla="*/ 1 h 34"/>
                <a:gd name="T4" fmla="*/ 8 w 73"/>
                <a:gd name="T5" fmla="*/ 3 h 34"/>
                <a:gd name="T6" fmla="*/ 19 w 73"/>
                <a:gd name="T7" fmla="*/ 3 h 34"/>
                <a:gd name="T8" fmla="*/ 24 w 73"/>
                <a:gd name="T9" fmla="*/ 2 h 34"/>
                <a:gd name="T10" fmla="*/ 15 w 73"/>
                <a:gd name="T11" fmla="*/ 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34"/>
                <a:gd name="T20" fmla="*/ 73 w 73"/>
                <a:gd name="T21" fmla="*/ 34 h 3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34">
                  <a:moveTo>
                    <a:pt x="40" y="0"/>
                  </a:moveTo>
                  <a:cubicBezTo>
                    <a:pt x="30" y="6"/>
                    <a:pt x="20" y="10"/>
                    <a:pt x="10" y="16"/>
                  </a:cubicBezTo>
                  <a:cubicBezTo>
                    <a:pt x="0" y="31"/>
                    <a:pt x="13" y="30"/>
                    <a:pt x="24" y="34"/>
                  </a:cubicBezTo>
                  <a:cubicBezTo>
                    <a:pt x="44" y="31"/>
                    <a:pt x="35" y="34"/>
                    <a:pt x="52" y="28"/>
                  </a:cubicBezTo>
                  <a:cubicBezTo>
                    <a:pt x="57" y="26"/>
                    <a:pt x="64" y="20"/>
                    <a:pt x="64" y="20"/>
                  </a:cubicBezTo>
                  <a:cubicBezTo>
                    <a:pt x="73" y="7"/>
                    <a:pt x="48" y="8"/>
                    <a:pt x="40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4" name="Freeform 18"/>
            <p:cNvSpPr>
              <a:spLocks noChangeArrowheads="1"/>
            </p:cNvSpPr>
            <p:nvPr/>
          </p:nvSpPr>
          <p:spPr bwMode="auto">
            <a:xfrm>
              <a:off x="1150" y="73"/>
              <a:ext cx="74" cy="32"/>
            </a:xfrm>
            <a:custGeom>
              <a:avLst/>
              <a:gdLst>
                <a:gd name="T0" fmla="*/ 25 w 85"/>
                <a:gd name="T1" fmla="*/ 1 h 45"/>
                <a:gd name="T2" fmla="*/ 12 w 85"/>
                <a:gd name="T3" fmla="*/ 1 h 45"/>
                <a:gd name="T4" fmla="*/ 0 w 85"/>
                <a:gd name="T5" fmla="*/ 2 h 45"/>
                <a:gd name="T6" fmla="*/ 17 w 85"/>
                <a:gd name="T7" fmla="*/ 4 h 45"/>
                <a:gd name="T8" fmla="*/ 28 w 85"/>
                <a:gd name="T9" fmla="*/ 5 h 45"/>
                <a:gd name="T10" fmla="*/ 37 w 85"/>
                <a:gd name="T11" fmla="*/ 2 h 45"/>
                <a:gd name="T12" fmla="*/ 36 w 85"/>
                <a:gd name="T13" fmla="*/ 1 h 45"/>
                <a:gd name="T14" fmla="*/ 28 w 85"/>
                <a:gd name="T15" fmla="*/ 0 h 45"/>
                <a:gd name="T16" fmla="*/ 25 w 85"/>
                <a:gd name="T17" fmla="*/ 1 h 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5"/>
                <a:gd name="T28" fmla="*/ 0 h 45"/>
                <a:gd name="T29" fmla="*/ 85 w 85"/>
                <a:gd name="T30" fmla="*/ 45 h 4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5" h="45">
                  <a:moveTo>
                    <a:pt x="58" y="10"/>
                  </a:moveTo>
                  <a:cubicBezTo>
                    <a:pt x="39" y="16"/>
                    <a:pt x="45" y="10"/>
                    <a:pt x="28" y="4"/>
                  </a:cubicBezTo>
                  <a:cubicBezTo>
                    <a:pt x="7" y="6"/>
                    <a:pt x="5" y="2"/>
                    <a:pt x="0" y="18"/>
                  </a:cubicBezTo>
                  <a:cubicBezTo>
                    <a:pt x="5" y="34"/>
                    <a:pt x="26" y="31"/>
                    <a:pt x="40" y="32"/>
                  </a:cubicBezTo>
                  <a:cubicBezTo>
                    <a:pt x="50" y="42"/>
                    <a:pt x="49" y="45"/>
                    <a:pt x="64" y="40"/>
                  </a:cubicBezTo>
                  <a:cubicBezTo>
                    <a:pt x="69" y="32"/>
                    <a:pt x="77" y="25"/>
                    <a:pt x="84" y="18"/>
                  </a:cubicBezTo>
                  <a:cubicBezTo>
                    <a:pt x="83" y="14"/>
                    <a:pt x="85" y="9"/>
                    <a:pt x="82" y="6"/>
                  </a:cubicBezTo>
                  <a:cubicBezTo>
                    <a:pt x="78" y="1"/>
                    <a:pt x="64" y="0"/>
                    <a:pt x="64" y="0"/>
                  </a:cubicBezTo>
                  <a:cubicBezTo>
                    <a:pt x="56" y="3"/>
                    <a:pt x="47" y="21"/>
                    <a:pt x="58" y="1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5" name="Freeform 19"/>
            <p:cNvSpPr>
              <a:spLocks noChangeArrowheads="1"/>
            </p:cNvSpPr>
            <p:nvPr/>
          </p:nvSpPr>
          <p:spPr bwMode="auto">
            <a:xfrm>
              <a:off x="1119" y="43"/>
              <a:ext cx="51" cy="22"/>
            </a:xfrm>
            <a:custGeom>
              <a:avLst/>
              <a:gdLst>
                <a:gd name="T0" fmla="*/ 8 w 58"/>
                <a:gd name="T1" fmla="*/ 1 h 31"/>
                <a:gd name="T2" fmla="*/ 0 w 58"/>
                <a:gd name="T3" fmla="*/ 2 h 31"/>
                <a:gd name="T4" fmla="*/ 10 w 58"/>
                <a:gd name="T5" fmla="*/ 4 h 31"/>
                <a:gd name="T6" fmla="*/ 13 w 58"/>
                <a:gd name="T7" fmla="*/ 3 h 31"/>
                <a:gd name="T8" fmla="*/ 24 w 58"/>
                <a:gd name="T9" fmla="*/ 1 h 31"/>
                <a:gd name="T10" fmla="*/ 20 w 58"/>
                <a:gd name="T11" fmla="*/ 0 h 31"/>
                <a:gd name="T12" fmla="*/ 8 w 58"/>
                <a:gd name="T13" fmla="*/ 1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8"/>
                <a:gd name="T22" fmla="*/ 0 h 31"/>
                <a:gd name="T23" fmla="*/ 58 w 58"/>
                <a:gd name="T24" fmla="*/ 31 h 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8" h="31">
                  <a:moveTo>
                    <a:pt x="16" y="4"/>
                  </a:moveTo>
                  <a:cubicBezTo>
                    <a:pt x="2" y="13"/>
                    <a:pt x="7" y="8"/>
                    <a:pt x="0" y="18"/>
                  </a:cubicBezTo>
                  <a:cubicBezTo>
                    <a:pt x="5" y="26"/>
                    <a:pt x="11" y="25"/>
                    <a:pt x="20" y="28"/>
                  </a:cubicBezTo>
                  <a:cubicBezTo>
                    <a:pt x="36" y="23"/>
                    <a:pt x="17" y="31"/>
                    <a:pt x="28" y="20"/>
                  </a:cubicBezTo>
                  <a:cubicBezTo>
                    <a:pt x="33" y="15"/>
                    <a:pt x="46" y="13"/>
                    <a:pt x="52" y="12"/>
                  </a:cubicBezTo>
                  <a:cubicBezTo>
                    <a:pt x="58" y="3"/>
                    <a:pt x="53" y="3"/>
                    <a:pt x="44" y="0"/>
                  </a:cubicBezTo>
                  <a:cubicBezTo>
                    <a:pt x="38" y="1"/>
                    <a:pt x="20" y="8"/>
                    <a:pt x="16" y="4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6" name="Freeform 20"/>
            <p:cNvSpPr>
              <a:spLocks noChangeArrowheads="1"/>
            </p:cNvSpPr>
            <p:nvPr/>
          </p:nvSpPr>
          <p:spPr bwMode="auto">
            <a:xfrm>
              <a:off x="1250" y="46"/>
              <a:ext cx="131" cy="72"/>
            </a:xfrm>
            <a:custGeom>
              <a:avLst/>
              <a:gdLst>
                <a:gd name="T0" fmla="*/ 16 w 152"/>
                <a:gd name="T1" fmla="*/ 0 h 102"/>
                <a:gd name="T2" fmla="*/ 6 w 152"/>
                <a:gd name="T3" fmla="*/ 1 h 102"/>
                <a:gd name="T4" fmla="*/ 3 w 152"/>
                <a:gd name="T5" fmla="*/ 4 h 102"/>
                <a:gd name="T6" fmla="*/ 5 w 152"/>
                <a:gd name="T7" fmla="*/ 7 h 102"/>
                <a:gd name="T8" fmla="*/ 0 w 152"/>
                <a:gd name="T9" fmla="*/ 9 h 102"/>
                <a:gd name="T10" fmla="*/ 22 w 152"/>
                <a:gd name="T11" fmla="*/ 11 h 102"/>
                <a:gd name="T12" fmla="*/ 34 w 152"/>
                <a:gd name="T13" fmla="*/ 11 h 102"/>
                <a:gd name="T14" fmla="*/ 62 w 152"/>
                <a:gd name="T15" fmla="*/ 11 h 102"/>
                <a:gd name="T16" fmla="*/ 31 w 152"/>
                <a:gd name="T17" fmla="*/ 9 h 102"/>
                <a:gd name="T18" fmla="*/ 22 w 152"/>
                <a:gd name="T19" fmla="*/ 8 h 102"/>
                <a:gd name="T20" fmla="*/ 18 w 152"/>
                <a:gd name="T21" fmla="*/ 6 h 102"/>
                <a:gd name="T22" fmla="*/ 21 w 152"/>
                <a:gd name="T23" fmla="*/ 4 h 102"/>
                <a:gd name="T24" fmla="*/ 16 w 152"/>
                <a:gd name="T25" fmla="*/ 0 h 10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2"/>
                <a:gd name="T40" fmla="*/ 0 h 102"/>
                <a:gd name="T41" fmla="*/ 152 w 152"/>
                <a:gd name="T42" fmla="*/ 102 h 10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2" h="102">
                  <a:moveTo>
                    <a:pt x="38" y="0"/>
                  </a:moveTo>
                  <a:cubicBezTo>
                    <a:pt x="22" y="5"/>
                    <a:pt x="30" y="3"/>
                    <a:pt x="14" y="6"/>
                  </a:cubicBezTo>
                  <a:cubicBezTo>
                    <a:pt x="18" y="22"/>
                    <a:pt x="22" y="32"/>
                    <a:pt x="4" y="38"/>
                  </a:cubicBezTo>
                  <a:cubicBezTo>
                    <a:pt x="1" y="47"/>
                    <a:pt x="7" y="49"/>
                    <a:pt x="12" y="56"/>
                  </a:cubicBezTo>
                  <a:cubicBezTo>
                    <a:pt x="10" y="65"/>
                    <a:pt x="9" y="69"/>
                    <a:pt x="0" y="72"/>
                  </a:cubicBezTo>
                  <a:cubicBezTo>
                    <a:pt x="5" y="88"/>
                    <a:pt x="45" y="85"/>
                    <a:pt x="56" y="86"/>
                  </a:cubicBezTo>
                  <a:cubicBezTo>
                    <a:pt x="72" y="97"/>
                    <a:pt x="63" y="95"/>
                    <a:pt x="82" y="92"/>
                  </a:cubicBezTo>
                  <a:cubicBezTo>
                    <a:pt x="86" y="92"/>
                    <a:pt x="147" y="102"/>
                    <a:pt x="152" y="86"/>
                  </a:cubicBezTo>
                  <a:cubicBezTo>
                    <a:pt x="123" y="66"/>
                    <a:pt x="128" y="72"/>
                    <a:pt x="76" y="70"/>
                  </a:cubicBezTo>
                  <a:cubicBezTo>
                    <a:pt x="62" y="56"/>
                    <a:pt x="81" y="73"/>
                    <a:pt x="54" y="62"/>
                  </a:cubicBezTo>
                  <a:cubicBezTo>
                    <a:pt x="50" y="60"/>
                    <a:pt x="48" y="55"/>
                    <a:pt x="44" y="52"/>
                  </a:cubicBezTo>
                  <a:cubicBezTo>
                    <a:pt x="41" y="43"/>
                    <a:pt x="42" y="39"/>
                    <a:pt x="50" y="34"/>
                  </a:cubicBezTo>
                  <a:cubicBezTo>
                    <a:pt x="52" y="27"/>
                    <a:pt x="42" y="9"/>
                    <a:pt x="38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7" name="Freeform 21"/>
            <p:cNvSpPr>
              <a:spLocks noChangeArrowheads="1"/>
            </p:cNvSpPr>
            <p:nvPr/>
          </p:nvSpPr>
          <p:spPr bwMode="auto">
            <a:xfrm>
              <a:off x="0" y="275"/>
              <a:ext cx="29" cy="14"/>
            </a:xfrm>
            <a:custGeom>
              <a:avLst/>
              <a:gdLst>
                <a:gd name="T0" fmla="*/ 13 w 34"/>
                <a:gd name="T1" fmla="*/ 0 h 20"/>
                <a:gd name="T2" fmla="*/ 9 w 34"/>
                <a:gd name="T3" fmla="*/ 3 h 20"/>
                <a:gd name="T4" fmla="*/ 3 w 34"/>
                <a:gd name="T5" fmla="*/ 2 h 20"/>
                <a:gd name="T6" fmla="*/ 3 w 34"/>
                <a:gd name="T7" fmla="*/ 1 h 20"/>
                <a:gd name="T8" fmla="*/ 13 w 34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"/>
                <a:gd name="T16" fmla="*/ 0 h 20"/>
                <a:gd name="T17" fmla="*/ 34 w 34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" h="20">
                  <a:moveTo>
                    <a:pt x="34" y="0"/>
                  </a:moveTo>
                  <a:cubicBezTo>
                    <a:pt x="32" y="10"/>
                    <a:pt x="34" y="17"/>
                    <a:pt x="24" y="20"/>
                  </a:cubicBezTo>
                  <a:cubicBezTo>
                    <a:pt x="17" y="19"/>
                    <a:pt x="10" y="20"/>
                    <a:pt x="4" y="18"/>
                  </a:cubicBezTo>
                  <a:cubicBezTo>
                    <a:pt x="0" y="17"/>
                    <a:pt x="2" y="7"/>
                    <a:pt x="4" y="6"/>
                  </a:cubicBezTo>
                  <a:cubicBezTo>
                    <a:pt x="12" y="0"/>
                    <a:pt x="24" y="0"/>
                    <a:pt x="34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8" name="Freeform 22"/>
            <p:cNvSpPr>
              <a:spLocks noChangeArrowheads="1"/>
            </p:cNvSpPr>
            <p:nvPr/>
          </p:nvSpPr>
          <p:spPr bwMode="auto">
            <a:xfrm>
              <a:off x="871" y="753"/>
              <a:ext cx="18" cy="11"/>
            </a:xfrm>
            <a:custGeom>
              <a:avLst/>
              <a:gdLst>
                <a:gd name="T0" fmla="*/ 3 w 21"/>
                <a:gd name="T1" fmla="*/ 0 h 16"/>
                <a:gd name="T2" fmla="*/ 5 w 21"/>
                <a:gd name="T3" fmla="*/ 2 h 16"/>
                <a:gd name="T4" fmla="*/ 3 w 21"/>
                <a:gd name="T5" fmla="*/ 0 h 16"/>
                <a:gd name="T6" fmla="*/ 0 60000 65536"/>
                <a:gd name="T7" fmla="*/ 0 60000 65536"/>
                <a:gd name="T8" fmla="*/ 0 60000 65536"/>
                <a:gd name="T9" fmla="*/ 0 w 21"/>
                <a:gd name="T10" fmla="*/ 0 h 16"/>
                <a:gd name="T11" fmla="*/ 21 w 21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9" name="Freeform 23"/>
            <p:cNvSpPr>
              <a:spLocks noChangeArrowheads="1"/>
            </p:cNvSpPr>
            <p:nvPr/>
          </p:nvSpPr>
          <p:spPr bwMode="auto">
            <a:xfrm>
              <a:off x="874" y="776"/>
              <a:ext cx="19" cy="11"/>
            </a:xfrm>
            <a:custGeom>
              <a:avLst/>
              <a:gdLst>
                <a:gd name="T0" fmla="*/ 3 w 21"/>
                <a:gd name="T1" fmla="*/ 0 h 16"/>
                <a:gd name="T2" fmla="*/ 7 w 21"/>
                <a:gd name="T3" fmla="*/ 2 h 16"/>
                <a:gd name="T4" fmla="*/ 3 w 21"/>
                <a:gd name="T5" fmla="*/ 0 h 16"/>
                <a:gd name="T6" fmla="*/ 0 60000 65536"/>
                <a:gd name="T7" fmla="*/ 0 60000 65536"/>
                <a:gd name="T8" fmla="*/ 0 60000 65536"/>
                <a:gd name="T9" fmla="*/ 0 w 21"/>
                <a:gd name="T10" fmla="*/ 0 h 16"/>
                <a:gd name="T11" fmla="*/ 21 w 21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0" name="Freeform 24"/>
            <p:cNvSpPr>
              <a:spLocks noChangeArrowheads="1"/>
            </p:cNvSpPr>
            <p:nvPr/>
          </p:nvSpPr>
          <p:spPr bwMode="auto">
            <a:xfrm>
              <a:off x="1109" y="899"/>
              <a:ext cx="17" cy="12"/>
            </a:xfrm>
            <a:custGeom>
              <a:avLst/>
              <a:gdLst>
                <a:gd name="T0" fmla="*/ 2 w 21"/>
                <a:gd name="T1" fmla="*/ 0 h 16"/>
                <a:gd name="T2" fmla="*/ 4 w 21"/>
                <a:gd name="T3" fmla="*/ 3 h 16"/>
                <a:gd name="T4" fmla="*/ 2 w 21"/>
                <a:gd name="T5" fmla="*/ 0 h 16"/>
                <a:gd name="T6" fmla="*/ 0 60000 65536"/>
                <a:gd name="T7" fmla="*/ 0 60000 65536"/>
                <a:gd name="T8" fmla="*/ 0 60000 65536"/>
                <a:gd name="T9" fmla="*/ 0 w 21"/>
                <a:gd name="T10" fmla="*/ 0 h 16"/>
                <a:gd name="T11" fmla="*/ 21 w 21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666699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1" name="Freeform 25"/>
            <p:cNvSpPr>
              <a:spLocks noChangeArrowheads="1"/>
            </p:cNvSpPr>
            <p:nvPr/>
          </p:nvSpPr>
          <p:spPr bwMode="auto">
            <a:xfrm>
              <a:off x="1251" y="447"/>
              <a:ext cx="44" cy="17"/>
            </a:xfrm>
            <a:custGeom>
              <a:avLst/>
              <a:gdLst>
                <a:gd name="T0" fmla="*/ 5 w 51"/>
                <a:gd name="T1" fmla="*/ 0 h 24"/>
                <a:gd name="T2" fmla="*/ 3 w 51"/>
                <a:gd name="T3" fmla="*/ 2 h 24"/>
                <a:gd name="T4" fmla="*/ 11 w 51"/>
                <a:gd name="T5" fmla="*/ 3 h 24"/>
                <a:gd name="T6" fmla="*/ 14 w 51"/>
                <a:gd name="T7" fmla="*/ 1 h 24"/>
                <a:gd name="T8" fmla="*/ 5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4"/>
                <a:gd name="T17" fmla="*/ 51 w 5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2" name="Freeform 26"/>
            <p:cNvSpPr>
              <a:spLocks noChangeArrowheads="1"/>
            </p:cNvSpPr>
            <p:nvPr/>
          </p:nvSpPr>
          <p:spPr bwMode="auto">
            <a:xfrm>
              <a:off x="1136" y="255"/>
              <a:ext cx="44" cy="17"/>
            </a:xfrm>
            <a:custGeom>
              <a:avLst/>
              <a:gdLst>
                <a:gd name="T0" fmla="*/ 5 w 51"/>
                <a:gd name="T1" fmla="*/ 0 h 24"/>
                <a:gd name="T2" fmla="*/ 3 w 51"/>
                <a:gd name="T3" fmla="*/ 2 h 24"/>
                <a:gd name="T4" fmla="*/ 11 w 51"/>
                <a:gd name="T5" fmla="*/ 3 h 24"/>
                <a:gd name="T6" fmla="*/ 14 w 51"/>
                <a:gd name="T7" fmla="*/ 1 h 24"/>
                <a:gd name="T8" fmla="*/ 5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4"/>
                <a:gd name="T17" fmla="*/ 51 w 5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3" name="Freeform 27"/>
            <p:cNvSpPr>
              <a:spLocks noChangeArrowheads="1"/>
            </p:cNvSpPr>
            <p:nvPr/>
          </p:nvSpPr>
          <p:spPr bwMode="auto">
            <a:xfrm>
              <a:off x="1211" y="88"/>
              <a:ext cx="45" cy="17"/>
            </a:xfrm>
            <a:custGeom>
              <a:avLst/>
              <a:gdLst>
                <a:gd name="T0" fmla="*/ 6 w 51"/>
                <a:gd name="T1" fmla="*/ 0 h 24"/>
                <a:gd name="T2" fmla="*/ 4 w 51"/>
                <a:gd name="T3" fmla="*/ 2 h 24"/>
                <a:gd name="T4" fmla="*/ 13 w 51"/>
                <a:gd name="T5" fmla="*/ 3 h 24"/>
                <a:gd name="T6" fmla="*/ 16 w 51"/>
                <a:gd name="T7" fmla="*/ 1 h 24"/>
                <a:gd name="T8" fmla="*/ 6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4"/>
                <a:gd name="T17" fmla="*/ 51 w 5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4" name="Freeform 28"/>
            <p:cNvSpPr>
              <a:spLocks noChangeArrowheads="1"/>
            </p:cNvSpPr>
            <p:nvPr/>
          </p:nvSpPr>
          <p:spPr bwMode="auto">
            <a:xfrm>
              <a:off x="1284" y="189"/>
              <a:ext cx="43" cy="17"/>
            </a:xfrm>
            <a:custGeom>
              <a:avLst/>
              <a:gdLst>
                <a:gd name="T0" fmla="*/ 5 w 51"/>
                <a:gd name="T1" fmla="*/ 0 h 24"/>
                <a:gd name="T2" fmla="*/ 3 w 51"/>
                <a:gd name="T3" fmla="*/ 2 h 24"/>
                <a:gd name="T4" fmla="*/ 9 w 51"/>
                <a:gd name="T5" fmla="*/ 3 h 24"/>
                <a:gd name="T6" fmla="*/ 12 w 51"/>
                <a:gd name="T7" fmla="*/ 1 h 24"/>
                <a:gd name="T8" fmla="*/ 5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4"/>
                <a:gd name="T17" fmla="*/ 51 w 5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5" name="Freeform 29"/>
            <p:cNvSpPr>
              <a:spLocks noChangeArrowheads="1"/>
            </p:cNvSpPr>
            <p:nvPr/>
          </p:nvSpPr>
          <p:spPr bwMode="auto">
            <a:xfrm>
              <a:off x="1302" y="0"/>
              <a:ext cx="801" cy="323"/>
            </a:xfrm>
            <a:custGeom>
              <a:avLst/>
              <a:gdLst>
                <a:gd name="T0" fmla="*/ 12 w 929"/>
                <a:gd name="T1" fmla="*/ 6 h 462"/>
                <a:gd name="T2" fmla="*/ 3 w 929"/>
                <a:gd name="T3" fmla="*/ 10 h 462"/>
                <a:gd name="T4" fmla="*/ 15 w 929"/>
                <a:gd name="T5" fmla="*/ 12 h 462"/>
                <a:gd name="T6" fmla="*/ 7 w 929"/>
                <a:gd name="T7" fmla="*/ 14 h 462"/>
                <a:gd name="T8" fmla="*/ 43 w 929"/>
                <a:gd name="T9" fmla="*/ 15 h 462"/>
                <a:gd name="T10" fmla="*/ 58 w 929"/>
                <a:gd name="T11" fmla="*/ 15 h 462"/>
                <a:gd name="T12" fmla="*/ 103 w 929"/>
                <a:gd name="T13" fmla="*/ 9 h 462"/>
                <a:gd name="T14" fmla="*/ 123 w 929"/>
                <a:gd name="T15" fmla="*/ 7 h 462"/>
                <a:gd name="T16" fmla="*/ 133 w 929"/>
                <a:gd name="T17" fmla="*/ 9 h 462"/>
                <a:gd name="T18" fmla="*/ 112 w 929"/>
                <a:gd name="T19" fmla="*/ 10 h 462"/>
                <a:gd name="T20" fmla="*/ 100 w 929"/>
                <a:gd name="T21" fmla="*/ 13 h 462"/>
                <a:gd name="T22" fmla="*/ 105 w 929"/>
                <a:gd name="T23" fmla="*/ 14 h 462"/>
                <a:gd name="T24" fmla="*/ 106 w 929"/>
                <a:gd name="T25" fmla="*/ 19 h 462"/>
                <a:gd name="T26" fmla="*/ 143 w 929"/>
                <a:gd name="T27" fmla="*/ 22 h 462"/>
                <a:gd name="T28" fmla="*/ 138 w 929"/>
                <a:gd name="T29" fmla="*/ 24 h 462"/>
                <a:gd name="T30" fmla="*/ 151 w 929"/>
                <a:gd name="T31" fmla="*/ 29 h 462"/>
                <a:gd name="T32" fmla="*/ 143 w 929"/>
                <a:gd name="T33" fmla="*/ 31 h 462"/>
                <a:gd name="T34" fmla="*/ 133 w 929"/>
                <a:gd name="T35" fmla="*/ 35 h 462"/>
                <a:gd name="T36" fmla="*/ 121 w 929"/>
                <a:gd name="T37" fmla="*/ 38 h 462"/>
                <a:gd name="T38" fmla="*/ 120 w 929"/>
                <a:gd name="T39" fmla="*/ 50 h 462"/>
                <a:gd name="T40" fmla="*/ 137 w 929"/>
                <a:gd name="T41" fmla="*/ 52 h 462"/>
                <a:gd name="T42" fmla="*/ 160 w 929"/>
                <a:gd name="T43" fmla="*/ 52 h 462"/>
                <a:gd name="T44" fmla="*/ 170 w 929"/>
                <a:gd name="T45" fmla="*/ 50 h 462"/>
                <a:gd name="T46" fmla="*/ 208 w 929"/>
                <a:gd name="T47" fmla="*/ 41 h 462"/>
                <a:gd name="T48" fmla="*/ 235 w 929"/>
                <a:gd name="T49" fmla="*/ 39 h 462"/>
                <a:gd name="T50" fmla="*/ 266 w 929"/>
                <a:gd name="T51" fmla="*/ 36 h 462"/>
                <a:gd name="T52" fmla="*/ 295 w 929"/>
                <a:gd name="T53" fmla="*/ 34 h 462"/>
                <a:gd name="T54" fmla="*/ 313 w 929"/>
                <a:gd name="T55" fmla="*/ 30 h 462"/>
                <a:gd name="T56" fmla="*/ 329 w 929"/>
                <a:gd name="T57" fmla="*/ 24 h 462"/>
                <a:gd name="T58" fmla="*/ 329 w 929"/>
                <a:gd name="T59" fmla="*/ 18 h 462"/>
                <a:gd name="T60" fmla="*/ 329 w 929"/>
                <a:gd name="T61" fmla="*/ 15 h 462"/>
                <a:gd name="T62" fmla="*/ 342 w 929"/>
                <a:gd name="T63" fmla="*/ 10 h 462"/>
                <a:gd name="T64" fmla="*/ 360 w 929"/>
                <a:gd name="T65" fmla="*/ 10 h 462"/>
                <a:gd name="T66" fmla="*/ 379 w 929"/>
                <a:gd name="T67" fmla="*/ 6 h 462"/>
                <a:gd name="T68" fmla="*/ 365 w 929"/>
                <a:gd name="T69" fmla="*/ 6 h 462"/>
                <a:gd name="T70" fmla="*/ 348 w 929"/>
                <a:gd name="T71" fmla="*/ 5 h 462"/>
                <a:gd name="T72" fmla="*/ 327 w 929"/>
                <a:gd name="T73" fmla="*/ 2 h 462"/>
                <a:gd name="T74" fmla="*/ 264 w 929"/>
                <a:gd name="T75" fmla="*/ 3 h 462"/>
                <a:gd name="T76" fmla="*/ 240 w 929"/>
                <a:gd name="T77" fmla="*/ 4 h 462"/>
                <a:gd name="T78" fmla="*/ 228 w 929"/>
                <a:gd name="T79" fmla="*/ 4 h 462"/>
                <a:gd name="T80" fmla="*/ 212 w 929"/>
                <a:gd name="T81" fmla="*/ 6 h 462"/>
                <a:gd name="T82" fmla="*/ 197 w 929"/>
                <a:gd name="T83" fmla="*/ 3 h 462"/>
                <a:gd name="T84" fmla="*/ 178 w 929"/>
                <a:gd name="T85" fmla="*/ 5 h 462"/>
                <a:gd name="T86" fmla="*/ 151 w 929"/>
                <a:gd name="T87" fmla="*/ 6 h 462"/>
                <a:gd name="T88" fmla="*/ 169 w 929"/>
                <a:gd name="T89" fmla="*/ 4 h 462"/>
                <a:gd name="T90" fmla="*/ 145 w 929"/>
                <a:gd name="T91" fmla="*/ 1 h 462"/>
                <a:gd name="T92" fmla="*/ 138 w 929"/>
                <a:gd name="T93" fmla="*/ 1 h 462"/>
                <a:gd name="T94" fmla="*/ 129 w 929"/>
                <a:gd name="T95" fmla="*/ 1 h 462"/>
                <a:gd name="T96" fmla="*/ 98 w 929"/>
                <a:gd name="T97" fmla="*/ 2 h 462"/>
                <a:gd name="T98" fmla="*/ 66 w 929"/>
                <a:gd name="T99" fmla="*/ 3 h 462"/>
                <a:gd name="T100" fmla="*/ 44 w 929"/>
                <a:gd name="T101" fmla="*/ 3 h 462"/>
                <a:gd name="T102" fmla="*/ 46 w 929"/>
                <a:gd name="T103" fmla="*/ 8 h 462"/>
                <a:gd name="T104" fmla="*/ 43 w 929"/>
                <a:gd name="T105" fmla="*/ 6 h 462"/>
                <a:gd name="T106" fmla="*/ 25 w 929"/>
                <a:gd name="T107" fmla="*/ 5 h 46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29"/>
                <a:gd name="T163" fmla="*/ 0 h 462"/>
                <a:gd name="T164" fmla="*/ 929 w 929"/>
                <a:gd name="T165" fmla="*/ 462 h 46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29" h="462">
                  <a:moveTo>
                    <a:pt x="60" y="42"/>
                  </a:moveTo>
                  <a:cubicBezTo>
                    <a:pt x="40" y="45"/>
                    <a:pt x="42" y="46"/>
                    <a:pt x="28" y="56"/>
                  </a:cubicBezTo>
                  <a:cubicBezTo>
                    <a:pt x="26" y="74"/>
                    <a:pt x="27" y="75"/>
                    <a:pt x="10" y="78"/>
                  </a:cubicBezTo>
                  <a:cubicBezTo>
                    <a:pt x="4" y="82"/>
                    <a:pt x="0" y="82"/>
                    <a:pt x="6" y="92"/>
                  </a:cubicBezTo>
                  <a:cubicBezTo>
                    <a:pt x="10" y="98"/>
                    <a:pt x="21" y="96"/>
                    <a:pt x="28" y="98"/>
                  </a:cubicBezTo>
                  <a:cubicBezTo>
                    <a:pt x="31" y="99"/>
                    <a:pt x="36" y="100"/>
                    <a:pt x="36" y="100"/>
                  </a:cubicBezTo>
                  <a:cubicBezTo>
                    <a:pt x="47" y="99"/>
                    <a:pt x="69" y="97"/>
                    <a:pt x="50" y="110"/>
                  </a:cubicBezTo>
                  <a:cubicBezTo>
                    <a:pt x="37" y="108"/>
                    <a:pt x="24" y="104"/>
                    <a:pt x="16" y="116"/>
                  </a:cubicBezTo>
                  <a:cubicBezTo>
                    <a:pt x="24" y="141"/>
                    <a:pt x="68" y="125"/>
                    <a:pt x="94" y="126"/>
                  </a:cubicBezTo>
                  <a:cubicBezTo>
                    <a:pt x="98" y="129"/>
                    <a:pt x="100" y="134"/>
                    <a:pt x="104" y="136"/>
                  </a:cubicBezTo>
                  <a:cubicBezTo>
                    <a:pt x="108" y="138"/>
                    <a:pt x="116" y="140"/>
                    <a:pt x="116" y="140"/>
                  </a:cubicBezTo>
                  <a:cubicBezTo>
                    <a:pt x="129" y="138"/>
                    <a:pt x="133" y="139"/>
                    <a:pt x="142" y="130"/>
                  </a:cubicBezTo>
                  <a:cubicBezTo>
                    <a:pt x="151" y="104"/>
                    <a:pt x="179" y="110"/>
                    <a:pt x="202" y="102"/>
                  </a:cubicBezTo>
                  <a:cubicBezTo>
                    <a:pt x="219" y="96"/>
                    <a:pt x="233" y="84"/>
                    <a:pt x="250" y="78"/>
                  </a:cubicBezTo>
                  <a:cubicBezTo>
                    <a:pt x="260" y="75"/>
                    <a:pt x="269" y="74"/>
                    <a:pt x="280" y="72"/>
                  </a:cubicBezTo>
                  <a:cubicBezTo>
                    <a:pt x="287" y="71"/>
                    <a:pt x="300" y="66"/>
                    <a:pt x="300" y="66"/>
                  </a:cubicBezTo>
                  <a:cubicBezTo>
                    <a:pt x="311" y="49"/>
                    <a:pt x="336" y="54"/>
                    <a:pt x="354" y="60"/>
                  </a:cubicBezTo>
                  <a:cubicBezTo>
                    <a:pt x="367" y="79"/>
                    <a:pt x="335" y="79"/>
                    <a:pt x="324" y="80"/>
                  </a:cubicBezTo>
                  <a:cubicBezTo>
                    <a:pt x="312" y="83"/>
                    <a:pt x="306" y="93"/>
                    <a:pt x="292" y="96"/>
                  </a:cubicBezTo>
                  <a:cubicBezTo>
                    <a:pt x="284" y="94"/>
                    <a:pt x="279" y="90"/>
                    <a:pt x="272" y="88"/>
                  </a:cubicBezTo>
                  <a:cubicBezTo>
                    <a:pt x="253" y="91"/>
                    <a:pt x="232" y="96"/>
                    <a:pt x="214" y="102"/>
                  </a:cubicBezTo>
                  <a:cubicBezTo>
                    <a:pt x="223" y="108"/>
                    <a:pt x="231" y="109"/>
                    <a:pt x="242" y="112"/>
                  </a:cubicBezTo>
                  <a:cubicBezTo>
                    <a:pt x="245" y="113"/>
                    <a:pt x="250" y="114"/>
                    <a:pt x="250" y="114"/>
                  </a:cubicBezTo>
                  <a:cubicBezTo>
                    <a:pt x="251" y="116"/>
                    <a:pt x="255" y="118"/>
                    <a:pt x="254" y="120"/>
                  </a:cubicBezTo>
                  <a:cubicBezTo>
                    <a:pt x="252" y="124"/>
                    <a:pt x="242" y="128"/>
                    <a:pt x="242" y="128"/>
                  </a:cubicBezTo>
                  <a:cubicBezTo>
                    <a:pt x="233" y="141"/>
                    <a:pt x="247" y="154"/>
                    <a:pt x="260" y="158"/>
                  </a:cubicBezTo>
                  <a:cubicBezTo>
                    <a:pt x="282" y="155"/>
                    <a:pt x="295" y="151"/>
                    <a:pt x="318" y="150"/>
                  </a:cubicBezTo>
                  <a:cubicBezTo>
                    <a:pt x="334" y="155"/>
                    <a:pt x="345" y="176"/>
                    <a:pt x="350" y="192"/>
                  </a:cubicBezTo>
                  <a:cubicBezTo>
                    <a:pt x="349" y="195"/>
                    <a:pt x="350" y="199"/>
                    <a:pt x="348" y="202"/>
                  </a:cubicBezTo>
                  <a:cubicBezTo>
                    <a:pt x="345" y="206"/>
                    <a:pt x="336" y="210"/>
                    <a:pt x="336" y="210"/>
                  </a:cubicBezTo>
                  <a:cubicBezTo>
                    <a:pt x="327" y="224"/>
                    <a:pt x="332" y="235"/>
                    <a:pt x="348" y="240"/>
                  </a:cubicBezTo>
                  <a:cubicBezTo>
                    <a:pt x="358" y="237"/>
                    <a:pt x="362" y="237"/>
                    <a:pt x="368" y="246"/>
                  </a:cubicBezTo>
                  <a:cubicBezTo>
                    <a:pt x="360" y="252"/>
                    <a:pt x="346" y="246"/>
                    <a:pt x="338" y="252"/>
                  </a:cubicBezTo>
                  <a:cubicBezTo>
                    <a:pt x="326" y="260"/>
                    <a:pt x="346" y="265"/>
                    <a:pt x="348" y="266"/>
                  </a:cubicBezTo>
                  <a:cubicBezTo>
                    <a:pt x="352" y="278"/>
                    <a:pt x="347" y="279"/>
                    <a:pt x="336" y="286"/>
                  </a:cubicBezTo>
                  <a:cubicBezTo>
                    <a:pt x="332" y="289"/>
                    <a:pt x="324" y="294"/>
                    <a:pt x="324" y="294"/>
                  </a:cubicBezTo>
                  <a:cubicBezTo>
                    <a:pt x="315" y="308"/>
                    <a:pt x="320" y="303"/>
                    <a:pt x="310" y="310"/>
                  </a:cubicBezTo>
                  <a:cubicBezTo>
                    <a:pt x="306" y="316"/>
                    <a:pt x="294" y="324"/>
                    <a:pt x="294" y="324"/>
                  </a:cubicBezTo>
                  <a:cubicBezTo>
                    <a:pt x="285" y="338"/>
                    <a:pt x="288" y="331"/>
                    <a:pt x="284" y="342"/>
                  </a:cubicBezTo>
                  <a:cubicBezTo>
                    <a:pt x="285" y="374"/>
                    <a:pt x="283" y="393"/>
                    <a:pt x="292" y="420"/>
                  </a:cubicBezTo>
                  <a:cubicBezTo>
                    <a:pt x="295" y="429"/>
                    <a:pt x="307" y="435"/>
                    <a:pt x="314" y="440"/>
                  </a:cubicBezTo>
                  <a:cubicBezTo>
                    <a:pt x="319" y="444"/>
                    <a:pt x="332" y="446"/>
                    <a:pt x="332" y="446"/>
                  </a:cubicBezTo>
                  <a:cubicBezTo>
                    <a:pt x="340" y="457"/>
                    <a:pt x="345" y="459"/>
                    <a:pt x="358" y="462"/>
                  </a:cubicBezTo>
                  <a:cubicBezTo>
                    <a:pt x="376" y="459"/>
                    <a:pt x="375" y="457"/>
                    <a:pt x="388" y="448"/>
                  </a:cubicBezTo>
                  <a:cubicBezTo>
                    <a:pt x="390" y="441"/>
                    <a:pt x="394" y="435"/>
                    <a:pt x="400" y="430"/>
                  </a:cubicBezTo>
                  <a:cubicBezTo>
                    <a:pt x="404" y="427"/>
                    <a:pt x="412" y="422"/>
                    <a:pt x="412" y="422"/>
                  </a:cubicBezTo>
                  <a:cubicBezTo>
                    <a:pt x="417" y="415"/>
                    <a:pt x="451" y="367"/>
                    <a:pt x="458" y="364"/>
                  </a:cubicBezTo>
                  <a:cubicBezTo>
                    <a:pt x="475" y="356"/>
                    <a:pt x="486" y="357"/>
                    <a:pt x="506" y="356"/>
                  </a:cubicBezTo>
                  <a:cubicBezTo>
                    <a:pt x="525" y="350"/>
                    <a:pt x="533" y="342"/>
                    <a:pt x="554" y="340"/>
                  </a:cubicBezTo>
                  <a:cubicBezTo>
                    <a:pt x="560" y="338"/>
                    <a:pt x="566" y="336"/>
                    <a:pt x="572" y="334"/>
                  </a:cubicBezTo>
                  <a:cubicBezTo>
                    <a:pt x="576" y="333"/>
                    <a:pt x="584" y="330"/>
                    <a:pt x="584" y="330"/>
                  </a:cubicBezTo>
                  <a:cubicBezTo>
                    <a:pt x="603" y="311"/>
                    <a:pt x="618" y="310"/>
                    <a:pt x="646" y="308"/>
                  </a:cubicBezTo>
                  <a:cubicBezTo>
                    <a:pt x="665" y="304"/>
                    <a:pt x="684" y="303"/>
                    <a:pt x="704" y="302"/>
                  </a:cubicBezTo>
                  <a:cubicBezTo>
                    <a:pt x="712" y="299"/>
                    <a:pt x="712" y="293"/>
                    <a:pt x="720" y="290"/>
                  </a:cubicBezTo>
                  <a:cubicBezTo>
                    <a:pt x="732" y="285"/>
                    <a:pt x="743" y="285"/>
                    <a:pt x="754" y="278"/>
                  </a:cubicBezTo>
                  <a:cubicBezTo>
                    <a:pt x="756" y="271"/>
                    <a:pt x="760" y="267"/>
                    <a:pt x="762" y="260"/>
                  </a:cubicBezTo>
                  <a:cubicBezTo>
                    <a:pt x="763" y="247"/>
                    <a:pt x="762" y="233"/>
                    <a:pt x="764" y="220"/>
                  </a:cubicBezTo>
                  <a:cubicBezTo>
                    <a:pt x="764" y="219"/>
                    <a:pt x="794" y="204"/>
                    <a:pt x="800" y="200"/>
                  </a:cubicBezTo>
                  <a:cubicBezTo>
                    <a:pt x="807" y="189"/>
                    <a:pt x="808" y="186"/>
                    <a:pt x="820" y="182"/>
                  </a:cubicBezTo>
                  <a:cubicBezTo>
                    <a:pt x="825" y="166"/>
                    <a:pt x="814" y="162"/>
                    <a:pt x="802" y="154"/>
                  </a:cubicBezTo>
                  <a:cubicBezTo>
                    <a:pt x="797" y="151"/>
                    <a:pt x="790" y="142"/>
                    <a:pt x="790" y="142"/>
                  </a:cubicBezTo>
                  <a:cubicBezTo>
                    <a:pt x="786" y="131"/>
                    <a:pt x="792" y="127"/>
                    <a:pt x="802" y="124"/>
                  </a:cubicBezTo>
                  <a:cubicBezTo>
                    <a:pt x="810" y="116"/>
                    <a:pt x="813" y="98"/>
                    <a:pt x="820" y="94"/>
                  </a:cubicBezTo>
                  <a:cubicBezTo>
                    <a:pt x="824" y="92"/>
                    <a:pt x="832" y="90"/>
                    <a:pt x="832" y="90"/>
                  </a:cubicBezTo>
                  <a:cubicBezTo>
                    <a:pt x="844" y="92"/>
                    <a:pt x="848" y="92"/>
                    <a:pt x="856" y="100"/>
                  </a:cubicBezTo>
                  <a:cubicBezTo>
                    <a:pt x="863" y="98"/>
                    <a:pt x="876" y="94"/>
                    <a:pt x="876" y="94"/>
                  </a:cubicBezTo>
                  <a:cubicBezTo>
                    <a:pt x="889" y="81"/>
                    <a:pt x="906" y="77"/>
                    <a:pt x="924" y="74"/>
                  </a:cubicBezTo>
                  <a:cubicBezTo>
                    <a:pt x="929" y="67"/>
                    <a:pt x="929" y="58"/>
                    <a:pt x="922" y="52"/>
                  </a:cubicBezTo>
                  <a:cubicBezTo>
                    <a:pt x="918" y="49"/>
                    <a:pt x="910" y="44"/>
                    <a:pt x="910" y="44"/>
                  </a:cubicBezTo>
                  <a:cubicBezTo>
                    <a:pt x="894" y="47"/>
                    <a:pt x="899" y="49"/>
                    <a:pt x="888" y="56"/>
                  </a:cubicBezTo>
                  <a:cubicBezTo>
                    <a:pt x="884" y="58"/>
                    <a:pt x="876" y="60"/>
                    <a:pt x="876" y="60"/>
                  </a:cubicBezTo>
                  <a:cubicBezTo>
                    <a:pt x="853" y="59"/>
                    <a:pt x="810" y="59"/>
                    <a:pt x="848" y="46"/>
                  </a:cubicBezTo>
                  <a:cubicBezTo>
                    <a:pt x="844" y="33"/>
                    <a:pt x="831" y="37"/>
                    <a:pt x="818" y="36"/>
                  </a:cubicBezTo>
                  <a:cubicBezTo>
                    <a:pt x="809" y="33"/>
                    <a:pt x="802" y="27"/>
                    <a:pt x="794" y="22"/>
                  </a:cubicBezTo>
                  <a:cubicBezTo>
                    <a:pt x="790" y="20"/>
                    <a:pt x="782" y="18"/>
                    <a:pt x="782" y="18"/>
                  </a:cubicBezTo>
                  <a:cubicBezTo>
                    <a:pt x="727" y="19"/>
                    <a:pt x="688" y="11"/>
                    <a:pt x="642" y="26"/>
                  </a:cubicBezTo>
                  <a:cubicBezTo>
                    <a:pt x="635" y="16"/>
                    <a:pt x="632" y="18"/>
                    <a:pt x="620" y="20"/>
                  </a:cubicBezTo>
                  <a:cubicBezTo>
                    <a:pt x="611" y="34"/>
                    <a:pt x="600" y="36"/>
                    <a:pt x="584" y="38"/>
                  </a:cubicBezTo>
                  <a:cubicBezTo>
                    <a:pt x="575" y="44"/>
                    <a:pt x="581" y="46"/>
                    <a:pt x="578" y="56"/>
                  </a:cubicBezTo>
                  <a:cubicBezTo>
                    <a:pt x="572" y="47"/>
                    <a:pt x="566" y="41"/>
                    <a:pt x="556" y="38"/>
                  </a:cubicBezTo>
                  <a:cubicBezTo>
                    <a:pt x="553" y="38"/>
                    <a:pt x="539" y="39"/>
                    <a:pt x="534" y="42"/>
                  </a:cubicBezTo>
                  <a:cubicBezTo>
                    <a:pt x="528" y="46"/>
                    <a:pt x="516" y="54"/>
                    <a:pt x="516" y="54"/>
                  </a:cubicBezTo>
                  <a:cubicBezTo>
                    <a:pt x="507" y="52"/>
                    <a:pt x="503" y="51"/>
                    <a:pt x="500" y="42"/>
                  </a:cubicBezTo>
                  <a:cubicBezTo>
                    <a:pt x="505" y="28"/>
                    <a:pt x="488" y="31"/>
                    <a:pt x="478" y="30"/>
                  </a:cubicBezTo>
                  <a:cubicBezTo>
                    <a:pt x="469" y="33"/>
                    <a:pt x="473" y="37"/>
                    <a:pt x="464" y="40"/>
                  </a:cubicBezTo>
                  <a:cubicBezTo>
                    <a:pt x="447" y="34"/>
                    <a:pt x="451" y="27"/>
                    <a:pt x="432" y="40"/>
                  </a:cubicBezTo>
                  <a:cubicBezTo>
                    <a:pt x="427" y="54"/>
                    <a:pt x="427" y="52"/>
                    <a:pt x="410" y="50"/>
                  </a:cubicBezTo>
                  <a:cubicBezTo>
                    <a:pt x="391" y="52"/>
                    <a:pt x="385" y="54"/>
                    <a:pt x="366" y="52"/>
                  </a:cubicBezTo>
                  <a:cubicBezTo>
                    <a:pt x="357" y="49"/>
                    <a:pt x="356" y="46"/>
                    <a:pt x="364" y="40"/>
                  </a:cubicBezTo>
                  <a:cubicBezTo>
                    <a:pt x="380" y="42"/>
                    <a:pt x="395" y="43"/>
                    <a:pt x="410" y="38"/>
                  </a:cubicBezTo>
                  <a:cubicBezTo>
                    <a:pt x="426" y="15"/>
                    <a:pt x="386" y="21"/>
                    <a:pt x="370" y="20"/>
                  </a:cubicBezTo>
                  <a:cubicBezTo>
                    <a:pt x="364" y="16"/>
                    <a:pt x="358" y="12"/>
                    <a:pt x="352" y="8"/>
                  </a:cubicBezTo>
                  <a:cubicBezTo>
                    <a:pt x="348" y="5"/>
                    <a:pt x="340" y="0"/>
                    <a:pt x="340" y="0"/>
                  </a:cubicBezTo>
                  <a:cubicBezTo>
                    <a:pt x="338" y="1"/>
                    <a:pt x="336" y="1"/>
                    <a:pt x="334" y="2"/>
                  </a:cubicBezTo>
                  <a:cubicBezTo>
                    <a:pt x="331" y="3"/>
                    <a:pt x="329" y="3"/>
                    <a:pt x="326" y="4"/>
                  </a:cubicBezTo>
                  <a:cubicBezTo>
                    <a:pt x="322" y="5"/>
                    <a:pt x="314" y="8"/>
                    <a:pt x="314" y="8"/>
                  </a:cubicBezTo>
                  <a:cubicBezTo>
                    <a:pt x="305" y="22"/>
                    <a:pt x="288" y="6"/>
                    <a:pt x="276" y="2"/>
                  </a:cubicBezTo>
                  <a:cubicBezTo>
                    <a:pt x="270" y="3"/>
                    <a:pt x="241" y="16"/>
                    <a:pt x="240" y="16"/>
                  </a:cubicBezTo>
                  <a:cubicBezTo>
                    <a:pt x="226" y="17"/>
                    <a:pt x="212" y="17"/>
                    <a:pt x="198" y="18"/>
                  </a:cubicBezTo>
                  <a:cubicBezTo>
                    <a:pt x="183" y="19"/>
                    <a:pt x="172" y="20"/>
                    <a:pt x="160" y="28"/>
                  </a:cubicBezTo>
                  <a:cubicBezTo>
                    <a:pt x="146" y="26"/>
                    <a:pt x="141" y="27"/>
                    <a:pt x="130" y="20"/>
                  </a:cubicBezTo>
                  <a:cubicBezTo>
                    <a:pt x="123" y="22"/>
                    <a:pt x="115" y="24"/>
                    <a:pt x="108" y="26"/>
                  </a:cubicBezTo>
                  <a:cubicBezTo>
                    <a:pt x="102" y="35"/>
                    <a:pt x="113" y="41"/>
                    <a:pt x="122" y="44"/>
                  </a:cubicBezTo>
                  <a:cubicBezTo>
                    <a:pt x="125" y="52"/>
                    <a:pt x="114" y="68"/>
                    <a:pt x="114" y="68"/>
                  </a:cubicBezTo>
                  <a:cubicBezTo>
                    <a:pt x="112" y="79"/>
                    <a:pt x="111" y="82"/>
                    <a:pt x="100" y="78"/>
                  </a:cubicBezTo>
                  <a:cubicBezTo>
                    <a:pt x="93" y="67"/>
                    <a:pt x="100" y="63"/>
                    <a:pt x="104" y="52"/>
                  </a:cubicBezTo>
                  <a:cubicBezTo>
                    <a:pt x="96" y="44"/>
                    <a:pt x="91" y="36"/>
                    <a:pt x="80" y="32"/>
                  </a:cubicBezTo>
                  <a:cubicBezTo>
                    <a:pt x="73" y="34"/>
                    <a:pt x="67" y="39"/>
                    <a:pt x="60" y="42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6" name="Freeform 30"/>
            <p:cNvSpPr>
              <a:spLocks noChangeArrowheads="1"/>
            </p:cNvSpPr>
            <p:nvPr/>
          </p:nvSpPr>
          <p:spPr bwMode="auto">
            <a:xfrm>
              <a:off x="1547" y="172"/>
              <a:ext cx="45" cy="22"/>
            </a:xfrm>
            <a:custGeom>
              <a:avLst/>
              <a:gdLst>
                <a:gd name="T0" fmla="*/ 14 w 52"/>
                <a:gd name="T1" fmla="*/ 0 h 32"/>
                <a:gd name="T2" fmla="*/ 3 w 52"/>
                <a:gd name="T3" fmla="*/ 2 h 32"/>
                <a:gd name="T4" fmla="*/ 10 w 52"/>
                <a:gd name="T5" fmla="*/ 3 h 32"/>
                <a:gd name="T6" fmla="*/ 17 w 52"/>
                <a:gd name="T7" fmla="*/ 3 h 32"/>
                <a:gd name="T8" fmla="*/ 14 w 52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32"/>
                <a:gd name="T17" fmla="*/ 52 w 5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7" name="Freeform 31"/>
            <p:cNvSpPr>
              <a:spLocks noChangeArrowheads="1"/>
            </p:cNvSpPr>
            <p:nvPr/>
          </p:nvSpPr>
          <p:spPr bwMode="auto">
            <a:xfrm>
              <a:off x="1873" y="234"/>
              <a:ext cx="147" cy="50"/>
            </a:xfrm>
            <a:custGeom>
              <a:avLst/>
              <a:gdLst>
                <a:gd name="T0" fmla="*/ 39 w 172"/>
                <a:gd name="T1" fmla="*/ 1 h 72"/>
                <a:gd name="T2" fmla="*/ 26 w 172"/>
                <a:gd name="T3" fmla="*/ 1 h 72"/>
                <a:gd name="T4" fmla="*/ 21 w 172"/>
                <a:gd name="T5" fmla="*/ 0 h 72"/>
                <a:gd name="T6" fmla="*/ 0 w 172"/>
                <a:gd name="T7" fmla="*/ 3 h 72"/>
                <a:gd name="T8" fmla="*/ 11 w 172"/>
                <a:gd name="T9" fmla="*/ 4 h 72"/>
                <a:gd name="T10" fmla="*/ 16 w 172"/>
                <a:gd name="T11" fmla="*/ 7 h 72"/>
                <a:gd name="T12" fmla="*/ 26 w 172"/>
                <a:gd name="T13" fmla="*/ 8 h 72"/>
                <a:gd name="T14" fmla="*/ 31 w 172"/>
                <a:gd name="T15" fmla="*/ 8 h 72"/>
                <a:gd name="T16" fmla="*/ 50 w 172"/>
                <a:gd name="T17" fmla="*/ 7 h 72"/>
                <a:gd name="T18" fmla="*/ 68 w 172"/>
                <a:gd name="T19" fmla="*/ 5 h 72"/>
                <a:gd name="T20" fmla="*/ 58 w 172"/>
                <a:gd name="T21" fmla="*/ 2 h 72"/>
                <a:gd name="T22" fmla="*/ 53 w 172"/>
                <a:gd name="T23" fmla="*/ 1 h 72"/>
                <a:gd name="T24" fmla="*/ 39 w 172"/>
                <a:gd name="T25" fmla="*/ 1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2"/>
                <a:gd name="T40" fmla="*/ 0 h 72"/>
                <a:gd name="T41" fmla="*/ 172 w 172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2" h="72">
                  <a:moveTo>
                    <a:pt x="102" y="8"/>
                  </a:moveTo>
                  <a:cubicBezTo>
                    <a:pt x="89" y="12"/>
                    <a:pt x="78" y="8"/>
                    <a:pt x="66" y="4"/>
                  </a:cubicBezTo>
                  <a:cubicBezTo>
                    <a:pt x="62" y="3"/>
                    <a:pt x="54" y="0"/>
                    <a:pt x="54" y="0"/>
                  </a:cubicBezTo>
                  <a:cubicBezTo>
                    <a:pt x="38" y="5"/>
                    <a:pt x="12" y="16"/>
                    <a:pt x="0" y="28"/>
                  </a:cubicBezTo>
                  <a:cubicBezTo>
                    <a:pt x="4" y="39"/>
                    <a:pt x="18" y="39"/>
                    <a:pt x="28" y="40"/>
                  </a:cubicBezTo>
                  <a:cubicBezTo>
                    <a:pt x="39" y="44"/>
                    <a:pt x="41" y="60"/>
                    <a:pt x="42" y="60"/>
                  </a:cubicBezTo>
                  <a:cubicBezTo>
                    <a:pt x="50" y="63"/>
                    <a:pt x="58" y="65"/>
                    <a:pt x="66" y="68"/>
                  </a:cubicBezTo>
                  <a:cubicBezTo>
                    <a:pt x="70" y="69"/>
                    <a:pt x="78" y="72"/>
                    <a:pt x="78" y="72"/>
                  </a:cubicBezTo>
                  <a:cubicBezTo>
                    <a:pt x="92" y="71"/>
                    <a:pt x="117" y="69"/>
                    <a:pt x="130" y="60"/>
                  </a:cubicBezTo>
                  <a:cubicBezTo>
                    <a:pt x="148" y="48"/>
                    <a:pt x="150" y="46"/>
                    <a:pt x="172" y="44"/>
                  </a:cubicBezTo>
                  <a:cubicBezTo>
                    <a:pt x="169" y="29"/>
                    <a:pt x="162" y="23"/>
                    <a:pt x="148" y="18"/>
                  </a:cubicBezTo>
                  <a:cubicBezTo>
                    <a:pt x="145" y="10"/>
                    <a:pt x="144" y="7"/>
                    <a:pt x="136" y="4"/>
                  </a:cubicBezTo>
                  <a:cubicBezTo>
                    <a:pt x="134" y="4"/>
                    <a:pt x="105" y="11"/>
                    <a:pt x="102" y="8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8" name="Freeform 32"/>
            <p:cNvSpPr>
              <a:spLocks noChangeArrowheads="1"/>
            </p:cNvSpPr>
            <p:nvPr/>
          </p:nvSpPr>
          <p:spPr bwMode="auto">
            <a:xfrm>
              <a:off x="1989" y="81"/>
              <a:ext cx="45" cy="23"/>
            </a:xfrm>
            <a:custGeom>
              <a:avLst/>
              <a:gdLst>
                <a:gd name="T0" fmla="*/ 14 w 52"/>
                <a:gd name="T1" fmla="*/ 0 h 32"/>
                <a:gd name="T2" fmla="*/ 3 w 52"/>
                <a:gd name="T3" fmla="*/ 3 h 32"/>
                <a:gd name="T4" fmla="*/ 10 w 52"/>
                <a:gd name="T5" fmla="*/ 4 h 32"/>
                <a:gd name="T6" fmla="*/ 17 w 52"/>
                <a:gd name="T7" fmla="*/ 4 h 32"/>
                <a:gd name="T8" fmla="*/ 14 w 52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32"/>
                <a:gd name="T17" fmla="*/ 52 w 5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9" name="Freeform 33"/>
            <p:cNvSpPr>
              <a:spLocks noChangeArrowheads="1"/>
            </p:cNvSpPr>
            <p:nvPr/>
          </p:nvSpPr>
          <p:spPr bwMode="auto">
            <a:xfrm>
              <a:off x="2298" y="51"/>
              <a:ext cx="178" cy="59"/>
            </a:xfrm>
            <a:custGeom>
              <a:avLst/>
              <a:gdLst>
                <a:gd name="T0" fmla="*/ 79 w 206"/>
                <a:gd name="T1" fmla="*/ 1 h 85"/>
                <a:gd name="T2" fmla="*/ 43 w 206"/>
                <a:gd name="T3" fmla="*/ 1 h 85"/>
                <a:gd name="T4" fmla="*/ 45 w 206"/>
                <a:gd name="T5" fmla="*/ 3 h 85"/>
                <a:gd name="T6" fmla="*/ 44 w 206"/>
                <a:gd name="T7" fmla="*/ 4 h 85"/>
                <a:gd name="T8" fmla="*/ 37 w 206"/>
                <a:gd name="T9" fmla="*/ 3 h 85"/>
                <a:gd name="T10" fmla="*/ 32 w 206"/>
                <a:gd name="T11" fmla="*/ 2 h 85"/>
                <a:gd name="T12" fmla="*/ 10 w 206"/>
                <a:gd name="T13" fmla="*/ 3 h 85"/>
                <a:gd name="T14" fmla="*/ 13 w 206"/>
                <a:gd name="T15" fmla="*/ 6 h 85"/>
                <a:gd name="T16" fmla="*/ 22 w 206"/>
                <a:gd name="T17" fmla="*/ 6 h 85"/>
                <a:gd name="T18" fmla="*/ 30 w 206"/>
                <a:gd name="T19" fmla="*/ 8 h 85"/>
                <a:gd name="T20" fmla="*/ 37 w 206"/>
                <a:gd name="T21" fmla="*/ 9 h 85"/>
                <a:gd name="T22" fmla="*/ 45 w 206"/>
                <a:gd name="T23" fmla="*/ 8 h 85"/>
                <a:gd name="T24" fmla="*/ 51 w 206"/>
                <a:gd name="T25" fmla="*/ 6 h 85"/>
                <a:gd name="T26" fmla="*/ 53 w 206"/>
                <a:gd name="T27" fmla="*/ 6 h 85"/>
                <a:gd name="T28" fmla="*/ 68 w 206"/>
                <a:gd name="T29" fmla="*/ 4 h 85"/>
                <a:gd name="T30" fmla="*/ 79 w 206"/>
                <a:gd name="T31" fmla="*/ 3 h 85"/>
                <a:gd name="T32" fmla="*/ 83 w 206"/>
                <a:gd name="T33" fmla="*/ 3 h 85"/>
                <a:gd name="T34" fmla="*/ 79 w 206"/>
                <a:gd name="T35" fmla="*/ 1 h 8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06"/>
                <a:gd name="T55" fmla="*/ 0 h 85"/>
                <a:gd name="T56" fmla="*/ 206 w 206"/>
                <a:gd name="T57" fmla="*/ 85 h 8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06" h="85">
                  <a:moveTo>
                    <a:pt x="191" y="7"/>
                  </a:moveTo>
                  <a:cubicBezTo>
                    <a:pt x="165" y="6"/>
                    <a:pt x="130" y="0"/>
                    <a:pt x="103" y="9"/>
                  </a:cubicBezTo>
                  <a:cubicBezTo>
                    <a:pt x="100" y="18"/>
                    <a:pt x="101" y="20"/>
                    <a:pt x="109" y="25"/>
                  </a:cubicBezTo>
                  <a:cubicBezTo>
                    <a:pt x="111" y="28"/>
                    <a:pt x="118" y="34"/>
                    <a:pt x="107" y="33"/>
                  </a:cubicBezTo>
                  <a:cubicBezTo>
                    <a:pt x="101" y="32"/>
                    <a:pt x="89" y="27"/>
                    <a:pt x="89" y="27"/>
                  </a:cubicBezTo>
                  <a:cubicBezTo>
                    <a:pt x="86" y="24"/>
                    <a:pt x="82" y="18"/>
                    <a:pt x="77" y="19"/>
                  </a:cubicBezTo>
                  <a:cubicBezTo>
                    <a:pt x="52" y="22"/>
                    <a:pt x="57" y="25"/>
                    <a:pt x="23" y="27"/>
                  </a:cubicBezTo>
                  <a:cubicBezTo>
                    <a:pt x="0" y="31"/>
                    <a:pt x="18" y="45"/>
                    <a:pt x="31" y="49"/>
                  </a:cubicBezTo>
                  <a:cubicBezTo>
                    <a:pt x="43" y="53"/>
                    <a:pt x="35" y="51"/>
                    <a:pt x="55" y="53"/>
                  </a:cubicBezTo>
                  <a:cubicBezTo>
                    <a:pt x="63" y="59"/>
                    <a:pt x="66" y="67"/>
                    <a:pt x="75" y="73"/>
                  </a:cubicBezTo>
                  <a:cubicBezTo>
                    <a:pt x="78" y="81"/>
                    <a:pt x="81" y="82"/>
                    <a:pt x="89" y="85"/>
                  </a:cubicBezTo>
                  <a:cubicBezTo>
                    <a:pt x="104" y="81"/>
                    <a:pt x="99" y="75"/>
                    <a:pt x="109" y="67"/>
                  </a:cubicBezTo>
                  <a:cubicBezTo>
                    <a:pt x="113" y="64"/>
                    <a:pt x="121" y="59"/>
                    <a:pt x="121" y="59"/>
                  </a:cubicBezTo>
                  <a:cubicBezTo>
                    <a:pt x="123" y="55"/>
                    <a:pt x="124" y="50"/>
                    <a:pt x="127" y="47"/>
                  </a:cubicBezTo>
                  <a:cubicBezTo>
                    <a:pt x="132" y="41"/>
                    <a:pt x="158" y="37"/>
                    <a:pt x="167" y="35"/>
                  </a:cubicBezTo>
                  <a:cubicBezTo>
                    <a:pt x="174" y="34"/>
                    <a:pt x="181" y="33"/>
                    <a:pt x="187" y="31"/>
                  </a:cubicBezTo>
                  <a:cubicBezTo>
                    <a:pt x="191" y="30"/>
                    <a:pt x="199" y="27"/>
                    <a:pt x="199" y="27"/>
                  </a:cubicBezTo>
                  <a:cubicBezTo>
                    <a:pt x="206" y="16"/>
                    <a:pt x="199" y="15"/>
                    <a:pt x="191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0" name="Freeform 34"/>
            <p:cNvSpPr>
              <a:spLocks noChangeArrowheads="1"/>
            </p:cNvSpPr>
            <p:nvPr/>
          </p:nvSpPr>
          <p:spPr bwMode="auto">
            <a:xfrm>
              <a:off x="2410" y="82"/>
              <a:ext cx="55" cy="20"/>
            </a:xfrm>
            <a:custGeom>
              <a:avLst/>
              <a:gdLst>
                <a:gd name="T0" fmla="*/ 15 w 64"/>
                <a:gd name="T1" fmla="*/ 1 h 28"/>
                <a:gd name="T2" fmla="*/ 3 w 64"/>
                <a:gd name="T3" fmla="*/ 1 h 28"/>
                <a:gd name="T4" fmla="*/ 9 w 64"/>
                <a:gd name="T5" fmla="*/ 4 h 28"/>
                <a:gd name="T6" fmla="*/ 21 w 64"/>
                <a:gd name="T7" fmla="*/ 2 h 28"/>
                <a:gd name="T8" fmla="*/ 15 w 64"/>
                <a:gd name="T9" fmla="*/ 1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"/>
                <a:gd name="T16" fmla="*/ 0 h 28"/>
                <a:gd name="T17" fmla="*/ 64 w 64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" h="28">
                  <a:moveTo>
                    <a:pt x="36" y="6"/>
                  </a:moveTo>
                  <a:cubicBezTo>
                    <a:pt x="32" y="18"/>
                    <a:pt x="19" y="0"/>
                    <a:pt x="8" y="4"/>
                  </a:cubicBezTo>
                  <a:cubicBezTo>
                    <a:pt x="0" y="16"/>
                    <a:pt x="14" y="27"/>
                    <a:pt x="24" y="28"/>
                  </a:cubicBezTo>
                  <a:cubicBezTo>
                    <a:pt x="30" y="27"/>
                    <a:pt x="48" y="16"/>
                    <a:pt x="54" y="14"/>
                  </a:cubicBezTo>
                  <a:cubicBezTo>
                    <a:pt x="64" y="10"/>
                    <a:pt x="36" y="9"/>
                    <a:pt x="36" y="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1" name="Freeform 35"/>
            <p:cNvSpPr>
              <a:spLocks noChangeArrowheads="1"/>
            </p:cNvSpPr>
            <p:nvPr/>
          </p:nvSpPr>
          <p:spPr bwMode="auto">
            <a:xfrm>
              <a:off x="2074" y="337"/>
              <a:ext cx="125" cy="123"/>
            </a:xfrm>
            <a:custGeom>
              <a:avLst/>
              <a:gdLst>
                <a:gd name="T0" fmla="*/ 9 w 146"/>
                <a:gd name="T1" fmla="*/ 2 h 176"/>
                <a:gd name="T2" fmla="*/ 0 w 146"/>
                <a:gd name="T3" fmla="*/ 3 h 176"/>
                <a:gd name="T4" fmla="*/ 6 w 146"/>
                <a:gd name="T5" fmla="*/ 5 h 176"/>
                <a:gd name="T6" fmla="*/ 13 w 146"/>
                <a:gd name="T7" fmla="*/ 10 h 176"/>
                <a:gd name="T8" fmla="*/ 21 w 146"/>
                <a:gd name="T9" fmla="*/ 10 h 176"/>
                <a:gd name="T10" fmla="*/ 20 w 146"/>
                <a:gd name="T11" fmla="*/ 12 h 176"/>
                <a:gd name="T12" fmla="*/ 11 w 146"/>
                <a:gd name="T13" fmla="*/ 13 h 176"/>
                <a:gd name="T14" fmla="*/ 7 w 146"/>
                <a:gd name="T15" fmla="*/ 15 h 176"/>
                <a:gd name="T16" fmla="*/ 7 w 146"/>
                <a:gd name="T17" fmla="*/ 16 h 176"/>
                <a:gd name="T18" fmla="*/ 12 w 146"/>
                <a:gd name="T19" fmla="*/ 17 h 176"/>
                <a:gd name="T20" fmla="*/ 7 w 146"/>
                <a:gd name="T21" fmla="*/ 20 h 176"/>
                <a:gd name="T22" fmla="*/ 8 w 146"/>
                <a:gd name="T23" fmla="*/ 20 h 176"/>
                <a:gd name="T24" fmla="*/ 13 w 146"/>
                <a:gd name="T25" fmla="*/ 20 h 176"/>
                <a:gd name="T26" fmla="*/ 23 w 146"/>
                <a:gd name="T27" fmla="*/ 20 h 176"/>
                <a:gd name="T28" fmla="*/ 37 w 146"/>
                <a:gd name="T29" fmla="*/ 20 h 176"/>
                <a:gd name="T30" fmla="*/ 43 w 146"/>
                <a:gd name="T31" fmla="*/ 20 h 176"/>
                <a:gd name="T32" fmla="*/ 48 w 146"/>
                <a:gd name="T33" fmla="*/ 19 h 176"/>
                <a:gd name="T34" fmla="*/ 50 w 146"/>
                <a:gd name="T35" fmla="*/ 17 h 176"/>
                <a:gd name="T36" fmla="*/ 58 w 146"/>
                <a:gd name="T37" fmla="*/ 15 h 176"/>
                <a:gd name="T38" fmla="*/ 43 w 146"/>
                <a:gd name="T39" fmla="*/ 13 h 176"/>
                <a:gd name="T40" fmla="*/ 34 w 146"/>
                <a:gd name="T41" fmla="*/ 10 h 176"/>
                <a:gd name="T42" fmla="*/ 33 w 146"/>
                <a:gd name="T43" fmla="*/ 8 h 176"/>
                <a:gd name="T44" fmla="*/ 25 w 146"/>
                <a:gd name="T45" fmla="*/ 7 h 176"/>
                <a:gd name="T46" fmla="*/ 33 w 146"/>
                <a:gd name="T47" fmla="*/ 5 h 176"/>
                <a:gd name="T48" fmla="*/ 25 w 146"/>
                <a:gd name="T49" fmla="*/ 3 h 176"/>
                <a:gd name="T50" fmla="*/ 28 w 146"/>
                <a:gd name="T51" fmla="*/ 1 h 176"/>
                <a:gd name="T52" fmla="*/ 18 w 146"/>
                <a:gd name="T53" fmla="*/ 1 h 176"/>
                <a:gd name="T54" fmla="*/ 12 w 146"/>
                <a:gd name="T55" fmla="*/ 1 h 176"/>
                <a:gd name="T56" fmla="*/ 9 w 146"/>
                <a:gd name="T57" fmla="*/ 2 h 1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6"/>
                <a:gd name="T88" fmla="*/ 0 h 176"/>
                <a:gd name="T89" fmla="*/ 146 w 146"/>
                <a:gd name="T90" fmla="*/ 176 h 17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6" h="176">
                  <a:moveTo>
                    <a:pt x="24" y="19"/>
                  </a:moveTo>
                  <a:cubicBezTo>
                    <a:pt x="13" y="23"/>
                    <a:pt x="7" y="15"/>
                    <a:pt x="0" y="25"/>
                  </a:cubicBezTo>
                  <a:cubicBezTo>
                    <a:pt x="2" y="32"/>
                    <a:pt x="14" y="43"/>
                    <a:pt x="14" y="43"/>
                  </a:cubicBezTo>
                  <a:cubicBezTo>
                    <a:pt x="19" y="58"/>
                    <a:pt x="20" y="78"/>
                    <a:pt x="34" y="87"/>
                  </a:cubicBezTo>
                  <a:cubicBezTo>
                    <a:pt x="42" y="84"/>
                    <a:pt x="45" y="86"/>
                    <a:pt x="52" y="91"/>
                  </a:cubicBezTo>
                  <a:cubicBezTo>
                    <a:pt x="57" y="105"/>
                    <a:pt x="60" y="101"/>
                    <a:pt x="50" y="107"/>
                  </a:cubicBezTo>
                  <a:cubicBezTo>
                    <a:pt x="38" y="105"/>
                    <a:pt x="32" y="101"/>
                    <a:pt x="28" y="113"/>
                  </a:cubicBezTo>
                  <a:cubicBezTo>
                    <a:pt x="32" y="129"/>
                    <a:pt x="33" y="128"/>
                    <a:pt x="16" y="131"/>
                  </a:cubicBezTo>
                  <a:cubicBezTo>
                    <a:pt x="17" y="133"/>
                    <a:pt x="16" y="136"/>
                    <a:pt x="18" y="137"/>
                  </a:cubicBezTo>
                  <a:cubicBezTo>
                    <a:pt x="21" y="139"/>
                    <a:pt x="30" y="141"/>
                    <a:pt x="30" y="141"/>
                  </a:cubicBezTo>
                  <a:cubicBezTo>
                    <a:pt x="28" y="152"/>
                    <a:pt x="21" y="159"/>
                    <a:pt x="18" y="169"/>
                  </a:cubicBezTo>
                  <a:cubicBezTo>
                    <a:pt x="19" y="171"/>
                    <a:pt x="18" y="174"/>
                    <a:pt x="20" y="175"/>
                  </a:cubicBezTo>
                  <a:cubicBezTo>
                    <a:pt x="22" y="176"/>
                    <a:pt x="32" y="171"/>
                    <a:pt x="34" y="171"/>
                  </a:cubicBezTo>
                  <a:cubicBezTo>
                    <a:pt x="42" y="170"/>
                    <a:pt x="50" y="170"/>
                    <a:pt x="58" y="169"/>
                  </a:cubicBezTo>
                  <a:cubicBezTo>
                    <a:pt x="70" y="167"/>
                    <a:pt x="80" y="167"/>
                    <a:pt x="92" y="171"/>
                  </a:cubicBezTo>
                  <a:cubicBezTo>
                    <a:pt x="98" y="170"/>
                    <a:pt x="104" y="170"/>
                    <a:pt x="110" y="169"/>
                  </a:cubicBezTo>
                  <a:cubicBezTo>
                    <a:pt x="114" y="168"/>
                    <a:pt x="122" y="165"/>
                    <a:pt x="122" y="165"/>
                  </a:cubicBezTo>
                  <a:cubicBezTo>
                    <a:pt x="124" y="158"/>
                    <a:pt x="123" y="147"/>
                    <a:pt x="128" y="141"/>
                  </a:cubicBezTo>
                  <a:cubicBezTo>
                    <a:pt x="132" y="136"/>
                    <a:pt x="146" y="133"/>
                    <a:pt x="146" y="133"/>
                  </a:cubicBezTo>
                  <a:cubicBezTo>
                    <a:pt x="142" y="105"/>
                    <a:pt x="143" y="111"/>
                    <a:pt x="110" y="109"/>
                  </a:cubicBezTo>
                  <a:cubicBezTo>
                    <a:pt x="102" y="97"/>
                    <a:pt x="103" y="88"/>
                    <a:pt x="88" y="83"/>
                  </a:cubicBezTo>
                  <a:cubicBezTo>
                    <a:pt x="85" y="79"/>
                    <a:pt x="86" y="72"/>
                    <a:pt x="82" y="69"/>
                  </a:cubicBezTo>
                  <a:cubicBezTo>
                    <a:pt x="77" y="65"/>
                    <a:pt x="69" y="65"/>
                    <a:pt x="64" y="61"/>
                  </a:cubicBezTo>
                  <a:cubicBezTo>
                    <a:pt x="52" y="43"/>
                    <a:pt x="67" y="47"/>
                    <a:pt x="86" y="45"/>
                  </a:cubicBezTo>
                  <a:cubicBezTo>
                    <a:pt x="93" y="25"/>
                    <a:pt x="83" y="29"/>
                    <a:pt x="64" y="31"/>
                  </a:cubicBezTo>
                  <a:cubicBezTo>
                    <a:pt x="62" y="25"/>
                    <a:pt x="70" y="13"/>
                    <a:pt x="70" y="13"/>
                  </a:cubicBezTo>
                  <a:cubicBezTo>
                    <a:pt x="64" y="4"/>
                    <a:pt x="56" y="3"/>
                    <a:pt x="46" y="1"/>
                  </a:cubicBezTo>
                  <a:cubicBezTo>
                    <a:pt x="35" y="3"/>
                    <a:pt x="34" y="0"/>
                    <a:pt x="30" y="9"/>
                  </a:cubicBezTo>
                  <a:cubicBezTo>
                    <a:pt x="25" y="21"/>
                    <a:pt x="29" y="24"/>
                    <a:pt x="24" y="19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2" name="Freeform 36"/>
            <p:cNvSpPr>
              <a:spLocks noChangeArrowheads="1"/>
            </p:cNvSpPr>
            <p:nvPr/>
          </p:nvSpPr>
          <p:spPr bwMode="auto">
            <a:xfrm>
              <a:off x="2012" y="381"/>
              <a:ext cx="79" cy="64"/>
            </a:xfrm>
            <a:custGeom>
              <a:avLst/>
              <a:gdLst>
                <a:gd name="T0" fmla="*/ 23 w 92"/>
                <a:gd name="T1" fmla="*/ 1 h 92"/>
                <a:gd name="T2" fmla="*/ 33 w 92"/>
                <a:gd name="T3" fmla="*/ 1 h 92"/>
                <a:gd name="T4" fmla="*/ 37 w 92"/>
                <a:gd name="T5" fmla="*/ 3 h 92"/>
                <a:gd name="T6" fmla="*/ 32 w 92"/>
                <a:gd name="T7" fmla="*/ 6 h 92"/>
                <a:gd name="T8" fmla="*/ 18 w 92"/>
                <a:gd name="T9" fmla="*/ 9 h 92"/>
                <a:gd name="T10" fmla="*/ 7 w 92"/>
                <a:gd name="T11" fmla="*/ 10 h 92"/>
                <a:gd name="T12" fmla="*/ 3 w 92"/>
                <a:gd name="T13" fmla="*/ 8 h 92"/>
                <a:gd name="T14" fmla="*/ 8 w 92"/>
                <a:gd name="T15" fmla="*/ 7 h 92"/>
                <a:gd name="T16" fmla="*/ 6 w 92"/>
                <a:gd name="T17" fmla="*/ 5 h 92"/>
                <a:gd name="T18" fmla="*/ 15 w 92"/>
                <a:gd name="T19" fmla="*/ 3 h 92"/>
                <a:gd name="T20" fmla="*/ 23 w 92"/>
                <a:gd name="T21" fmla="*/ 1 h 9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2"/>
                <a:gd name="T34" fmla="*/ 0 h 92"/>
                <a:gd name="T35" fmla="*/ 92 w 92"/>
                <a:gd name="T36" fmla="*/ 92 h 9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2" h="92">
                  <a:moveTo>
                    <a:pt x="58" y="6"/>
                  </a:moveTo>
                  <a:cubicBezTo>
                    <a:pt x="67" y="0"/>
                    <a:pt x="73" y="2"/>
                    <a:pt x="82" y="8"/>
                  </a:cubicBezTo>
                  <a:cubicBezTo>
                    <a:pt x="91" y="22"/>
                    <a:pt x="88" y="15"/>
                    <a:pt x="92" y="26"/>
                  </a:cubicBezTo>
                  <a:cubicBezTo>
                    <a:pt x="89" y="36"/>
                    <a:pt x="82" y="37"/>
                    <a:pt x="78" y="48"/>
                  </a:cubicBezTo>
                  <a:cubicBezTo>
                    <a:pt x="85" y="69"/>
                    <a:pt x="60" y="71"/>
                    <a:pt x="46" y="76"/>
                  </a:cubicBezTo>
                  <a:cubicBezTo>
                    <a:pt x="40" y="86"/>
                    <a:pt x="28" y="86"/>
                    <a:pt x="18" y="92"/>
                  </a:cubicBezTo>
                  <a:cubicBezTo>
                    <a:pt x="9" y="90"/>
                    <a:pt x="0" y="84"/>
                    <a:pt x="8" y="72"/>
                  </a:cubicBezTo>
                  <a:cubicBezTo>
                    <a:pt x="11" y="68"/>
                    <a:pt x="20" y="64"/>
                    <a:pt x="20" y="64"/>
                  </a:cubicBezTo>
                  <a:cubicBezTo>
                    <a:pt x="23" y="55"/>
                    <a:pt x="21" y="53"/>
                    <a:pt x="14" y="46"/>
                  </a:cubicBezTo>
                  <a:cubicBezTo>
                    <a:pt x="18" y="30"/>
                    <a:pt x="28" y="36"/>
                    <a:pt x="40" y="28"/>
                  </a:cubicBezTo>
                  <a:cubicBezTo>
                    <a:pt x="56" y="17"/>
                    <a:pt x="50" y="24"/>
                    <a:pt x="58" y="6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3" name="Freeform 37"/>
            <p:cNvSpPr>
              <a:spLocks noChangeArrowheads="1"/>
            </p:cNvSpPr>
            <p:nvPr/>
          </p:nvSpPr>
          <p:spPr bwMode="auto">
            <a:xfrm>
              <a:off x="3951" y="1450"/>
              <a:ext cx="545" cy="463"/>
            </a:xfrm>
            <a:custGeom>
              <a:avLst/>
              <a:gdLst>
                <a:gd name="T0" fmla="*/ 87 w 633"/>
                <a:gd name="T1" fmla="*/ 1 h 660"/>
                <a:gd name="T2" fmla="*/ 72 w 633"/>
                <a:gd name="T3" fmla="*/ 2 h 660"/>
                <a:gd name="T4" fmla="*/ 59 w 633"/>
                <a:gd name="T5" fmla="*/ 6 h 660"/>
                <a:gd name="T6" fmla="*/ 42 w 633"/>
                <a:gd name="T7" fmla="*/ 7 h 660"/>
                <a:gd name="T8" fmla="*/ 34 w 633"/>
                <a:gd name="T9" fmla="*/ 9 h 660"/>
                <a:gd name="T10" fmla="*/ 28 w 633"/>
                <a:gd name="T11" fmla="*/ 14 h 660"/>
                <a:gd name="T12" fmla="*/ 15 w 633"/>
                <a:gd name="T13" fmla="*/ 20 h 660"/>
                <a:gd name="T14" fmla="*/ 0 w 633"/>
                <a:gd name="T15" fmla="*/ 21 h 660"/>
                <a:gd name="T16" fmla="*/ 29 w 633"/>
                <a:gd name="T17" fmla="*/ 39 h 660"/>
                <a:gd name="T18" fmla="*/ 49 w 633"/>
                <a:gd name="T19" fmla="*/ 51 h 660"/>
                <a:gd name="T20" fmla="*/ 59 w 633"/>
                <a:gd name="T21" fmla="*/ 53 h 660"/>
                <a:gd name="T22" fmla="*/ 69 w 633"/>
                <a:gd name="T23" fmla="*/ 53 h 660"/>
                <a:gd name="T24" fmla="*/ 93 w 633"/>
                <a:gd name="T25" fmla="*/ 52 h 660"/>
                <a:gd name="T26" fmla="*/ 103 w 633"/>
                <a:gd name="T27" fmla="*/ 51 h 660"/>
                <a:gd name="T28" fmla="*/ 121 w 633"/>
                <a:gd name="T29" fmla="*/ 53 h 660"/>
                <a:gd name="T30" fmla="*/ 132 w 633"/>
                <a:gd name="T31" fmla="*/ 63 h 660"/>
                <a:gd name="T32" fmla="*/ 136 w 633"/>
                <a:gd name="T33" fmla="*/ 62 h 660"/>
                <a:gd name="T34" fmla="*/ 140 w 633"/>
                <a:gd name="T35" fmla="*/ 60 h 660"/>
                <a:gd name="T36" fmla="*/ 150 w 633"/>
                <a:gd name="T37" fmla="*/ 65 h 660"/>
                <a:gd name="T38" fmla="*/ 164 w 633"/>
                <a:gd name="T39" fmla="*/ 68 h 660"/>
                <a:gd name="T40" fmla="*/ 177 w 633"/>
                <a:gd name="T41" fmla="*/ 72 h 660"/>
                <a:gd name="T42" fmla="*/ 181 w 633"/>
                <a:gd name="T43" fmla="*/ 74 h 660"/>
                <a:gd name="T44" fmla="*/ 186 w 633"/>
                <a:gd name="T45" fmla="*/ 74 h 660"/>
                <a:gd name="T46" fmla="*/ 197 w 633"/>
                <a:gd name="T47" fmla="*/ 79 h 660"/>
                <a:gd name="T48" fmla="*/ 200 w 633"/>
                <a:gd name="T49" fmla="*/ 75 h 660"/>
                <a:gd name="T50" fmla="*/ 220 w 633"/>
                <a:gd name="T51" fmla="*/ 79 h 660"/>
                <a:gd name="T52" fmla="*/ 239 w 633"/>
                <a:gd name="T53" fmla="*/ 79 h 660"/>
                <a:gd name="T54" fmla="*/ 251 w 633"/>
                <a:gd name="T55" fmla="*/ 63 h 660"/>
                <a:gd name="T56" fmla="*/ 257 w 633"/>
                <a:gd name="T57" fmla="*/ 55 h 660"/>
                <a:gd name="T58" fmla="*/ 253 w 633"/>
                <a:gd name="T59" fmla="*/ 43 h 660"/>
                <a:gd name="T60" fmla="*/ 218 w 633"/>
                <a:gd name="T61" fmla="*/ 32 h 660"/>
                <a:gd name="T62" fmla="*/ 216 w 633"/>
                <a:gd name="T63" fmla="*/ 28 h 660"/>
                <a:gd name="T64" fmla="*/ 188 w 633"/>
                <a:gd name="T65" fmla="*/ 21 h 660"/>
                <a:gd name="T66" fmla="*/ 192 w 633"/>
                <a:gd name="T67" fmla="*/ 18 h 660"/>
                <a:gd name="T68" fmla="*/ 186 w 633"/>
                <a:gd name="T69" fmla="*/ 15 h 660"/>
                <a:gd name="T70" fmla="*/ 169 w 633"/>
                <a:gd name="T71" fmla="*/ 9 h 660"/>
                <a:gd name="T72" fmla="*/ 160 w 633"/>
                <a:gd name="T73" fmla="*/ 4 h 660"/>
                <a:gd name="T74" fmla="*/ 158 w 633"/>
                <a:gd name="T75" fmla="*/ 2 h 660"/>
                <a:gd name="T76" fmla="*/ 148 w 633"/>
                <a:gd name="T77" fmla="*/ 18 h 660"/>
                <a:gd name="T78" fmla="*/ 132 w 633"/>
                <a:gd name="T79" fmla="*/ 14 h 660"/>
                <a:gd name="T80" fmla="*/ 119 w 633"/>
                <a:gd name="T81" fmla="*/ 13 h 660"/>
                <a:gd name="T82" fmla="*/ 110 w 633"/>
                <a:gd name="T83" fmla="*/ 11 h 660"/>
                <a:gd name="T84" fmla="*/ 108 w 633"/>
                <a:gd name="T85" fmla="*/ 8 h 660"/>
                <a:gd name="T86" fmla="*/ 113 w 633"/>
                <a:gd name="T87" fmla="*/ 6 h 660"/>
                <a:gd name="T88" fmla="*/ 98 w 633"/>
                <a:gd name="T89" fmla="*/ 2 h 660"/>
                <a:gd name="T90" fmla="*/ 88 w 633"/>
                <a:gd name="T91" fmla="*/ 1 h 660"/>
                <a:gd name="T92" fmla="*/ 84 w 633"/>
                <a:gd name="T93" fmla="*/ 1 h 660"/>
                <a:gd name="T94" fmla="*/ 87 w 633"/>
                <a:gd name="T95" fmla="*/ 1 h 66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33"/>
                <a:gd name="T145" fmla="*/ 0 h 660"/>
                <a:gd name="T146" fmla="*/ 633 w 633"/>
                <a:gd name="T147" fmla="*/ 660 h 66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33" h="660">
                  <a:moveTo>
                    <a:pt x="212" y="11"/>
                  </a:moveTo>
                  <a:cubicBezTo>
                    <a:pt x="195" y="0"/>
                    <a:pt x="187" y="2"/>
                    <a:pt x="176" y="19"/>
                  </a:cubicBezTo>
                  <a:cubicBezTo>
                    <a:pt x="171" y="61"/>
                    <a:pt x="181" y="88"/>
                    <a:pt x="144" y="51"/>
                  </a:cubicBezTo>
                  <a:cubicBezTo>
                    <a:pt x="131" y="53"/>
                    <a:pt x="115" y="51"/>
                    <a:pt x="104" y="59"/>
                  </a:cubicBezTo>
                  <a:cubicBezTo>
                    <a:pt x="78" y="80"/>
                    <a:pt x="114" y="65"/>
                    <a:pt x="84" y="75"/>
                  </a:cubicBezTo>
                  <a:cubicBezTo>
                    <a:pt x="78" y="94"/>
                    <a:pt x="92" y="107"/>
                    <a:pt x="68" y="115"/>
                  </a:cubicBezTo>
                  <a:cubicBezTo>
                    <a:pt x="55" y="135"/>
                    <a:pt x="59" y="159"/>
                    <a:pt x="36" y="167"/>
                  </a:cubicBezTo>
                  <a:cubicBezTo>
                    <a:pt x="16" y="163"/>
                    <a:pt x="7" y="158"/>
                    <a:pt x="0" y="179"/>
                  </a:cubicBezTo>
                  <a:cubicBezTo>
                    <a:pt x="9" y="232"/>
                    <a:pt x="43" y="279"/>
                    <a:pt x="72" y="323"/>
                  </a:cubicBezTo>
                  <a:cubicBezTo>
                    <a:pt x="82" y="371"/>
                    <a:pt x="85" y="392"/>
                    <a:pt x="120" y="427"/>
                  </a:cubicBezTo>
                  <a:cubicBezTo>
                    <a:pt x="127" y="434"/>
                    <a:pt x="136" y="438"/>
                    <a:pt x="144" y="443"/>
                  </a:cubicBezTo>
                  <a:cubicBezTo>
                    <a:pt x="151" y="448"/>
                    <a:pt x="168" y="451"/>
                    <a:pt x="168" y="451"/>
                  </a:cubicBezTo>
                  <a:cubicBezTo>
                    <a:pt x="188" y="444"/>
                    <a:pt x="208" y="438"/>
                    <a:pt x="228" y="431"/>
                  </a:cubicBezTo>
                  <a:cubicBezTo>
                    <a:pt x="236" y="428"/>
                    <a:pt x="252" y="423"/>
                    <a:pt x="252" y="423"/>
                  </a:cubicBezTo>
                  <a:cubicBezTo>
                    <a:pt x="271" y="429"/>
                    <a:pt x="281" y="445"/>
                    <a:pt x="300" y="451"/>
                  </a:cubicBezTo>
                  <a:cubicBezTo>
                    <a:pt x="320" y="471"/>
                    <a:pt x="315" y="500"/>
                    <a:pt x="324" y="527"/>
                  </a:cubicBezTo>
                  <a:cubicBezTo>
                    <a:pt x="328" y="526"/>
                    <a:pt x="333" y="526"/>
                    <a:pt x="336" y="523"/>
                  </a:cubicBezTo>
                  <a:cubicBezTo>
                    <a:pt x="340" y="520"/>
                    <a:pt x="339" y="511"/>
                    <a:pt x="344" y="511"/>
                  </a:cubicBezTo>
                  <a:cubicBezTo>
                    <a:pt x="358" y="511"/>
                    <a:pt x="362" y="541"/>
                    <a:pt x="368" y="547"/>
                  </a:cubicBezTo>
                  <a:cubicBezTo>
                    <a:pt x="378" y="557"/>
                    <a:pt x="392" y="563"/>
                    <a:pt x="404" y="571"/>
                  </a:cubicBezTo>
                  <a:cubicBezTo>
                    <a:pt x="418" y="580"/>
                    <a:pt x="422" y="594"/>
                    <a:pt x="436" y="603"/>
                  </a:cubicBezTo>
                  <a:cubicBezTo>
                    <a:pt x="439" y="607"/>
                    <a:pt x="441" y="612"/>
                    <a:pt x="444" y="615"/>
                  </a:cubicBezTo>
                  <a:cubicBezTo>
                    <a:pt x="447" y="618"/>
                    <a:pt x="453" y="619"/>
                    <a:pt x="456" y="623"/>
                  </a:cubicBezTo>
                  <a:cubicBezTo>
                    <a:pt x="489" y="660"/>
                    <a:pt x="457" y="637"/>
                    <a:pt x="484" y="655"/>
                  </a:cubicBezTo>
                  <a:cubicBezTo>
                    <a:pt x="487" y="647"/>
                    <a:pt x="485" y="626"/>
                    <a:pt x="492" y="631"/>
                  </a:cubicBezTo>
                  <a:cubicBezTo>
                    <a:pt x="509" y="642"/>
                    <a:pt x="522" y="653"/>
                    <a:pt x="540" y="659"/>
                  </a:cubicBezTo>
                  <a:cubicBezTo>
                    <a:pt x="557" y="642"/>
                    <a:pt x="567" y="648"/>
                    <a:pt x="588" y="655"/>
                  </a:cubicBezTo>
                  <a:cubicBezTo>
                    <a:pt x="611" y="621"/>
                    <a:pt x="573" y="560"/>
                    <a:pt x="616" y="531"/>
                  </a:cubicBezTo>
                  <a:cubicBezTo>
                    <a:pt x="632" y="507"/>
                    <a:pt x="629" y="496"/>
                    <a:pt x="632" y="463"/>
                  </a:cubicBezTo>
                  <a:cubicBezTo>
                    <a:pt x="630" y="440"/>
                    <a:pt x="633" y="390"/>
                    <a:pt x="620" y="367"/>
                  </a:cubicBezTo>
                  <a:cubicBezTo>
                    <a:pt x="600" y="332"/>
                    <a:pt x="565" y="300"/>
                    <a:pt x="536" y="271"/>
                  </a:cubicBezTo>
                  <a:cubicBezTo>
                    <a:pt x="532" y="259"/>
                    <a:pt x="532" y="247"/>
                    <a:pt x="528" y="235"/>
                  </a:cubicBezTo>
                  <a:cubicBezTo>
                    <a:pt x="525" y="225"/>
                    <a:pt x="474" y="188"/>
                    <a:pt x="460" y="179"/>
                  </a:cubicBezTo>
                  <a:cubicBezTo>
                    <a:pt x="463" y="171"/>
                    <a:pt x="471" y="164"/>
                    <a:pt x="472" y="155"/>
                  </a:cubicBezTo>
                  <a:cubicBezTo>
                    <a:pt x="474" y="144"/>
                    <a:pt x="461" y="137"/>
                    <a:pt x="456" y="131"/>
                  </a:cubicBezTo>
                  <a:cubicBezTo>
                    <a:pt x="435" y="106"/>
                    <a:pt x="451" y="88"/>
                    <a:pt x="416" y="79"/>
                  </a:cubicBezTo>
                  <a:cubicBezTo>
                    <a:pt x="395" y="48"/>
                    <a:pt x="403" y="64"/>
                    <a:pt x="392" y="31"/>
                  </a:cubicBezTo>
                  <a:cubicBezTo>
                    <a:pt x="391" y="27"/>
                    <a:pt x="388" y="19"/>
                    <a:pt x="388" y="19"/>
                  </a:cubicBezTo>
                  <a:cubicBezTo>
                    <a:pt x="362" y="58"/>
                    <a:pt x="379" y="107"/>
                    <a:pt x="364" y="151"/>
                  </a:cubicBezTo>
                  <a:cubicBezTo>
                    <a:pt x="344" y="144"/>
                    <a:pt x="344" y="120"/>
                    <a:pt x="324" y="115"/>
                  </a:cubicBezTo>
                  <a:cubicBezTo>
                    <a:pt x="314" y="112"/>
                    <a:pt x="303" y="112"/>
                    <a:pt x="292" y="111"/>
                  </a:cubicBezTo>
                  <a:cubicBezTo>
                    <a:pt x="284" y="103"/>
                    <a:pt x="276" y="97"/>
                    <a:pt x="272" y="87"/>
                  </a:cubicBezTo>
                  <a:cubicBezTo>
                    <a:pt x="269" y="79"/>
                    <a:pt x="264" y="63"/>
                    <a:pt x="264" y="63"/>
                  </a:cubicBezTo>
                  <a:cubicBezTo>
                    <a:pt x="268" y="60"/>
                    <a:pt x="273" y="58"/>
                    <a:pt x="276" y="55"/>
                  </a:cubicBezTo>
                  <a:cubicBezTo>
                    <a:pt x="300" y="31"/>
                    <a:pt x="256" y="24"/>
                    <a:pt x="240" y="19"/>
                  </a:cubicBezTo>
                  <a:cubicBezTo>
                    <a:pt x="232" y="16"/>
                    <a:pt x="224" y="14"/>
                    <a:pt x="216" y="11"/>
                  </a:cubicBezTo>
                  <a:cubicBezTo>
                    <a:pt x="212" y="10"/>
                    <a:pt x="200" y="5"/>
                    <a:pt x="204" y="7"/>
                  </a:cubicBezTo>
                  <a:cubicBezTo>
                    <a:pt x="207" y="8"/>
                    <a:pt x="209" y="10"/>
                    <a:pt x="212" y="1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4" name="Freeform 38"/>
            <p:cNvSpPr>
              <a:spLocks noChangeArrowheads="1"/>
            </p:cNvSpPr>
            <p:nvPr/>
          </p:nvSpPr>
          <p:spPr bwMode="auto">
            <a:xfrm>
              <a:off x="4120" y="1206"/>
              <a:ext cx="367" cy="196"/>
            </a:xfrm>
            <a:custGeom>
              <a:avLst/>
              <a:gdLst>
                <a:gd name="T0" fmla="*/ 34 w 426"/>
                <a:gd name="T1" fmla="*/ 7 h 280"/>
                <a:gd name="T2" fmla="*/ 28 w 426"/>
                <a:gd name="T3" fmla="*/ 4 h 280"/>
                <a:gd name="T4" fmla="*/ 25 w 426"/>
                <a:gd name="T5" fmla="*/ 2 h 280"/>
                <a:gd name="T6" fmla="*/ 22 w 426"/>
                <a:gd name="T7" fmla="*/ 1 h 280"/>
                <a:gd name="T8" fmla="*/ 7 w 426"/>
                <a:gd name="T9" fmla="*/ 2 h 280"/>
                <a:gd name="T10" fmla="*/ 18 w 426"/>
                <a:gd name="T11" fmla="*/ 5 h 280"/>
                <a:gd name="T12" fmla="*/ 19 w 426"/>
                <a:gd name="T13" fmla="*/ 6 h 280"/>
                <a:gd name="T14" fmla="*/ 10 w 426"/>
                <a:gd name="T15" fmla="*/ 8 h 280"/>
                <a:gd name="T16" fmla="*/ 35 w 426"/>
                <a:gd name="T17" fmla="*/ 11 h 280"/>
                <a:gd name="T18" fmla="*/ 51 w 426"/>
                <a:gd name="T19" fmla="*/ 13 h 280"/>
                <a:gd name="T20" fmla="*/ 53 w 426"/>
                <a:gd name="T21" fmla="*/ 15 h 280"/>
                <a:gd name="T22" fmla="*/ 58 w 426"/>
                <a:gd name="T23" fmla="*/ 15 h 280"/>
                <a:gd name="T24" fmla="*/ 61 w 426"/>
                <a:gd name="T25" fmla="*/ 18 h 280"/>
                <a:gd name="T26" fmla="*/ 53 w 426"/>
                <a:gd name="T27" fmla="*/ 23 h 280"/>
                <a:gd name="T28" fmla="*/ 73 w 426"/>
                <a:gd name="T29" fmla="*/ 22 h 280"/>
                <a:gd name="T30" fmla="*/ 78 w 426"/>
                <a:gd name="T31" fmla="*/ 25 h 280"/>
                <a:gd name="T32" fmla="*/ 89 w 426"/>
                <a:gd name="T33" fmla="*/ 27 h 280"/>
                <a:gd name="T34" fmla="*/ 94 w 426"/>
                <a:gd name="T35" fmla="*/ 27 h 280"/>
                <a:gd name="T36" fmla="*/ 103 w 426"/>
                <a:gd name="T37" fmla="*/ 27 h 280"/>
                <a:gd name="T38" fmla="*/ 113 w 426"/>
                <a:gd name="T39" fmla="*/ 23 h 280"/>
                <a:gd name="T40" fmla="*/ 137 w 426"/>
                <a:gd name="T41" fmla="*/ 29 h 280"/>
                <a:gd name="T42" fmla="*/ 149 w 426"/>
                <a:gd name="T43" fmla="*/ 33 h 280"/>
                <a:gd name="T44" fmla="*/ 147 w 426"/>
                <a:gd name="T45" fmla="*/ 27 h 280"/>
                <a:gd name="T46" fmla="*/ 137 w 426"/>
                <a:gd name="T47" fmla="*/ 24 h 280"/>
                <a:gd name="T48" fmla="*/ 152 w 426"/>
                <a:gd name="T49" fmla="*/ 20 h 280"/>
                <a:gd name="T50" fmla="*/ 166 w 426"/>
                <a:gd name="T51" fmla="*/ 18 h 280"/>
                <a:gd name="T52" fmla="*/ 172 w 426"/>
                <a:gd name="T53" fmla="*/ 18 h 280"/>
                <a:gd name="T54" fmla="*/ 173 w 426"/>
                <a:gd name="T55" fmla="*/ 17 h 280"/>
                <a:gd name="T56" fmla="*/ 146 w 426"/>
                <a:gd name="T57" fmla="*/ 18 h 280"/>
                <a:gd name="T58" fmla="*/ 125 w 426"/>
                <a:gd name="T59" fmla="*/ 17 h 280"/>
                <a:gd name="T60" fmla="*/ 122 w 426"/>
                <a:gd name="T61" fmla="*/ 15 h 280"/>
                <a:gd name="T62" fmla="*/ 120 w 426"/>
                <a:gd name="T63" fmla="*/ 14 h 280"/>
                <a:gd name="T64" fmla="*/ 90 w 426"/>
                <a:gd name="T65" fmla="*/ 9 h 280"/>
                <a:gd name="T66" fmla="*/ 66 w 426"/>
                <a:gd name="T67" fmla="*/ 7 h 280"/>
                <a:gd name="T68" fmla="*/ 56 w 426"/>
                <a:gd name="T69" fmla="*/ 6 h 280"/>
                <a:gd name="T70" fmla="*/ 33 w 426"/>
                <a:gd name="T71" fmla="*/ 6 h 280"/>
                <a:gd name="T72" fmla="*/ 28 w 426"/>
                <a:gd name="T73" fmla="*/ 4 h 280"/>
                <a:gd name="T74" fmla="*/ 28 w 426"/>
                <a:gd name="T75" fmla="*/ 0 h 28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426"/>
                <a:gd name="T115" fmla="*/ 0 h 280"/>
                <a:gd name="T116" fmla="*/ 426 w 426"/>
                <a:gd name="T117" fmla="*/ 280 h 28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426" h="280">
                  <a:moveTo>
                    <a:pt x="84" y="60"/>
                  </a:moveTo>
                  <a:cubicBezTo>
                    <a:pt x="79" y="52"/>
                    <a:pt x="70" y="45"/>
                    <a:pt x="68" y="36"/>
                  </a:cubicBezTo>
                  <a:cubicBezTo>
                    <a:pt x="67" y="29"/>
                    <a:pt x="68" y="22"/>
                    <a:pt x="64" y="16"/>
                  </a:cubicBezTo>
                  <a:cubicBezTo>
                    <a:pt x="62" y="12"/>
                    <a:pt x="56" y="13"/>
                    <a:pt x="52" y="12"/>
                  </a:cubicBezTo>
                  <a:cubicBezTo>
                    <a:pt x="40" y="13"/>
                    <a:pt x="27" y="11"/>
                    <a:pt x="16" y="16"/>
                  </a:cubicBezTo>
                  <a:cubicBezTo>
                    <a:pt x="0" y="24"/>
                    <a:pt x="43" y="40"/>
                    <a:pt x="44" y="40"/>
                  </a:cubicBezTo>
                  <a:cubicBezTo>
                    <a:pt x="45" y="44"/>
                    <a:pt x="50" y="49"/>
                    <a:pt x="48" y="52"/>
                  </a:cubicBezTo>
                  <a:cubicBezTo>
                    <a:pt x="42" y="60"/>
                    <a:pt x="24" y="68"/>
                    <a:pt x="24" y="68"/>
                  </a:cubicBezTo>
                  <a:cubicBezTo>
                    <a:pt x="38" y="88"/>
                    <a:pt x="65" y="89"/>
                    <a:pt x="88" y="92"/>
                  </a:cubicBezTo>
                  <a:cubicBezTo>
                    <a:pt x="101" y="96"/>
                    <a:pt x="124" y="112"/>
                    <a:pt x="124" y="112"/>
                  </a:cubicBezTo>
                  <a:cubicBezTo>
                    <a:pt x="125" y="116"/>
                    <a:pt x="125" y="121"/>
                    <a:pt x="128" y="124"/>
                  </a:cubicBezTo>
                  <a:cubicBezTo>
                    <a:pt x="131" y="128"/>
                    <a:pt x="137" y="128"/>
                    <a:pt x="140" y="132"/>
                  </a:cubicBezTo>
                  <a:cubicBezTo>
                    <a:pt x="144" y="139"/>
                    <a:pt x="148" y="156"/>
                    <a:pt x="148" y="156"/>
                  </a:cubicBezTo>
                  <a:cubicBezTo>
                    <a:pt x="144" y="171"/>
                    <a:pt x="137" y="181"/>
                    <a:pt x="132" y="196"/>
                  </a:cubicBezTo>
                  <a:cubicBezTo>
                    <a:pt x="151" y="209"/>
                    <a:pt x="167" y="207"/>
                    <a:pt x="180" y="188"/>
                  </a:cubicBezTo>
                  <a:cubicBezTo>
                    <a:pt x="182" y="196"/>
                    <a:pt x="184" y="211"/>
                    <a:pt x="192" y="216"/>
                  </a:cubicBezTo>
                  <a:cubicBezTo>
                    <a:pt x="199" y="220"/>
                    <a:pt x="208" y="221"/>
                    <a:pt x="216" y="224"/>
                  </a:cubicBezTo>
                  <a:cubicBezTo>
                    <a:pt x="220" y="225"/>
                    <a:pt x="228" y="228"/>
                    <a:pt x="228" y="228"/>
                  </a:cubicBezTo>
                  <a:cubicBezTo>
                    <a:pt x="236" y="227"/>
                    <a:pt x="245" y="228"/>
                    <a:pt x="252" y="224"/>
                  </a:cubicBezTo>
                  <a:cubicBezTo>
                    <a:pt x="269" y="216"/>
                    <a:pt x="252" y="204"/>
                    <a:pt x="276" y="196"/>
                  </a:cubicBezTo>
                  <a:cubicBezTo>
                    <a:pt x="296" y="209"/>
                    <a:pt x="322" y="231"/>
                    <a:pt x="336" y="252"/>
                  </a:cubicBezTo>
                  <a:cubicBezTo>
                    <a:pt x="354" y="280"/>
                    <a:pt x="343" y="273"/>
                    <a:pt x="364" y="280"/>
                  </a:cubicBezTo>
                  <a:cubicBezTo>
                    <a:pt x="376" y="262"/>
                    <a:pt x="375" y="241"/>
                    <a:pt x="360" y="224"/>
                  </a:cubicBezTo>
                  <a:cubicBezTo>
                    <a:pt x="352" y="216"/>
                    <a:pt x="336" y="200"/>
                    <a:pt x="336" y="200"/>
                  </a:cubicBezTo>
                  <a:cubicBezTo>
                    <a:pt x="323" y="162"/>
                    <a:pt x="322" y="174"/>
                    <a:pt x="372" y="168"/>
                  </a:cubicBezTo>
                  <a:cubicBezTo>
                    <a:pt x="384" y="164"/>
                    <a:pt x="396" y="160"/>
                    <a:pt x="408" y="156"/>
                  </a:cubicBezTo>
                  <a:cubicBezTo>
                    <a:pt x="412" y="155"/>
                    <a:pt x="420" y="152"/>
                    <a:pt x="420" y="152"/>
                  </a:cubicBezTo>
                  <a:cubicBezTo>
                    <a:pt x="421" y="148"/>
                    <a:pt x="426" y="144"/>
                    <a:pt x="424" y="140"/>
                  </a:cubicBezTo>
                  <a:cubicBezTo>
                    <a:pt x="420" y="131"/>
                    <a:pt x="365" y="146"/>
                    <a:pt x="356" y="148"/>
                  </a:cubicBezTo>
                  <a:cubicBezTo>
                    <a:pt x="339" y="146"/>
                    <a:pt x="316" y="152"/>
                    <a:pt x="304" y="140"/>
                  </a:cubicBezTo>
                  <a:cubicBezTo>
                    <a:pt x="301" y="137"/>
                    <a:pt x="302" y="132"/>
                    <a:pt x="300" y="128"/>
                  </a:cubicBezTo>
                  <a:cubicBezTo>
                    <a:pt x="298" y="124"/>
                    <a:pt x="296" y="119"/>
                    <a:pt x="292" y="116"/>
                  </a:cubicBezTo>
                  <a:cubicBezTo>
                    <a:pt x="272" y="98"/>
                    <a:pt x="244" y="91"/>
                    <a:pt x="220" y="80"/>
                  </a:cubicBezTo>
                  <a:cubicBezTo>
                    <a:pt x="201" y="72"/>
                    <a:pt x="180" y="67"/>
                    <a:pt x="160" y="60"/>
                  </a:cubicBezTo>
                  <a:cubicBezTo>
                    <a:pt x="152" y="57"/>
                    <a:pt x="136" y="52"/>
                    <a:pt x="136" y="52"/>
                  </a:cubicBezTo>
                  <a:cubicBezTo>
                    <a:pt x="113" y="55"/>
                    <a:pt x="98" y="64"/>
                    <a:pt x="80" y="52"/>
                  </a:cubicBezTo>
                  <a:cubicBezTo>
                    <a:pt x="70" y="38"/>
                    <a:pt x="74" y="44"/>
                    <a:pt x="68" y="32"/>
                  </a:cubicBezTo>
                  <a:lnTo>
                    <a:pt x="68" y="0"/>
                  </a:lnTo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5" name="Freeform 39"/>
            <p:cNvSpPr>
              <a:spLocks noChangeArrowheads="1"/>
            </p:cNvSpPr>
            <p:nvPr/>
          </p:nvSpPr>
          <p:spPr bwMode="auto">
            <a:xfrm>
              <a:off x="4395" y="1928"/>
              <a:ext cx="52" cy="54"/>
            </a:xfrm>
            <a:custGeom>
              <a:avLst/>
              <a:gdLst>
                <a:gd name="T0" fmla="*/ 14 w 60"/>
                <a:gd name="T1" fmla="*/ 2 h 78"/>
                <a:gd name="T2" fmla="*/ 0 w 60"/>
                <a:gd name="T3" fmla="*/ 2 h 78"/>
                <a:gd name="T4" fmla="*/ 9 w 60"/>
                <a:gd name="T5" fmla="*/ 5 h 78"/>
                <a:gd name="T6" fmla="*/ 12 w 60"/>
                <a:gd name="T7" fmla="*/ 7 h 78"/>
                <a:gd name="T8" fmla="*/ 14 w 60"/>
                <a:gd name="T9" fmla="*/ 8 h 78"/>
                <a:gd name="T10" fmla="*/ 25 w 60"/>
                <a:gd name="T11" fmla="*/ 6 h 78"/>
                <a:gd name="T12" fmla="*/ 14 w 60"/>
                <a:gd name="T13" fmla="*/ 2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0"/>
                <a:gd name="T22" fmla="*/ 0 h 78"/>
                <a:gd name="T23" fmla="*/ 60 w 60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0" h="78">
                  <a:moveTo>
                    <a:pt x="32" y="18"/>
                  </a:moveTo>
                  <a:cubicBezTo>
                    <a:pt x="16" y="7"/>
                    <a:pt x="12" y="0"/>
                    <a:pt x="0" y="18"/>
                  </a:cubicBezTo>
                  <a:cubicBezTo>
                    <a:pt x="6" y="27"/>
                    <a:pt x="15" y="33"/>
                    <a:pt x="20" y="42"/>
                  </a:cubicBezTo>
                  <a:cubicBezTo>
                    <a:pt x="24" y="49"/>
                    <a:pt x="25" y="58"/>
                    <a:pt x="28" y="66"/>
                  </a:cubicBezTo>
                  <a:cubicBezTo>
                    <a:pt x="29" y="70"/>
                    <a:pt x="32" y="78"/>
                    <a:pt x="32" y="78"/>
                  </a:cubicBezTo>
                  <a:cubicBezTo>
                    <a:pt x="52" y="73"/>
                    <a:pt x="54" y="69"/>
                    <a:pt x="60" y="50"/>
                  </a:cubicBezTo>
                  <a:cubicBezTo>
                    <a:pt x="54" y="32"/>
                    <a:pt x="50" y="27"/>
                    <a:pt x="32" y="18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6" name="Freeform 40"/>
            <p:cNvSpPr>
              <a:spLocks noChangeArrowheads="1"/>
            </p:cNvSpPr>
            <p:nvPr/>
          </p:nvSpPr>
          <p:spPr bwMode="auto">
            <a:xfrm>
              <a:off x="4551" y="1844"/>
              <a:ext cx="189" cy="79"/>
            </a:xfrm>
            <a:custGeom>
              <a:avLst/>
              <a:gdLst>
                <a:gd name="T0" fmla="*/ 19 w 219"/>
                <a:gd name="T1" fmla="*/ 8 h 113"/>
                <a:gd name="T2" fmla="*/ 16 w 219"/>
                <a:gd name="T3" fmla="*/ 7 h 113"/>
                <a:gd name="T4" fmla="*/ 6 w 219"/>
                <a:gd name="T5" fmla="*/ 8 h 113"/>
                <a:gd name="T6" fmla="*/ 16 w 219"/>
                <a:gd name="T7" fmla="*/ 13 h 113"/>
                <a:gd name="T8" fmla="*/ 51 w 219"/>
                <a:gd name="T9" fmla="*/ 10 h 113"/>
                <a:gd name="T10" fmla="*/ 61 w 219"/>
                <a:gd name="T11" fmla="*/ 8 h 113"/>
                <a:gd name="T12" fmla="*/ 71 w 219"/>
                <a:gd name="T13" fmla="*/ 7 h 113"/>
                <a:gd name="T14" fmla="*/ 91 w 219"/>
                <a:gd name="T15" fmla="*/ 2 h 113"/>
                <a:gd name="T16" fmla="*/ 87 w 219"/>
                <a:gd name="T17" fmla="*/ 0 h 113"/>
                <a:gd name="T18" fmla="*/ 73 w 219"/>
                <a:gd name="T19" fmla="*/ 2 h 113"/>
                <a:gd name="T20" fmla="*/ 44 w 219"/>
                <a:gd name="T21" fmla="*/ 5 h 113"/>
                <a:gd name="T22" fmla="*/ 35 w 219"/>
                <a:gd name="T23" fmla="*/ 5 h 113"/>
                <a:gd name="T24" fmla="*/ 24 w 219"/>
                <a:gd name="T25" fmla="*/ 6 h 113"/>
                <a:gd name="T26" fmla="*/ 19 w 219"/>
                <a:gd name="T27" fmla="*/ 8 h 11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19"/>
                <a:gd name="T43" fmla="*/ 0 h 113"/>
                <a:gd name="T44" fmla="*/ 219 w 219"/>
                <a:gd name="T45" fmla="*/ 113 h 11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19" h="113">
                  <a:moveTo>
                    <a:pt x="47" y="73"/>
                  </a:moveTo>
                  <a:cubicBezTo>
                    <a:pt x="44" y="69"/>
                    <a:pt x="44" y="62"/>
                    <a:pt x="39" y="61"/>
                  </a:cubicBezTo>
                  <a:cubicBezTo>
                    <a:pt x="31" y="60"/>
                    <a:pt x="15" y="69"/>
                    <a:pt x="15" y="69"/>
                  </a:cubicBezTo>
                  <a:cubicBezTo>
                    <a:pt x="0" y="91"/>
                    <a:pt x="20" y="101"/>
                    <a:pt x="39" y="113"/>
                  </a:cubicBezTo>
                  <a:cubicBezTo>
                    <a:pt x="67" y="107"/>
                    <a:pt x="96" y="98"/>
                    <a:pt x="123" y="89"/>
                  </a:cubicBezTo>
                  <a:cubicBezTo>
                    <a:pt x="132" y="86"/>
                    <a:pt x="139" y="78"/>
                    <a:pt x="147" y="73"/>
                  </a:cubicBezTo>
                  <a:cubicBezTo>
                    <a:pt x="154" y="68"/>
                    <a:pt x="171" y="65"/>
                    <a:pt x="171" y="65"/>
                  </a:cubicBezTo>
                  <a:cubicBezTo>
                    <a:pt x="186" y="50"/>
                    <a:pt x="207" y="36"/>
                    <a:pt x="219" y="19"/>
                  </a:cubicBezTo>
                  <a:cubicBezTo>
                    <a:pt x="215" y="16"/>
                    <a:pt x="215" y="0"/>
                    <a:pt x="210" y="0"/>
                  </a:cubicBezTo>
                  <a:cubicBezTo>
                    <a:pt x="205" y="0"/>
                    <a:pt x="183" y="15"/>
                    <a:pt x="179" y="17"/>
                  </a:cubicBezTo>
                  <a:cubicBezTo>
                    <a:pt x="159" y="26"/>
                    <a:pt x="129" y="37"/>
                    <a:pt x="107" y="41"/>
                  </a:cubicBezTo>
                  <a:cubicBezTo>
                    <a:pt x="99" y="42"/>
                    <a:pt x="91" y="43"/>
                    <a:pt x="83" y="45"/>
                  </a:cubicBezTo>
                  <a:cubicBezTo>
                    <a:pt x="75" y="47"/>
                    <a:pt x="59" y="53"/>
                    <a:pt x="59" y="53"/>
                  </a:cubicBezTo>
                  <a:cubicBezTo>
                    <a:pt x="49" y="67"/>
                    <a:pt x="53" y="61"/>
                    <a:pt x="47" y="7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7" name="Freeform 41"/>
            <p:cNvSpPr>
              <a:spLocks noChangeArrowheads="1"/>
            </p:cNvSpPr>
            <p:nvPr/>
          </p:nvSpPr>
          <p:spPr bwMode="auto">
            <a:xfrm>
              <a:off x="4747" y="1797"/>
              <a:ext cx="119" cy="86"/>
            </a:xfrm>
            <a:custGeom>
              <a:avLst/>
              <a:gdLst>
                <a:gd name="T0" fmla="*/ 5 w 139"/>
                <a:gd name="T1" fmla="*/ 8 h 122"/>
                <a:gd name="T2" fmla="*/ 3 w 139"/>
                <a:gd name="T3" fmla="*/ 11 h 122"/>
                <a:gd name="T4" fmla="*/ 0 w 139"/>
                <a:gd name="T5" fmla="*/ 13 h 122"/>
                <a:gd name="T6" fmla="*/ 15 w 139"/>
                <a:gd name="T7" fmla="*/ 14 h 122"/>
                <a:gd name="T8" fmla="*/ 21 w 139"/>
                <a:gd name="T9" fmla="*/ 12 h 122"/>
                <a:gd name="T10" fmla="*/ 49 w 139"/>
                <a:gd name="T11" fmla="*/ 8 h 122"/>
                <a:gd name="T12" fmla="*/ 53 w 139"/>
                <a:gd name="T13" fmla="*/ 6 h 122"/>
                <a:gd name="T14" fmla="*/ 44 w 139"/>
                <a:gd name="T15" fmla="*/ 4 h 122"/>
                <a:gd name="T16" fmla="*/ 39 w 139"/>
                <a:gd name="T17" fmla="*/ 3 h 122"/>
                <a:gd name="T18" fmla="*/ 25 w 139"/>
                <a:gd name="T19" fmla="*/ 1 h 122"/>
                <a:gd name="T20" fmla="*/ 21 w 139"/>
                <a:gd name="T21" fmla="*/ 4 h 122"/>
                <a:gd name="T22" fmla="*/ 5 w 139"/>
                <a:gd name="T23" fmla="*/ 8 h 1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39"/>
                <a:gd name="T37" fmla="*/ 0 h 122"/>
                <a:gd name="T38" fmla="*/ 139 w 139"/>
                <a:gd name="T39" fmla="*/ 122 h 12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39" h="122">
                  <a:moveTo>
                    <a:pt x="12" y="60"/>
                  </a:moveTo>
                  <a:cubicBezTo>
                    <a:pt x="11" y="68"/>
                    <a:pt x="10" y="76"/>
                    <a:pt x="8" y="84"/>
                  </a:cubicBezTo>
                  <a:cubicBezTo>
                    <a:pt x="6" y="92"/>
                    <a:pt x="0" y="108"/>
                    <a:pt x="0" y="108"/>
                  </a:cubicBezTo>
                  <a:cubicBezTo>
                    <a:pt x="14" y="118"/>
                    <a:pt x="19" y="122"/>
                    <a:pt x="36" y="116"/>
                  </a:cubicBezTo>
                  <a:cubicBezTo>
                    <a:pt x="46" y="86"/>
                    <a:pt x="31" y="122"/>
                    <a:pt x="52" y="96"/>
                  </a:cubicBezTo>
                  <a:cubicBezTo>
                    <a:pt x="83" y="57"/>
                    <a:pt x="30" y="74"/>
                    <a:pt x="124" y="68"/>
                  </a:cubicBezTo>
                  <a:cubicBezTo>
                    <a:pt x="125" y="67"/>
                    <a:pt x="139" y="48"/>
                    <a:pt x="136" y="44"/>
                  </a:cubicBezTo>
                  <a:cubicBezTo>
                    <a:pt x="130" y="36"/>
                    <a:pt x="120" y="33"/>
                    <a:pt x="112" y="28"/>
                  </a:cubicBezTo>
                  <a:cubicBezTo>
                    <a:pt x="108" y="25"/>
                    <a:pt x="100" y="20"/>
                    <a:pt x="100" y="20"/>
                  </a:cubicBezTo>
                  <a:cubicBezTo>
                    <a:pt x="89" y="4"/>
                    <a:pt x="92" y="0"/>
                    <a:pt x="64" y="12"/>
                  </a:cubicBezTo>
                  <a:cubicBezTo>
                    <a:pt x="57" y="15"/>
                    <a:pt x="55" y="30"/>
                    <a:pt x="52" y="36"/>
                  </a:cubicBezTo>
                  <a:cubicBezTo>
                    <a:pt x="46" y="49"/>
                    <a:pt x="26" y="60"/>
                    <a:pt x="12" y="6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8" name="Freeform 42"/>
            <p:cNvSpPr>
              <a:spLocks noChangeArrowheads="1"/>
            </p:cNvSpPr>
            <p:nvPr/>
          </p:nvSpPr>
          <p:spPr bwMode="auto">
            <a:xfrm>
              <a:off x="4810" y="1759"/>
              <a:ext cx="43" cy="24"/>
            </a:xfrm>
            <a:custGeom>
              <a:avLst/>
              <a:gdLst>
                <a:gd name="T0" fmla="*/ 13 w 49"/>
                <a:gd name="T1" fmla="*/ 0 h 35"/>
                <a:gd name="T2" fmla="*/ 4 w 49"/>
                <a:gd name="T3" fmla="*/ 1 h 35"/>
                <a:gd name="T4" fmla="*/ 11 w 49"/>
                <a:gd name="T5" fmla="*/ 3 h 35"/>
                <a:gd name="T6" fmla="*/ 18 w 49"/>
                <a:gd name="T7" fmla="*/ 2 h 35"/>
                <a:gd name="T8" fmla="*/ 13 w 49"/>
                <a:gd name="T9" fmla="*/ 0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35"/>
                <a:gd name="T17" fmla="*/ 49 w 49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35">
                  <a:moveTo>
                    <a:pt x="29" y="0"/>
                  </a:moveTo>
                  <a:cubicBezTo>
                    <a:pt x="25" y="12"/>
                    <a:pt x="19" y="7"/>
                    <a:pt x="8" y="11"/>
                  </a:cubicBezTo>
                  <a:cubicBezTo>
                    <a:pt x="0" y="23"/>
                    <a:pt x="14" y="34"/>
                    <a:pt x="24" y="35"/>
                  </a:cubicBezTo>
                  <a:cubicBezTo>
                    <a:pt x="30" y="34"/>
                    <a:pt x="33" y="28"/>
                    <a:pt x="39" y="26"/>
                  </a:cubicBezTo>
                  <a:cubicBezTo>
                    <a:pt x="49" y="22"/>
                    <a:pt x="29" y="3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9" name="Freeform 43"/>
            <p:cNvSpPr>
              <a:spLocks noChangeArrowheads="1"/>
            </p:cNvSpPr>
            <p:nvPr/>
          </p:nvSpPr>
          <p:spPr bwMode="auto">
            <a:xfrm>
              <a:off x="2828" y="1304"/>
              <a:ext cx="142" cy="188"/>
            </a:xfrm>
            <a:custGeom>
              <a:avLst/>
              <a:gdLst>
                <a:gd name="T0" fmla="*/ 54 w 164"/>
                <a:gd name="T1" fmla="*/ 0 h 268"/>
                <a:gd name="T2" fmla="*/ 44 w 164"/>
                <a:gd name="T3" fmla="*/ 4 h 268"/>
                <a:gd name="T4" fmla="*/ 36 w 164"/>
                <a:gd name="T5" fmla="*/ 8 h 268"/>
                <a:gd name="T6" fmla="*/ 15 w 164"/>
                <a:gd name="T7" fmla="*/ 10 h 268"/>
                <a:gd name="T8" fmla="*/ 12 w 164"/>
                <a:gd name="T9" fmla="*/ 11 h 268"/>
                <a:gd name="T10" fmla="*/ 7 w 164"/>
                <a:gd name="T11" fmla="*/ 12 h 268"/>
                <a:gd name="T12" fmla="*/ 9 w 164"/>
                <a:gd name="T13" fmla="*/ 15 h 268"/>
                <a:gd name="T14" fmla="*/ 12 w 164"/>
                <a:gd name="T15" fmla="*/ 18 h 268"/>
                <a:gd name="T16" fmla="*/ 0 w 164"/>
                <a:gd name="T17" fmla="*/ 24 h 268"/>
                <a:gd name="T18" fmla="*/ 12 w 164"/>
                <a:gd name="T19" fmla="*/ 31 h 268"/>
                <a:gd name="T20" fmla="*/ 22 w 164"/>
                <a:gd name="T21" fmla="*/ 32 h 268"/>
                <a:gd name="T22" fmla="*/ 36 w 164"/>
                <a:gd name="T23" fmla="*/ 26 h 268"/>
                <a:gd name="T24" fmla="*/ 44 w 164"/>
                <a:gd name="T25" fmla="*/ 23 h 268"/>
                <a:gd name="T26" fmla="*/ 54 w 164"/>
                <a:gd name="T27" fmla="*/ 14 h 268"/>
                <a:gd name="T28" fmla="*/ 59 w 164"/>
                <a:gd name="T29" fmla="*/ 9 h 268"/>
                <a:gd name="T30" fmla="*/ 70 w 164"/>
                <a:gd name="T31" fmla="*/ 9 h 268"/>
                <a:gd name="T32" fmla="*/ 54 w 164"/>
                <a:gd name="T33" fmla="*/ 0 h 26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64"/>
                <a:gd name="T52" fmla="*/ 0 h 268"/>
                <a:gd name="T53" fmla="*/ 164 w 164"/>
                <a:gd name="T54" fmla="*/ 268 h 26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64" h="268">
                  <a:moveTo>
                    <a:pt x="128" y="0"/>
                  </a:moveTo>
                  <a:cubicBezTo>
                    <a:pt x="123" y="16"/>
                    <a:pt x="120" y="23"/>
                    <a:pt x="104" y="28"/>
                  </a:cubicBezTo>
                  <a:cubicBezTo>
                    <a:pt x="102" y="35"/>
                    <a:pt x="97" y="57"/>
                    <a:pt x="88" y="64"/>
                  </a:cubicBezTo>
                  <a:cubicBezTo>
                    <a:pt x="75" y="75"/>
                    <a:pt x="51" y="74"/>
                    <a:pt x="36" y="84"/>
                  </a:cubicBezTo>
                  <a:cubicBezTo>
                    <a:pt x="33" y="88"/>
                    <a:pt x="32" y="93"/>
                    <a:pt x="28" y="96"/>
                  </a:cubicBezTo>
                  <a:cubicBezTo>
                    <a:pt x="25" y="99"/>
                    <a:pt x="17" y="96"/>
                    <a:pt x="16" y="100"/>
                  </a:cubicBezTo>
                  <a:cubicBezTo>
                    <a:pt x="14" y="110"/>
                    <a:pt x="18" y="121"/>
                    <a:pt x="20" y="132"/>
                  </a:cubicBezTo>
                  <a:cubicBezTo>
                    <a:pt x="22" y="140"/>
                    <a:pt x="28" y="156"/>
                    <a:pt x="28" y="156"/>
                  </a:cubicBezTo>
                  <a:cubicBezTo>
                    <a:pt x="13" y="166"/>
                    <a:pt x="6" y="183"/>
                    <a:pt x="0" y="200"/>
                  </a:cubicBezTo>
                  <a:cubicBezTo>
                    <a:pt x="3" y="210"/>
                    <a:pt x="19" y="254"/>
                    <a:pt x="28" y="260"/>
                  </a:cubicBezTo>
                  <a:cubicBezTo>
                    <a:pt x="35" y="264"/>
                    <a:pt x="52" y="268"/>
                    <a:pt x="52" y="268"/>
                  </a:cubicBezTo>
                  <a:cubicBezTo>
                    <a:pt x="85" y="261"/>
                    <a:pt x="79" y="244"/>
                    <a:pt x="88" y="216"/>
                  </a:cubicBezTo>
                  <a:cubicBezTo>
                    <a:pt x="91" y="207"/>
                    <a:pt x="99" y="200"/>
                    <a:pt x="104" y="192"/>
                  </a:cubicBezTo>
                  <a:cubicBezTo>
                    <a:pt x="116" y="174"/>
                    <a:pt x="121" y="136"/>
                    <a:pt x="128" y="116"/>
                  </a:cubicBezTo>
                  <a:cubicBezTo>
                    <a:pt x="131" y="108"/>
                    <a:pt x="134" y="79"/>
                    <a:pt x="140" y="76"/>
                  </a:cubicBezTo>
                  <a:cubicBezTo>
                    <a:pt x="147" y="72"/>
                    <a:pt x="156" y="73"/>
                    <a:pt x="164" y="72"/>
                  </a:cubicBezTo>
                  <a:cubicBezTo>
                    <a:pt x="158" y="19"/>
                    <a:pt x="161" y="33"/>
                    <a:pt x="1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0" name="Freeform 44"/>
            <p:cNvSpPr>
              <a:spLocks noChangeArrowheads="1"/>
            </p:cNvSpPr>
            <p:nvPr/>
          </p:nvSpPr>
          <p:spPr bwMode="auto">
            <a:xfrm>
              <a:off x="3440" y="1013"/>
              <a:ext cx="57" cy="57"/>
            </a:xfrm>
            <a:custGeom>
              <a:avLst/>
              <a:gdLst>
                <a:gd name="T0" fmla="*/ 12 w 66"/>
                <a:gd name="T1" fmla="*/ 0 h 81"/>
                <a:gd name="T2" fmla="*/ 10 w 66"/>
                <a:gd name="T3" fmla="*/ 8 h 81"/>
                <a:gd name="T4" fmla="*/ 12 w 66"/>
                <a:gd name="T5" fmla="*/ 9 h 81"/>
                <a:gd name="T6" fmla="*/ 16 w 66"/>
                <a:gd name="T7" fmla="*/ 9 h 81"/>
                <a:gd name="T8" fmla="*/ 23 w 66"/>
                <a:gd name="T9" fmla="*/ 9 h 81"/>
                <a:gd name="T10" fmla="*/ 12 w 66"/>
                <a:gd name="T11" fmla="*/ 0 h 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6"/>
                <a:gd name="T19" fmla="*/ 0 h 81"/>
                <a:gd name="T20" fmla="*/ 66 w 66"/>
                <a:gd name="T21" fmla="*/ 81 h 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6" h="81">
                  <a:moveTo>
                    <a:pt x="29" y="0"/>
                  </a:moveTo>
                  <a:cubicBezTo>
                    <a:pt x="0" y="10"/>
                    <a:pt x="20" y="38"/>
                    <a:pt x="25" y="60"/>
                  </a:cubicBezTo>
                  <a:cubicBezTo>
                    <a:pt x="26" y="65"/>
                    <a:pt x="26" y="72"/>
                    <a:pt x="29" y="76"/>
                  </a:cubicBezTo>
                  <a:cubicBezTo>
                    <a:pt x="32" y="79"/>
                    <a:pt x="37" y="79"/>
                    <a:pt x="41" y="80"/>
                  </a:cubicBezTo>
                  <a:cubicBezTo>
                    <a:pt x="46" y="79"/>
                    <a:pt x="55" y="81"/>
                    <a:pt x="57" y="76"/>
                  </a:cubicBezTo>
                  <a:cubicBezTo>
                    <a:pt x="66" y="53"/>
                    <a:pt x="45" y="16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1" name="Freeform 45"/>
            <p:cNvSpPr>
              <a:spLocks noChangeArrowheads="1"/>
            </p:cNvSpPr>
            <p:nvPr/>
          </p:nvSpPr>
          <p:spPr bwMode="auto">
            <a:xfrm>
              <a:off x="3823" y="1074"/>
              <a:ext cx="128" cy="171"/>
            </a:xfrm>
            <a:custGeom>
              <a:avLst/>
              <a:gdLst>
                <a:gd name="T0" fmla="*/ 41 w 148"/>
                <a:gd name="T1" fmla="*/ 0 h 244"/>
                <a:gd name="T2" fmla="*/ 25 w 148"/>
                <a:gd name="T3" fmla="*/ 10 h 244"/>
                <a:gd name="T4" fmla="*/ 15 w 148"/>
                <a:gd name="T5" fmla="*/ 11 h 244"/>
                <a:gd name="T6" fmla="*/ 5 w 148"/>
                <a:gd name="T7" fmla="*/ 13 h 244"/>
                <a:gd name="T8" fmla="*/ 16 w 148"/>
                <a:gd name="T9" fmla="*/ 22 h 244"/>
                <a:gd name="T10" fmla="*/ 22 w 148"/>
                <a:gd name="T11" fmla="*/ 27 h 244"/>
                <a:gd name="T12" fmla="*/ 25 w 148"/>
                <a:gd name="T13" fmla="*/ 28 h 244"/>
                <a:gd name="T14" fmla="*/ 35 w 148"/>
                <a:gd name="T15" fmla="*/ 29 h 244"/>
                <a:gd name="T16" fmla="*/ 41 w 148"/>
                <a:gd name="T17" fmla="*/ 23 h 244"/>
                <a:gd name="T18" fmla="*/ 52 w 148"/>
                <a:gd name="T19" fmla="*/ 20 h 244"/>
                <a:gd name="T20" fmla="*/ 47 w 148"/>
                <a:gd name="T21" fmla="*/ 8 h 244"/>
                <a:gd name="T22" fmla="*/ 59 w 148"/>
                <a:gd name="T23" fmla="*/ 6 h 244"/>
                <a:gd name="T24" fmla="*/ 47 w 148"/>
                <a:gd name="T25" fmla="*/ 3 h 244"/>
                <a:gd name="T26" fmla="*/ 41 w 148"/>
                <a:gd name="T27" fmla="*/ 0 h 24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48"/>
                <a:gd name="T43" fmla="*/ 0 h 244"/>
                <a:gd name="T44" fmla="*/ 148 w 148"/>
                <a:gd name="T45" fmla="*/ 244 h 24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48" h="244">
                  <a:moveTo>
                    <a:pt x="96" y="0"/>
                  </a:moveTo>
                  <a:cubicBezTo>
                    <a:pt x="86" y="29"/>
                    <a:pt x="70" y="55"/>
                    <a:pt x="60" y="84"/>
                  </a:cubicBezTo>
                  <a:cubicBezTo>
                    <a:pt x="57" y="92"/>
                    <a:pt x="43" y="87"/>
                    <a:pt x="36" y="92"/>
                  </a:cubicBezTo>
                  <a:cubicBezTo>
                    <a:pt x="28" y="97"/>
                    <a:pt x="12" y="108"/>
                    <a:pt x="12" y="108"/>
                  </a:cubicBezTo>
                  <a:cubicBezTo>
                    <a:pt x="0" y="144"/>
                    <a:pt x="30" y="158"/>
                    <a:pt x="40" y="188"/>
                  </a:cubicBezTo>
                  <a:cubicBezTo>
                    <a:pt x="44" y="200"/>
                    <a:pt x="45" y="213"/>
                    <a:pt x="52" y="224"/>
                  </a:cubicBezTo>
                  <a:cubicBezTo>
                    <a:pt x="55" y="228"/>
                    <a:pt x="56" y="233"/>
                    <a:pt x="60" y="236"/>
                  </a:cubicBezTo>
                  <a:cubicBezTo>
                    <a:pt x="67" y="240"/>
                    <a:pt x="84" y="244"/>
                    <a:pt x="84" y="244"/>
                  </a:cubicBezTo>
                  <a:cubicBezTo>
                    <a:pt x="111" y="235"/>
                    <a:pt x="103" y="218"/>
                    <a:pt x="96" y="196"/>
                  </a:cubicBezTo>
                  <a:cubicBezTo>
                    <a:pt x="100" y="183"/>
                    <a:pt x="124" y="168"/>
                    <a:pt x="124" y="168"/>
                  </a:cubicBezTo>
                  <a:cubicBezTo>
                    <a:pt x="148" y="132"/>
                    <a:pt x="123" y="101"/>
                    <a:pt x="112" y="68"/>
                  </a:cubicBezTo>
                  <a:cubicBezTo>
                    <a:pt x="140" y="59"/>
                    <a:pt x="133" y="68"/>
                    <a:pt x="140" y="48"/>
                  </a:cubicBezTo>
                  <a:cubicBezTo>
                    <a:pt x="136" y="35"/>
                    <a:pt x="112" y="20"/>
                    <a:pt x="112" y="20"/>
                  </a:cubicBezTo>
                  <a:cubicBezTo>
                    <a:pt x="102" y="5"/>
                    <a:pt x="107" y="11"/>
                    <a:pt x="9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2" name="Freeform 46"/>
            <p:cNvSpPr>
              <a:spLocks noChangeArrowheads="1"/>
            </p:cNvSpPr>
            <p:nvPr/>
          </p:nvSpPr>
          <p:spPr bwMode="auto">
            <a:xfrm>
              <a:off x="3715" y="1021"/>
              <a:ext cx="83" cy="128"/>
            </a:xfrm>
            <a:custGeom>
              <a:avLst/>
              <a:gdLst>
                <a:gd name="T0" fmla="*/ 20 w 96"/>
                <a:gd name="T1" fmla="*/ 1 h 183"/>
                <a:gd name="T2" fmla="*/ 22 w 96"/>
                <a:gd name="T3" fmla="*/ 4 h 183"/>
                <a:gd name="T4" fmla="*/ 25 w 96"/>
                <a:gd name="T5" fmla="*/ 7 h 183"/>
                <a:gd name="T6" fmla="*/ 26 w 96"/>
                <a:gd name="T7" fmla="*/ 10 h 183"/>
                <a:gd name="T8" fmla="*/ 29 w 96"/>
                <a:gd name="T9" fmla="*/ 12 h 183"/>
                <a:gd name="T10" fmla="*/ 30 w 96"/>
                <a:gd name="T11" fmla="*/ 15 h 183"/>
                <a:gd name="T12" fmla="*/ 23 w 96"/>
                <a:gd name="T13" fmla="*/ 10 h 183"/>
                <a:gd name="T14" fmla="*/ 14 w 96"/>
                <a:gd name="T15" fmla="*/ 9 h 183"/>
                <a:gd name="T16" fmla="*/ 3 w 96"/>
                <a:gd name="T17" fmla="*/ 10 h 183"/>
                <a:gd name="T18" fmla="*/ 3 w 96"/>
                <a:gd name="T19" fmla="*/ 12 h 183"/>
                <a:gd name="T20" fmla="*/ 16 w 96"/>
                <a:gd name="T21" fmla="*/ 13 h 183"/>
                <a:gd name="T22" fmla="*/ 23 w 96"/>
                <a:gd name="T23" fmla="*/ 15 h 183"/>
                <a:gd name="T24" fmla="*/ 30 w 96"/>
                <a:gd name="T25" fmla="*/ 15 h 183"/>
                <a:gd name="T26" fmla="*/ 32 w 96"/>
                <a:gd name="T27" fmla="*/ 17 h 183"/>
                <a:gd name="T28" fmla="*/ 41 w 96"/>
                <a:gd name="T29" fmla="*/ 21 h 183"/>
                <a:gd name="T30" fmla="*/ 35 w 96"/>
                <a:gd name="T31" fmla="*/ 15 h 183"/>
                <a:gd name="T32" fmla="*/ 34 w 96"/>
                <a:gd name="T33" fmla="*/ 10 h 183"/>
                <a:gd name="T34" fmla="*/ 30 w 96"/>
                <a:gd name="T35" fmla="*/ 7 h 183"/>
                <a:gd name="T36" fmla="*/ 26 w 96"/>
                <a:gd name="T37" fmla="*/ 5 h 183"/>
                <a:gd name="T38" fmla="*/ 23 w 96"/>
                <a:gd name="T39" fmla="*/ 2 h 183"/>
                <a:gd name="T40" fmla="*/ 20 w 96"/>
                <a:gd name="T41" fmla="*/ 1 h 18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83"/>
                <a:gd name="T65" fmla="*/ 96 w 96"/>
                <a:gd name="T66" fmla="*/ 183 h 18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83">
                  <a:moveTo>
                    <a:pt x="48" y="2"/>
                  </a:moveTo>
                  <a:cubicBezTo>
                    <a:pt x="47" y="4"/>
                    <a:pt x="49" y="25"/>
                    <a:pt x="51" y="35"/>
                  </a:cubicBezTo>
                  <a:cubicBezTo>
                    <a:pt x="53" y="45"/>
                    <a:pt x="58" y="53"/>
                    <a:pt x="60" y="62"/>
                  </a:cubicBezTo>
                  <a:cubicBezTo>
                    <a:pt x="62" y="71"/>
                    <a:pt x="61" y="85"/>
                    <a:pt x="62" y="92"/>
                  </a:cubicBezTo>
                  <a:cubicBezTo>
                    <a:pt x="63" y="99"/>
                    <a:pt x="67" y="99"/>
                    <a:pt x="68" y="105"/>
                  </a:cubicBezTo>
                  <a:cubicBezTo>
                    <a:pt x="69" y="111"/>
                    <a:pt x="73" y="128"/>
                    <a:pt x="71" y="126"/>
                  </a:cubicBezTo>
                  <a:cubicBezTo>
                    <a:pt x="69" y="124"/>
                    <a:pt x="63" y="101"/>
                    <a:pt x="57" y="93"/>
                  </a:cubicBezTo>
                  <a:cubicBezTo>
                    <a:pt x="51" y="85"/>
                    <a:pt x="44" y="80"/>
                    <a:pt x="35" y="78"/>
                  </a:cubicBezTo>
                  <a:cubicBezTo>
                    <a:pt x="26" y="76"/>
                    <a:pt x="10" y="79"/>
                    <a:pt x="5" y="83"/>
                  </a:cubicBezTo>
                  <a:cubicBezTo>
                    <a:pt x="0" y="87"/>
                    <a:pt x="2" y="97"/>
                    <a:pt x="8" y="102"/>
                  </a:cubicBezTo>
                  <a:cubicBezTo>
                    <a:pt x="14" y="107"/>
                    <a:pt x="33" y="109"/>
                    <a:pt x="41" y="114"/>
                  </a:cubicBezTo>
                  <a:cubicBezTo>
                    <a:pt x="49" y="119"/>
                    <a:pt x="52" y="132"/>
                    <a:pt x="57" y="135"/>
                  </a:cubicBezTo>
                  <a:cubicBezTo>
                    <a:pt x="62" y="138"/>
                    <a:pt x="68" y="133"/>
                    <a:pt x="71" y="135"/>
                  </a:cubicBezTo>
                  <a:cubicBezTo>
                    <a:pt x="74" y="137"/>
                    <a:pt x="74" y="143"/>
                    <a:pt x="78" y="150"/>
                  </a:cubicBezTo>
                  <a:cubicBezTo>
                    <a:pt x="82" y="157"/>
                    <a:pt x="96" y="183"/>
                    <a:pt x="96" y="179"/>
                  </a:cubicBezTo>
                  <a:cubicBezTo>
                    <a:pt x="96" y="175"/>
                    <a:pt x="84" y="140"/>
                    <a:pt x="81" y="126"/>
                  </a:cubicBezTo>
                  <a:cubicBezTo>
                    <a:pt x="78" y="112"/>
                    <a:pt x="82" y="104"/>
                    <a:pt x="80" y="93"/>
                  </a:cubicBezTo>
                  <a:cubicBezTo>
                    <a:pt x="78" y="82"/>
                    <a:pt x="74" y="72"/>
                    <a:pt x="71" y="63"/>
                  </a:cubicBezTo>
                  <a:cubicBezTo>
                    <a:pt x="68" y="54"/>
                    <a:pt x="65" y="48"/>
                    <a:pt x="63" y="41"/>
                  </a:cubicBezTo>
                  <a:cubicBezTo>
                    <a:pt x="61" y="34"/>
                    <a:pt x="59" y="26"/>
                    <a:pt x="57" y="20"/>
                  </a:cubicBezTo>
                  <a:cubicBezTo>
                    <a:pt x="55" y="14"/>
                    <a:pt x="49" y="0"/>
                    <a:pt x="48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3" name="Freeform 47"/>
            <p:cNvSpPr>
              <a:spLocks noChangeArrowheads="1"/>
            </p:cNvSpPr>
            <p:nvPr/>
          </p:nvSpPr>
          <p:spPr bwMode="auto">
            <a:xfrm>
              <a:off x="3771" y="1124"/>
              <a:ext cx="46" cy="122"/>
            </a:xfrm>
            <a:custGeom>
              <a:avLst/>
              <a:gdLst>
                <a:gd name="T0" fmla="*/ 3 w 54"/>
                <a:gd name="T1" fmla="*/ 0 h 175"/>
                <a:gd name="T2" fmla="*/ 0 w 54"/>
                <a:gd name="T3" fmla="*/ 3 h 175"/>
                <a:gd name="T4" fmla="*/ 3 w 54"/>
                <a:gd name="T5" fmla="*/ 6 h 175"/>
                <a:gd name="T6" fmla="*/ 7 w 54"/>
                <a:gd name="T7" fmla="*/ 10 h 175"/>
                <a:gd name="T8" fmla="*/ 13 w 54"/>
                <a:gd name="T9" fmla="*/ 15 h 175"/>
                <a:gd name="T10" fmla="*/ 20 w 54"/>
                <a:gd name="T11" fmla="*/ 20 h 175"/>
                <a:gd name="T12" fmla="*/ 15 w 54"/>
                <a:gd name="T13" fmla="*/ 13 h 175"/>
                <a:gd name="T14" fmla="*/ 13 w 54"/>
                <a:gd name="T15" fmla="*/ 10 h 175"/>
                <a:gd name="T16" fmla="*/ 10 w 54"/>
                <a:gd name="T17" fmla="*/ 7 h 175"/>
                <a:gd name="T18" fmla="*/ 9 w 54"/>
                <a:gd name="T19" fmla="*/ 5 h 175"/>
                <a:gd name="T20" fmla="*/ 7 w 54"/>
                <a:gd name="T21" fmla="*/ 4 h 175"/>
                <a:gd name="T22" fmla="*/ 3 w 54"/>
                <a:gd name="T23" fmla="*/ 0 h 17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4"/>
                <a:gd name="T37" fmla="*/ 0 h 175"/>
                <a:gd name="T38" fmla="*/ 54 w 54"/>
                <a:gd name="T39" fmla="*/ 175 h 17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4" h="175">
                  <a:moveTo>
                    <a:pt x="6" y="0"/>
                  </a:moveTo>
                  <a:lnTo>
                    <a:pt x="0" y="25"/>
                  </a:lnTo>
                  <a:cubicBezTo>
                    <a:pt x="3" y="48"/>
                    <a:pt x="3" y="40"/>
                    <a:pt x="9" y="54"/>
                  </a:cubicBezTo>
                  <a:cubicBezTo>
                    <a:pt x="10" y="66"/>
                    <a:pt x="12" y="83"/>
                    <a:pt x="18" y="94"/>
                  </a:cubicBezTo>
                  <a:cubicBezTo>
                    <a:pt x="21" y="109"/>
                    <a:pt x="25" y="117"/>
                    <a:pt x="34" y="129"/>
                  </a:cubicBezTo>
                  <a:cubicBezTo>
                    <a:pt x="35" y="143"/>
                    <a:pt x="35" y="171"/>
                    <a:pt x="54" y="175"/>
                  </a:cubicBezTo>
                  <a:cubicBezTo>
                    <a:pt x="52" y="133"/>
                    <a:pt x="53" y="141"/>
                    <a:pt x="40" y="115"/>
                  </a:cubicBezTo>
                  <a:cubicBezTo>
                    <a:pt x="39" y="108"/>
                    <a:pt x="37" y="100"/>
                    <a:pt x="34" y="93"/>
                  </a:cubicBezTo>
                  <a:cubicBezTo>
                    <a:pt x="33" y="82"/>
                    <a:pt x="30" y="72"/>
                    <a:pt x="28" y="61"/>
                  </a:cubicBezTo>
                  <a:cubicBezTo>
                    <a:pt x="28" y="58"/>
                    <a:pt x="28" y="50"/>
                    <a:pt x="25" y="46"/>
                  </a:cubicBezTo>
                  <a:cubicBezTo>
                    <a:pt x="22" y="43"/>
                    <a:pt x="16" y="37"/>
                    <a:pt x="16" y="37"/>
                  </a:cubicBezTo>
                  <a:cubicBezTo>
                    <a:pt x="14" y="25"/>
                    <a:pt x="13" y="9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4" name="Freeform 48"/>
            <p:cNvSpPr>
              <a:spLocks noChangeArrowheads="1"/>
            </p:cNvSpPr>
            <p:nvPr/>
          </p:nvSpPr>
          <p:spPr bwMode="auto">
            <a:xfrm>
              <a:off x="3823" y="1252"/>
              <a:ext cx="75" cy="50"/>
            </a:xfrm>
            <a:custGeom>
              <a:avLst/>
              <a:gdLst>
                <a:gd name="T0" fmla="*/ 2 w 86"/>
                <a:gd name="T1" fmla="*/ 0 h 73"/>
                <a:gd name="T2" fmla="*/ 3 w 86"/>
                <a:gd name="T3" fmla="*/ 3 h 73"/>
                <a:gd name="T4" fmla="*/ 10 w 86"/>
                <a:gd name="T5" fmla="*/ 5 h 73"/>
                <a:gd name="T6" fmla="*/ 21 w 86"/>
                <a:gd name="T7" fmla="*/ 5 h 73"/>
                <a:gd name="T8" fmla="*/ 27 w 86"/>
                <a:gd name="T9" fmla="*/ 5 h 73"/>
                <a:gd name="T10" fmla="*/ 33 w 86"/>
                <a:gd name="T11" fmla="*/ 7 h 73"/>
                <a:gd name="T12" fmla="*/ 38 w 86"/>
                <a:gd name="T13" fmla="*/ 7 h 73"/>
                <a:gd name="T14" fmla="*/ 32 w 86"/>
                <a:gd name="T15" fmla="*/ 3 h 73"/>
                <a:gd name="T16" fmla="*/ 28 w 86"/>
                <a:gd name="T17" fmla="*/ 2 h 73"/>
                <a:gd name="T18" fmla="*/ 16 w 86"/>
                <a:gd name="T19" fmla="*/ 2 h 73"/>
                <a:gd name="T20" fmla="*/ 10 w 86"/>
                <a:gd name="T21" fmla="*/ 2 h 73"/>
                <a:gd name="T22" fmla="*/ 3 w 86"/>
                <a:gd name="T23" fmla="*/ 0 h 73"/>
                <a:gd name="T24" fmla="*/ 2 w 86"/>
                <a:gd name="T25" fmla="*/ 0 h 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6"/>
                <a:gd name="T40" fmla="*/ 0 h 73"/>
                <a:gd name="T41" fmla="*/ 86 w 86"/>
                <a:gd name="T42" fmla="*/ 73 h 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6" h="73">
                  <a:moveTo>
                    <a:pt x="2" y="0"/>
                  </a:moveTo>
                  <a:cubicBezTo>
                    <a:pt x="3" y="17"/>
                    <a:pt x="0" y="23"/>
                    <a:pt x="8" y="34"/>
                  </a:cubicBezTo>
                  <a:cubicBezTo>
                    <a:pt x="10" y="43"/>
                    <a:pt x="14" y="42"/>
                    <a:pt x="23" y="43"/>
                  </a:cubicBezTo>
                  <a:cubicBezTo>
                    <a:pt x="30" y="47"/>
                    <a:pt x="40" y="48"/>
                    <a:pt x="48" y="49"/>
                  </a:cubicBezTo>
                  <a:cubicBezTo>
                    <a:pt x="53" y="51"/>
                    <a:pt x="57" y="54"/>
                    <a:pt x="62" y="57"/>
                  </a:cubicBezTo>
                  <a:cubicBezTo>
                    <a:pt x="66" y="62"/>
                    <a:pt x="68" y="64"/>
                    <a:pt x="74" y="66"/>
                  </a:cubicBezTo>
                  <a:cubicBezTo>
                    <a:pt x="78" y="72"/>
                    <a:pt x="79" y="73"/>
                    <a:pt x="86" y="69"/>
                  </a:cubicBezTo>
                  <a:cubicBezTo>
                    <a:pt x="83" y="53"/>
                    <a:pt x="80" y="52"/>
                    <a:pt x="72" y="39"/>
                  </a:cubicBezTo>
                  <a:cubicBezTo>
                    <a:pt x="68" y="34"/>
                    <a:pt x="63" y="22"/>
                    <a:pt x="63" y="22"/>
                  </a:cubicBezTo>
                  <a:cubicBezTo>
                    <a:pt x="52" y="26"/>
                    <a:pt x="48" y="26"/>
                    <a:pt x="36" y="24"/>
                  </a:cubicBezTo>
                  <a:cubicBezTo>
                    <a:pt x="24" y="15"/>
                    <a:pt x="43" y="29"/>
                    <a:pt x="24" y="19"/>
                  </a:cubicBezTo>
                  <a:cubicBezTo>
                    <a:pt x="15" y="15"/>
                    <a:pt x="16" y="2"/>
                    <a:pt x="6" y="0"/>
                  </a:cubicBezTo>
                  <a:cubicBezTo>
                    <a:pt x="1" y="4"/>
                    <a:pt x="2" y="5"/>
                    <a:pt x="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5" name="Freeform 49"/>
            <p:cNvSpPr>
              <a:spLocks noChangeArrowheads="1"/>
            </p:cNvSpPr>
            <p:nvPr/>
          </p:nvSpPr>
          <p:spPr bwMode="auto">
            <a:xfrm>
              <a:off x="3943" y="1163"/>
              <a:ext cx="95" cy="109"/>
            </a:xfrm>
            <a:custGeom>
              <a:avLst/>
              <a:gdLst>
                <a:gd name="T0" fmla="*/ 39 w 111"/>
                <a:gd name="T1" fmla="*/ 0 h 156"/>
                <a:gd name="T2" fmla="*/ 29 w 111"/>
                <a:gd name="T3" fmla="*/ 1 h 156"/>
                <a:gd name="T4" fmla="*/ 9 w 111"/>
                <a:gd name="T5" fmla="*/ 1 h 156"/>
                <a:gd name="T6" fmla="*/ 6 w 111"/>
                <a:gd name="T7" fmla="*/ 4 h 156"/>
                <a:gd name="T8" fmla="*/ 4 w 111"/>
                <a:gd name="T9" fmla="*/ 7 h 156"/>
                <a:gd name="T10" fmla="*/ 6 w 111"/>
                <a:gd name="T11" fmla="*/ 8 h 156"/>
                <a:gd name="T12" fmla="*/ 3 w 111"/>
                <a:gd name="T13" fmla="*/ 10 h 156"/>
                <a:gd name="T14" fmla="*/ 6 w 111"/>
                <a:gd name="T15" fmla="*/ 13 h 156"/>
                <a:gd name="T16" fmla="*/ 9 w 111"/>
                <a:gd name="T17" fmla="*/ 15 h 156"/>
                <a:gd name="T18" fmla="*/ 6 w 111"/>
                <a:gd name="T19" fmla="*/ 17 h 156"/>
                <a:gd name="T20" fmla="*/ 9 w 111"/>
                <a:gd name="T21" fmla="*/ 18 h 156"/>
                <a:gd name="T22" fmla="*/ 17 w 111"/>
                <a:gd name="T23" fmla="*/ 17 h 156"/>
                <a:gd name="T24" fmla="*/ 20 w 111"/>
                <a:gd name="T25" fmla="*/ 10 h 156"/>
                <a:gd name="T26" fmla="*/ 22 w 111"/>
                <a:gd name="T27" fmla="*/ 15 h 156"/>
                <a:gd name="T28" fmla="*/ 26 w 111"/>
                <a:gd name="T29" fmla="*/ 17 h 156"/>
                <a:gd name="T30" fmla="*/ 24 w 111"/>
                <a:gd name="T31" fmla="*/ 13 h 156"/>
                <a:gd name="T32" fmla="*/ 28 w 111"/>
                <a:gd name="T33" fmla="*/ 8 h 156"/>
                <a:gd name="T34" fmla="*/ 27 w 111"/>
                <a:gd name="T35" fmla="*/ 6 h 156"/>
                <a:gd name="T36" fmla="*/ 21 w 111"/>
                <a:gd name="T37" fmla="*/ 7 h 156"/>
                <a:gd name="T38" fmla="*/ 14 w 111"/>
                <a:gd name="T39" fmla="*/ 6 h 156"/>
                <a:gd name="T40" fmla="*/ 16 w 111"/>
                <a:gd name="T41" fmla="*/ 4 h 156"/>
                <a:gd name="T42" fmla="*/ 24 w 111"/>
                <a:gd name="T43" fmla="*/ 4 h 156"/>
                <a:gd name="T44" fmla="*/ 31 w 111"/>
                <a:gd name="T45" fmla="*/ 4 h 156"/>
                <a:gd name="T46" fmla="*/ 39 w 111"/>
                <a:gd name="T47" fmla="*/ 3 h 156"/>
                <a:gd name="T48" fmla="*/ 43 w 111"/>
                <a:gd name="T49" fmla="*/ 1 h 156"/>
                <a:gd name="T50" fmla="*/ 39 w 111"/>
                <a:gd name="T51" fmla="*/ 0 h 15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1"/>
                <a:gd name="T79" fmla="*/ 0 h 156"/>
                <a:gd name="T80" fmla="*/ 111 w 111"/>
                <a:gd name="T81" fmla="*/ 156 h 15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1" h="156">
                  <a:moveTo>
                    <a:pt x="98" y="0"/>
                  </a:moveTo>
                  <a:cubicBezTo>
                    <a:pt x="75" y="2"/>
                    <a:pt x="87" y="8"/>
                    <a:pt x="75" y="10"/>
                  </a:cubicBezTo>
                  <a:cubicBezTo>
                    <a:pt x="72" y="10"/>
                    <a:pt x="25" y="3"/>
                    <a:pt x="23" y="15"/>
                  </a:cubicBezTo>
                  <a:cubicBezTo>
                    <a:pt x="25" y="26"/>
                    <a:pt x="23" y="27"/>
                    <a:pt x="14" y="33"/>
                  </a:cubicBezTo>
                  <a:cubicBezTo>
                    <a:pt x="15" y="43"/>
                    <a:pt x="20" y="54"/>
                    <a:pt x="11" y="61"/>
                  </a:cubicBezTo>
                  <a:cubicBezTo>
                    <a:pt x="8" y="68"/>
                    <a:pt x="10" y="69"/>
                    <a:pt x="14" y="75"/>
                  </a:cubicBezTo>
                  <a:cubicBezTo>
                    <a:pt x="16" y="84"/>
                    <a:pt x="12" y="86"/>
                    <a:pt x="3" y="88"/>
                  </a:cubicBezTo>
                  <a:cubicBezTo>
                    <a:pt x="1" y="99"/>
                    <a:pt x="0" y="106"/>
                    <a:pt x="14" y="109"/>
                  </a:cubicBezTo>
                  <a:cubicBezTo>
                    <a:pt x="21" y="112"/>
                    <a:pt x="20" y="118"/>
                    <a:pt x="23" y="124"/>
                  </a:cubicBezTo>
                  <a:cubicBezTo>
                    <a:pt x="25" y="133"/>
                    <a:pt x="23" y="139"/>
                    <a:pt x="15" y="144"/>
                  </a:cubicBezTo>
                  <a:cubicBezTo>
                    <a:pt x="17" y="150"/>
                    <a:pt x="18" y="153"/>
                    <a:pt x="24" y="156"/>
                  </a:cubicBezTo>
                  <a:cubicBezTo>
                    <a:pt x="31" y="154"/>
                    <a:pt x="36" y="148"/>
                    <a:pt x="42" y="144"/>
                  </a:cubicBezTo>
                  <a:cubicBezTo>
                    <a:pt x="41" y="128"/>
                    <a:pt x="33" y="103"/>
                    <a:pt x="50" y="93"/>
                  </a:cubicBezTo>
                  <a:cubicBezTo>
                    <a:pt x="52" y="105"/>
                    <a:pt x="46" y="116"/>
                    <a:pt x="56" y="126"/>
                  </a:cubicBezTo>
                  <a:cubicBezTo>
                    <a:pt x="57" y="134"/>
                    <a:pt x="58" y="141"/>
                    <a:pt x="65" y="145"/>
                  </a:cubicBezTo>
                  <a:cubicBezTo>
                    <a:pt x="70" y="134"/>
                    <a:pt x="64" y="123"/>
                    <a:pt x="62" y="112"/>
                  </a:cubicBezTo>
                  <a:cubicBezTo>
                    <a:pt x="65" y="97"/>
                    <a:pt x="55" y="81"/>
                    <a:pt x="72" y="73"/>
                  </a:cubicBezTo>
                  <a:cubicBezTo>
                    <a:pt x="79" y="64"/>
                    <a:pt x="75" y="59"/>
                    <a:pt x="69" y="51"/>
                  </a:cubicBezTo>
                  <a:cubicBezTo>
                    <a:pt x="61" y="52"/>
                    <a:pt x="61" y="56"/>
                    <a:pt x="54" y="60"/>
                  </a:cubicBezTo>
                  <a:cubicBezTo>
                    <a:pt x="37" y="57"/>
                    <a:pt x="43" y="60"/>
                    <a:pt x="35" y="54"/>
                  </a:cubicBezTo>
                  <a:cubicBezTo>
                    <a:pt x="31" y="45"/>
                    <a:pt x="28" y="39"/>
                    <a:pt x="41" y="36"/>
                  </a:cubicBezTo>
                  <a:cubicBezTo>
                    <a:pt x="49" y="32"/>
                    <a:pt x="53" y="33"/>
                    <a:pt x="62" y="34"/>
                  </a:cubicBezTo>
                  <a:cubicBezTo>
                    <a:pt x="67" y="36"/>
                    <a:pt x="73" y="36"/>
                    <a:pt x="78" y="39"/>
                  </a:cubicBezTo>
                  <a:cubicBezTo>
                    <a:pt x="85" y="36"/>
                    <a:pt x="90" y="31"/>
                    <a:pt x="98" y="30"/>
                  </a:cubicBezTo>
                  <a:cubicBezTo>
                    <a:pt x="104" y="26"/>
                    <a:pt x="107" y="19"/>
                    <a:pt x="111" y="13"/>
                  </a:cubicBezTo>
                  <a:cubicBezTo>
                    <a:pt x="107" y="8"/>
                    <a:pt x="102" y="4"/>
                    <a:pt x="9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6" name="Freeform 50"/>
            <p:cNvSpPr>
              <a:spLocks noChangeArrowheads="1"/>
            </p:cNvSpPr>
            <p:nvPr/>
          </p:nvSpPr>
          <p:spPr bwMode="auto">
            <a:xfrm>
              <a:off x="3911" y="772"/>
              <a:ext cx="25" cy="67"/>
            </a:xfrm>
            <a:custGeom>
              <a:avLst/>
              <a:gdLst>
                <a:gd name="T0" fmla="*/ 4 w 30"/>
                <a:gd name="T1" fmla="*/ 0 h 94"/>
                <a:gd name="T2" fmla="*/ 0 w 30"/>
                <a:gd name="T3" fmla="*/ 2 h 94"/>
                <a:gd name="T4" fmla="*/ 3 w 30"/>
                <a:gd name="T5" fmla="*/ 5 h 94"/>
                <a:gd name="T6" fmla="*/ 1 w 30"/>
                <a:gd name="T7" fmla="*/ 8 h 94"/>
                <a:gd name="T8" fmla="*/ 6 w 30"/>
                <a:gd name="T9" fmla="*/ 12 h 94"/>
                <a:gd name="T10" fmla="*/ 11 w 30"/>
                <a:gd name="T11" fmla="*/ 11 h 94"/>
                <a:gd name="T12" fmla="*/ 8 w 30"/>
                <a:gd name="T13" fmla="*/ 8 h 94"/>
                <a:gd name="T14" fmla="*/ 4 w 30"/>
                <a:gd name="T15" fmla="*/ 0 h 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"/>
                <a:gd name="T25" fmla="*/ 0 h 94"/>
                <a:gd name="T26" fmla="*/ 30 w 30"/>
                <a:gd name="T27" fmla="*/ 94 h 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" h="94">
                  <a:moveTo>
                    <a:pt x="12" y="0"/>
                  </a:moveTo>
                  <a:cubicBezTo>
                    <a:pt x="9" y="6"/>
                    <a:pt x="4" y="11"/>
                    <a:pt x="0" y="16"/>
                  </a:cubicBezTo>
                  <a:cubicBezTo>
                    <a:pt x="1" y="23"/>
                    <a:pt x="3" y="30"/>
                    <a:pt x="6" y="37"/>
                  </a:cubicBezTo>
                  <a:cubicBezTo>
                    <a:pt x="3" y="45"/>
                    <a:pt x="4" y="53"/>
                    <a:pt x="1" y="61"/>
                  </a:cubicBezTo>
                  <a:cubicBezTo>
                    <a:pt x="3" y="81"/>
                    <a:pt x="2" y="83"/>
                    <a:pt x="16" y="94"/>
                  </a:cubicBezTo>
                  <a:cubicBezTo>
                    <a:pt x="24" y="92"/>
                    <a:pt x="27" y="90"/>
                    <a:pt x="30" y="82"/>
                  </a:cubicBezTo>
                  <a:cubicBezTo>
                    <a:pt x="28" y="73"/>
                    <a:pt x="26" y="69"/>
                    <a:pt x="22" y="61"/>
                  </a:cubicBezTo>
                  <a:cubicBezTo>
                    <a:pt x="19" y="40"/>
                    <a:pt x="18" y="20"/>
                    <a:pt x="1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7" name="Freeform 51"/>
            <p:cNvSpPr>
              <a:spLocks noChangeArrowheads="1"/>
            </p:cNvSpPr>
            <p:nvPr/>
          </p:nvSpPr>
          <p:spPr bwMode="auto">
            <a:xfrm>
              <a:off x="3927" y="883"/>
              <a:ext cx="70" cy="111"/>
            </a:xfrm>
            <a:custGeom>
              <a:avLst/>
              <a:gdLst>
                <a:gd name="T0" fmla="*/ 5 w 81"/>
                <a:gd name="T1" fmla="*/ 1 h 158"/>
                <a:gd name="T2" fmla="*/ 0 w 81"/>
                <a:gd name="T3" fmla="*/ 3 h 158"/>
                <a:gd name="T4" fmla="*/ 3 w 81"/>
                <a:gd name="T5" fmla="*/ 6 h 158"/>
                <a:gd name="T6" fmla="*/ 3 w 81"/>
                <a:gd name="T7" fmla="*/ 13 h 158"/>
                <a:gd name="T8" fmla="*/ 8 w 81"/>
                <a:gd name="T9" fmla="*/ 13 h 158"/>
                <a:gd name="T10" fmla="*/ 9 w 81"/>
                <a:gd name="T11" fmla="*/ 14 h 158"/>
                <a:gd name="T12" fmla="*/ 12 w 81"/>
                <a:gd name="T13" fmla="*/ 15 h 158"/>
                <a:gd name="T14" fmla="*/ 16 w 81"/>
                <a:gd name="T15" fmla="*/ 17 h 158"/>
                <a:gd name="T16" fmla="*/ 19 w 81"/>
                <a:gd name="T17" fmla="*/ 15 h 158"/>
                <a:gd name="T18" fmla="*/ 26 w 81"/>
                <a:gd name="T19" fmla="*/ 15 h 158"/>
                <a:gd name="T20" fmla="*/ 26 w 81"/>
                <a:gd name="T21" fmla="*/ 13 h 158"/>
                <a:gd name="T22" fmla="*/ 19 w 81"/>
                <a:gd name="T23" fmla="*/ 13 h 158"/>
                <a:gd name="T24" fmla="*/ 16 w 81"/>
                <a:gd name="T25" fmla="*/ 11 h 158"/>
                <a:gd name="T26" fmla="*/ 14 w 81"/>
                <a:gd name="T27" fmla="*/ 9 h 158"/>
                <a:gd name="T28" fmla="*/ 16 w 81"/>
                <a:gd name="T29" fmla="*/ 6 h 158"/>
                <a:gd name="T30" fmla="*/ 14 w 81"/>
                <a:gd name="T31" fmla="*/ 4 h 158"/>
                <a:gd name="T32" fmla="*/ 17 w 81"/>
                <a:gd name="T33" fmla="*/ 3 h 158"/>
                <a:gd name="T34" fmla="*/ 12 w 81"/>
                <a:gd name="T35" fmla="*/ 1 h 158"/>
                <a:gd name="T36" fmla="*/ 8 w 81"/>
                <a:gd name="T37" fmla="*/ 1 h 158"/>
                <a:gd name="T38" fmla="*/ 5 w 81"/>
                <a:gd name="T39" fmla="*/ 1 h 15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81"/>
                <a:gd name="T61" fmla="*/ 0 h 158"/>
                <a:gd name="T62" fmla="*/ 81 w 81"/>
                <a:gd name="T63" fmla="*/ 158 h 15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81" h="158">
                  <a:moveTo>
                    <a:pt x="12" y="2"/>
                  </a:moveTo>
                  <a:cubicBezTo>
                    <a:pt x="8" y="8"/>
                    <a:pt x="3" y="13"/>
                    <a:pt x="0" y="20"/>
                  </a:cubicBezTo>
                  <a:cubicBezTo>
                    <a:pt x="5" y="31"/>
                    <a:pt x="6" y="35"/>
                    <a:pt x="8" y="49"/>
                  </a:cubicBezTo>
                  <a:cubicBezTo>
                    <a:pt x="7" y="69"/>
                    <a:pt x="4" y="87"/>
                    <a:pt x="6" y="107"/>
                  </a:cubicBezTo>
                  <a:cubicBezTo>
                    <a:pt x="8" y="106"/>
                    <a:pt x="14" y="101"/>
                    <a:pt x="17" y="103"/>
                  </a:cubicBezTo>
                  <a:cubicBezTo>
                    <a:pt x="20" y="105"/>
                    <a:pt x="17" y="112"/>
                    <a:pt x="20" y="115"/>
                  </a:cubicBezTo>
                  <a:cubicBezTo>
                    <a:pt x="22" y="118"/>
                    <a:pt x="29" y="122"/>
                    <a:pt x="29" y="122"/>
                  </a:cubicBezTo>
                  <a:cubicBezTo>
                    <a:pt x="29" y="133"/>
                    <a:pt x="27" y="158"/>
                    <a:pt x="38" y="140"/>
                  </a:cubicBezTo>
                  <a:cubicBezTo>
                    <a:pt x="39" y="133"/>
                    <a:pt x="41" y="131"/>
                    <a:pt x="48" y="128"/>
                  </a:cubicBezTo>
                  <a:cubicBezTo>
                    <a:pt x="55" y="130"/>
                    <a:pt x="59" y="133"/>
                    <a:pt x="65" y="134"/>
                  </a:cubicBezTo>
                  <a:cubicBezTo>
                    <a:pt x="81" y="131"/>
                    <a:pt x="76" y="112"/>
                    <a:pt x="63" y="109"/>
                  </a:cubicBezTo>
                  <a:cubicBezTo>
                    <a:pt x="58" y="107"/>
                    <a:pt x="53" y="106"/>
                    <a:pt x="48" y="104"/>
                  </a:cubicBezTo>
                  <a:cubicBezTo>
                    <a:pt x="45" y="100"/>
                    <a:pt x="42" y="95"/>
                    <a:pt x="39" y="91"/>
                  </a:cubicBezTo>
                  <a:cubicBezTo>
                    <a:pt x="38" y="85"/>
                    <a:pt x="36" y="79"/>
                    <a:pt x="33" y="73"/>
                  </a:cubicBezTo>
                  <a:cubicBezTo>
                    <a:pt x="31" y="64"/>
                    <a:pt x="33" y="58"/>
                    <a:pt x="41" y="53"/>
                  </a:cubicBezTo>
                  <a:cubicBezTo>
                    <a:pt x="48" y="44"/>
                    <a:pt x="47" y="38"/>
                    <a:pt x="35" y="35"/>
                  </a:cubicBezTo>
                  <a:cubicBezTo>
                    <a:pt x="36" y="28"/>
                    <a:pt x="39" y="26"/>
                    <a:pt x="42" y="20"/>
                  </a:cubicBezTo>
                  <a:cubicBezTo>
                    <a:pt x="41" y="13"/>
                    <a:pt x="35" y="8"/>
                    <a:pt x="29" y="4"/>
                  </a:cubicBezTo>
                  <a:cubicBezTo>
                    <a:pt x="25" y="9"/>
                    <a:pt x="23" y="13"/>
                    <a:pt x="18" y="7"/>
                  </a:cubicBezTo>
                  <a:cubicBezTo>
                    <a:pt x="17" y="0"/>
                    <a:pt x="19" y="2"/>
                    <a:pt x="12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8" name="Freeform 52"/>
            <p:cNvSpPr>
              <a:spLocks noChangeArrowheads="1"/>
            </p:cNvSpPr>
            <p:nvPr/>
          </p:nvSpPr>
          <p:spPr bwMode="auto">
            <a:xfrm>
              <a:off x="3976" y="1029"/>
              <a:ext cx="74" cy="74"/>
            </a:xfrm>
            <a:custGeom>
              <a:avLst/>
              <a:gdLst>
                <a:gd name="T0" fmla="*/ 23 w 85"/>
                <a:gd name="T1" fmla="*/ 0 h 105"/>
                <a:gd name="T2" fmla="*/ 19 w 85"/>
                <a:gd name="T3" fmla="*/ 2 h 105"/>
                <a:gd name="T4" fmla="*/ 14 w 85"/>
                <a:gd name="T5" fmla="*/ 4 h 105"/>
                <a:gd name="T6" fmla="*/ 7 w 85"/>
                <a:gd name="T7" fmla="*/ 4 h 105"/>
                <a:gd name="T8" fmla="*/ 3 w 85"/>
                <a:gd name="T9" fmla="*/ 6 h 105"/>
                <a:gd name="T10" fmla="*/ 3 w 85"/>
                <a:gd name="T11" fmla="*/ 9 h 105"/>
                <a:gd name="T12" fmla="*/ 6 w 85"/>
                <a:gd name="T13" fmla="*/ 9 h 105"/>
                <a:gd name="T14" fmla="*/ 11 w 85"/>
                <a:gd name="T15" fmla="*/ 8 h 105"/>
                <a:gd name="T16" fmla="*/ 15 w 85"/>
                <a:gd name="T17" fmla="*/ 9 h 105"/>
                <a:gd name="T18" fmla="*/ 25 w 85"/>
                <a:gd name="T19" fmla="*/ 13 h 105"/>
                <a:gd name="T20" fmla="*/ 31 w 85"/>
                <a:gd name="T21" fmla="*/ 9 h 105"/>
                <a:gd name="T22" fmla="*/ 37 w 85"/>
                <a:gd name="T23" fmla="*/ 8 h 105"/>
                <a:gd name="T24" fmla="*/ 32 w 85"/>
                <a:gd name="T25" fmla="*/ 4 h 105"/>
                <a:gd name="T26" fmla="*/ 23 w 85"/>
                <a:gd name="T27" fmla="*/ 0 h 10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5"/>
                <a:gd name="T43" fmla="*/ 0 h 105"/>
                <a:gd name="T44" fmla="*/ 85 w 85"/>
                <a:gd name="T45" fmla="*/ 105 h 10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5" h="105">
                  <a:moveTo>
                    <a:pt x="52" y="0"/>
                  </a:moveTo>
                  <a:cubicBezTo>
                    <a:pt x="50" y="6"/>
                    <a:pt x="47" y="12"/>
                    <a:pt x="44" y="18"/>
                  </a:cubicBezTo>
                  <a:cubicBezTo>
                    <a:pt x="43" y="28"/>
                    <a:pt x="42" y="28"/>
                    <a:pt x="32" y="30"/>
                  </a:cubicBezTo>
                  <a:cubicBezTo>
                    <a:pt x="27" y="33"/>
                    <a:pt x="21" y="33"/>
                    <a:pt x="16" y="35"/>
                  </a:cubicBezTo>
                  <a:cubicBezTo>
                    <a:pt x="13" y="39"/>
                    <a:pt x="11" y="44"/>
                    <a:pt x="8" y="48"/>
                  </a:cubicBezTo>
                  <a:cubicBezTo>
                    <a:pt x="4" y="66"/>
                    <a:pt x="0" y="42"/>
                    <a:pt x="4" y="74"/>
                  </a:cubicBezTo>
                  <a:cubicBezTo>
                    <a:pt x="7" y="73"/>
                    <a:pt x="10" y="73"/>
                    <a:pt x="13" y="71"/>
                  </a:cubicBezTo>
                  <a:cubicBezTo>
                    <a:pt x="19" y="67"/>
                    <a:pt x="17" y="64"/>
                    <a:pt x="25" y="62"/>
                  </a:cubicBezTo>
                  <a:cubicBezTo>
                    <a:pt x="32" y="59"/>
                    <a:pt x="31" y="64"/>
                    <a:pt x="34" y="69"/>
                  </a:cubicBezTo>
                  <a:cubicBezTo>
                    <a:pt x="37" y="82"/>
                    <a:pt x="44" y="96"/>
                    <a:pt x="58" y="99"/>
                  </a:cubicBezTo>
                  <a:cubicBezTo>
                    <a:pt x="70" y="105"/>
                    <a:pt x="60" y="78"/>
                    <a:pt x="71" y="72"/>
                  </a:cubicBezTo>
                  <a:cubicBezTo>
                    <a:pt x="78" y="74"/>
                    <a:pt x="80" y="74"/>
                    <a:pt x="85" y="68"/>
                  </a:cubicBezTo>
                  <a:cubicBezTo>
                    <a:pt x="82" y="56"/>
                    <a:pt x="80" y="49"/>
                    <a:pt x="74" y="39"/>
                  </a:cubicBezTo>
                  <a:cubicBezTo>
                    <a:pt x="73" y="6"/>
                    <a:pt x="80" y="6"/>
                    <a:pt x="52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9" name="Freeform 53"/>
            <p:cNvSpPr>
              <a:spLocks noChangeArrowheads="1"/>
            </p:cNvSpPr>
            <p:nvPr/>
          </p:nvSpPr>
          <p:spPr bwMode="auto">
            <a:xfrm>
              <a:off x="4064" y="1161"/>
              <a:ext cx="33" cy="46"/>
            </a:xfrm>
            <a:custGeom>
              <a:avLst/>
              <a:gdLst>
                <a:gd name="T0" fmla="*/ 3 w 38"/>
                <a:gd name="T1" fmla="*/ 3 h 66"/>
                <a:gd name="T2" fmla="*/ 11 w 38"/>
                <a:gd name="T3" fmla="*/ 7 h 66"/>
                <a:gd name="T4" fmla="*/ 13 w 38"/>
                <a:gd name="T5" fmla="*/ 6 h 66"/>
                <a:gd name="T6" fmla="*/ 17 w 38"/>
                <a:gd name="T7" fmla="*/ 5 h 66"/>
                <a:gd name="T8" fmla="*/ 13 w 38"/>
                <a:gd name="T9" fmla="*/ 3 h 66"/>
                <a:gd name="T10" fmla="*/ 9 w 38"/>
                <a:gd name="T11" fmla="*/ 1 h 66"/>
                <a:gd name="T12" fmla="*/ 5 w 38"/>
                <a:gd name="T13" fmla="*/ 1 h 66"/>
                <a:gd name="T14" fmla="*/ 2 w 38"/>
                <a:gd name="T15" fmla="*/ 1 h 66"/>
                <a:gd name="T16" fmla="*/ 3 w 38"/>
                <a:gd name="T17" fmla="*/ 3 h 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66"/>
                <a:gd name="T29" fmla="*/ 38 w 38"/>
                <a:gd name="T30" fmla="*/ 66 h 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66">
                  <a:moveTo>
                    <a:pt x="6" y="27"/>
                  </a:moveTo>
                  <a:cubicBezTo>
                    <a:pt x="8" y="52"/>
                    <a:pt x="5" y="58"/>
                    <a:pt x="26" y="66"/>
                  </a:cubicBezTo>
                  <a:cubicBezTo>
                    <a:pt x="36" y="63"/>
                    <a:pt x="33" y="61"/>
                    <a:pt x="30" y="52"/>
                  </a:cubicBezTo>
                  <a:cubicBezTo>
                    <a:pt x="28" y="41"/>
                    <a:pt x="34" y="49"/>
                    <a:pt x="38" y="40"/>
                  </a:cubicBezTo>
                  <a:cubicBezTo>
                    <a:pt x="34" y="35"/>
                    <a:pt x="33" y="30"/>
                    <a:pt x="30" y="25"/>
                  </a:cubicBezTo>
                  <a:cubicBezTo>
                    <a:pt x="29" y="14"/>
                    <a:pt x="30" y="0"/>
                    <a:pt x="20" y="13"/>
                  </a:cubicBezTo>
                  <a:cubicBezTo>
                    <a:pt x="14" y="9"/>
                    <a:pt x="12" y="8"/>
                    <a:pt x="11" y="1"/>
                  </a:cubicBezTo>
                  <a:cubicBezTo>
                    <a:pt x="5" y="4"/>
                    <a:pt x="3" y="5"/>
                    <a:pt x="2" y="12"/>
                  </a:cubicBezTo>
                  <a:cubicBezTo>
                    <a:pt x="3" y="25"/>
                    <a:pt x="0" y="21"/>
                    <a:pt x="6" y="2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0" name="Freeform 54"/>
            <p:cNvSpPr>
              <a:spLocks noChangeArrowheads="1"/>
            </p:cNvSpPr>
            <p:nvPr/>
          </p:nvSpPr>
          <p:spPr bwMode="auto">
            <a:xfrm>
              <a:off x="4045" y="1238"/>
              <a:ext cx="21" cy="16"/>
            </a:xfrm>
            <a:custGeom>
              <a:avLst/>
              <a:gdLst>
                <a:gd name="T0" fmla="*/ 0 w 24"/>
                <a:gd name="T1" fmla="*/ 0 h 23"/>
                <a:gd name="T2" fmla="*/ 4 w 24"/>
                <a:gd name="T3" fmla="*/ 3 h 23"/>
                <a:gd name="T4" fmla="*/ 11 w 24"/>
                <a:gd name="T5" fmla="*/ 1 h 23"/>
                <a:gd name="T6" fmla="*/ 0 w 24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23"/>
                <a:gd name="T14" fmla="*/ 24 w 24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23">
                  <a:moveTo>
                    <a:pt x="0" y="0"/>
                  </a:moveTo>
                  <a:cubicBezTo>
                    <a:pt x="1" y="8"/>
                    <a:pt x="3" y="16"/>
                    <a:pt x="6" y="23"/>
                  </a:cubicBezTo>
                  <a:cubicBezTo>
                    <a:pt x="19" y="20"/>
                    <a:pt x="19" y="22"/>
                    <a:pt x="24" y="11"/>
                  </a:cubicBezTo>
                  <a:cubicBezTo>
                    <a:pt x="20" y="0"/>
                    <a:pt x="4" y="8"/>
                    <a:pt x="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1" name="Freeform 55"/>
            <p:cNvSpPr>
              <a:spLocks noChangeArrowheads="1"/>
            </p:cNvSpPr>
            <p:nvPr/>
          </p:nvSpPr>
          <p:spPr bwMode="auto">
            <a:xfrm>
              <a:off x="4076" y="1228"/>
              <a:ext cx="52" cy="35"/>
            </a:xfrm>
            <a:custGeom>
              <a:avLst/>
              <a:gdLst>
                <a:gd name="T0" fmla="*/ 3 w 60"/>
                <a:gd name="T1" fmla="*/ 0 h 49"/>
                <a:gd name="T2" fmla="*/ 0 w 60"/>
                <a:gd name="T3" fmla="*/ 2 h 49"/>
                <a:gd name="T4" fmla="*/ 12 w 60"/>
                <a:gd name="T5" fmla="*/ 4 h 49"/>
                <a:gd name="T6" fmla="*/ 17 w 60"/>
                <a:gd name="T7" fmla="*/ 6 h 49"/>
                <a:gd name="T8" fmla="*/ 25 w 60"/>
                <a:gd name="T9" fmla="*/ 6 h 49"/>
                <a:gd name="T10" fmla="*/ 20 w 60"/>
                <a:gd name="T11" fmla="*/ 3 h 49"/>
                <a:gd name="T12" fmla="*/ 12 w 60"/>
                <a:gd name="T13" fmla="*/ 1 h 49"/>
                <a:gd name="T14" fmla="*/ 8 w 60"/>
                <a:gd name="T15" fmla="*/ 2 h 49"/>
                <a:gd name="T16" fmla="*/ 3 w 60"/>
                <a:gd name="T17" fmla="*/ 0 h 4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0"/>
                <a:gd name="T28" fmla="*/ 0 h 49"/>
                <a:gd name="T29" fmla="*/ 60 w 60"/>
                <a:gd name="T30" fmla="*/ 49 h 4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0" h="49">
                  <a:moveTo>
                    <a:pt x="9" y="0"/>
                  </a:moveTo>
                  <a:cubicBezTo>
                    <a:pt x="8" y="7"/>
                    <a:pt x="0" y="18"/>
                    <a:pt x="0" y="18"/>
                  </a:cubicBezTo>
                  <a:cubicBezTo>
                    <a:pt x="2" y="36"/>
                    <a:pt x="9" y="31"/>
                    <a:pt x="28" y="33"/>
                  </a:cubicBezTo>
                  <a:cubicBezTo>
                    <a:pt x="33" y="40"/>
                    <a:pt x="33" y="44"/>
                    <a:pt x="42" y="46"/>
                  </a:cubicBezTo>
                  <a:cubicBezTo>
                    <a:pt x="49" y="49"/>
                    <a:pt x="56" y="49"/>
                    <a:pt x="60" y="42"/>
                  </a:cubicBezTo>
                  <a:cubicBezTo>
                    <a:pt x="58" y="32"/>
                    <a:pt x="59" y="26"/>
                    <a:pt x="49" y="24"/>
                  </a:cubicBezTo>
                  <a:cubicBezTo>
                    <a:pt x="47" y="12"/>
                    <a:pt x="41" y="5"/>
                    <a:pt x="28" y="3"/>
                  </a:cubicBezTo>
                  <a:cubicBezTo>
                    <a:pt x="23" y="10"/>
                    <a:pt x="30" y="23"/>
                    <a:pt x="19" y="16"/>
                  </a:cubicBezTo>
                  <a:cubicBezTo>
                    <a:pt x="17" y="6"/>
                    <a:pt x="20" y="0"/>
                    <a:pt x="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2" name="Freeform 56"/>
            <p:cNvSpPr>
              <a:spLocks noChangeArrowheads="1"/>
            </p:cNvSpPr>
            <p:nvPr/>
          </p:nvSpPr>
          <p:spPr bwMode="auto">
            <a:xfrm>
              <a:off x="4156" y="1294"/>
              <a:ext cx="27" cy="31"/>
            </a:xfrm>
            <a:custGeom>
              <a:avLst/>
              <a:gdLst>
                <a:gd name="T0" fmla="*/ 10 w 32"/>
                <a:gd name="T1" fmla="*/ 0 h 44"/>
                <a:gd name="T2" fmla="*/ 3 w 32"/>
                <a:gd name="T3" fmla="*/ 1 h 44"/>
                <a:gd name="T4" fmla="*/ 4 w 32"/>
                <a:gd name="T5" fmla="*/ 4 h 44"/>
                <a:gd name="T6" fmla="*/ 8 w 32"/>
                <a:gd name="T7" fmla="*/ 4 h 44"/>
                <a:gd name="T8" fmla="*/ 10 w 32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4"/>
                <a:gd name="T17" fmla="*/ 32 w 32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3" name="Freeform 57"/>
            <p:cNvSpPr>
              <a:spLocks noChangeArrowheads="1"/>
            </p:cNvSpPr>
            <p:nvPr/>
          </p:nvSpPr>
          <p:spPr bwMode="auto">
            <a:xfrm>
              <a:off x="4463" y="1255"/>
              <a:ext cx="53" cy="44"/>
            </a:xfrm>
            <a:custGeom>
              <a:avLst/>
              <a:gdLst>
                <a:gd name="T0" fmla="*/ 3 w 61"/>
                <a:gd name="T1" fmla="*/ 0 h 63"/>
                <a:gd name="T2" fmla="*/ 0 w 61"/>
                <a:gd name="T3" fmla="*/ 1 h 63"/>
                <a:gd name="T4" fmla="*/ 10 w 61"/>
                <a:gd name="T5" fmla="*/ 4 h 63"/>
                <a:gd name="T6" fmla="*/ 15 w 61"/>
                <a:gd name="T7" fmla="*/ 6 h 63"/>
                <a:gd name="T8" fmla="*/ 20 w 61"/>
                <a:gd name="T9" fmla="*/ 7 h 63"/>
                <a:gd name="T10" fmla="*/ 26 w 61"/>
                <a:gd name="T11" fmla="*/ 6 h 63"/>
                <a:gd name="T12" fmla="*/ 15 w 61"/>
                <a:gd name="T13" fmla="*/ 2 h 63"/>
                <a:gd name="T14" fmla="*/ 3 w 61"/>
                <a:gd name="T15" fmla="*/ 0 h 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1"/>
                <a:gd name="T25" fmla="*/ 0 h 63"/>
                <a:gd name="T26" fmla="*/ 61 w 61"/>
                <a:gd name="T27" fmla="*/ 63 h 6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1" h="63">
                  <a:moveTo>
                    <a:pt x="7" y="0"/>
                  </a:moveTo>
                  <a:cubicBezTo>
                    <a:pt x="6" y="6"/>
                    <a:pt x="3" y="9"/>
                    <a:pt x="0" y="14"/>
                  </a:cubicBezTo>
                  <a:cubicBezTo>
                    <a:pt x="7" y="23"/>
                    <a:pt x="13" y="31"/>
                    <a:pt x="24" y="35"/>
                  </a:cubicBezTo>
                  <a:cubicBezTo>
                    <a:pt x="27" y="42"/>
                    <a:pt x="31" y="48"/>
                    <a:pt x="36" y="54"/>
                  </a:cubicBezTo>
                  <a:cubicBezTo>
                    <a:pt x="37" y="61"/>
                    <a:pt x="40" y="59"/>
                    <a:pt x="46" y="63"/>
                  </a:cubicBezTo>
                  <a:cubicBezTo>
                    <a:pt x="54" y="62"/>
                    <a:pt x="56" y="62"/>
                    <a:pt x="61" y="56"/>
                  </a:cubicBezTo>
                  <a:cubicBezTo>
                    <a:pt x="59" y="46"/>
                    <a:pt x="42" y="23"/>
                    <a:pt x="33" y="17"/>
                  </a:cubicBezTo>
                  <a:cubicBezTo>
                    <a:pt x="23" y="10"/>
                    <a:pt x="14" y="9"/>
                    <a:pt x="7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4" name="Freeform 58"/>
            <p:cNvSpPr>
              <a:spLocks noChangeArrowheads="1"/>
            </p:cNvSpPr>
            <p:nvPr/>
          </p:nvSpPr>
          <p:spPr bwMode="auto">
            <a:xfrm>
              <a:off x="4006" y="1310"/>
              <a:ext cx="53" cy="47"/>
            </a:xfrm>
            <a:custGeom>
              <a:avLst/>
              <a:gdLst>
                <a:gd name="T0" fmla="*/ 12 w 61"/>
                <a:gd name="T1" fmla="*/ 1 h 67"/>
                <a:gd name="T2" fmla="*/ 13 w 61"/>
                <a:gd name="T3" fmla="*/ 4 h 67"/>
                <a:gd name="T4" fmla="*/ 7 w 61"/>
                <a:gd name="T5" fmla="*/ 6 h 67"/>
                <a:gd name="T6" fmla="*/ 10 w 61"/>
                <a:gd name="T7" fmla="*/ 8 h 67"/>
                <a:gd name="T8" fmla="*/ 20 w 61"/>
                <a:gd name="T9" fmla="*/ 7 h 67"/>
                <a:gd name="T10" fmla="*/ 26 w 61"/>
                <a:gd name="T11" fmla="*/ 6 h 67"/>
                <a:gd name="T12" fmla="*/ 22 w 61"/>
                <a:gd name="T13" fmla="*/ 4 h 67"/>
                <a:gd name="T14" fmla="*/ 24 w 61"/>
                <a:gd name="T15" fmla="*/ 2 h 67"/>
                <a:gd name="T16" fmla="*/ 23 w 61"/>
                <a:gd name="T17" fmla="*/ 1 h 67"/>
                <a:gd name="T18" fmla="*/ 20 w 61"/>
                <a:gd name="T19" fmla="*/ 1 h 67"/>
                <a:gd name="T20" fmla="*/ 22 w 61"/>
                <a:gd name="T21" fmla="*/ 1 h 67"/>
                <a:gd name="T22" fmla="*/ 21 w 61"/>
                <a:gd name="T23" fmla="*/ 2 h 67"/>
                <a:gd name="T24" fmla="*/ 18 w 61"/>
                <a:gd name="T25" fmla="*/ 3 h 67"/>
                <a:gd name="T26" fmla="*/ 12 w 61"/>
                <a:gd name="T27" fmla="*/ 1 h 6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1"/>
                <a:gd name="T43" fmla="*/ 0 h 67"/>
                <a:gd name="T44" fmla="*/ 61 w 61"/>
                <a:gd name="T45" fmla="*/ 67 h 6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1" h="67">
                  <a:moveTo>
                    <a:pt x="28" y="7"/>
                  </a:moveTo>
                  <a:cubicBezTo>
                    <a:pt x="17" y="15"/>
                    <a:pt x="24" y="25"/>
                    <a:pt x="30" y="34"/>
                  </a:cubicBezTo>
                  <a:cubicBezTo>
                    <a:pt x="27" y="44"/>
                    <a:pt x="26" y="44"/>
                    <a:pt x="16" y="43"/>
                  </a:cubicBezTo>
                  <a:cubicBezTo>
                    <a:pt x="0" y="46"/>
                    <a:pt x="13" y="63"/>
                    <a:pt x="22" y="67"/>
                  </a:cubicBezTo>
                  <a:cubicBezTo>
                    <a:pt x="31" y="65"/>
                    <a:pt x="39" y="60"/>
                    <a:pt x="48" y="58"/>
                  </a:cubicBezTo>
                  <a:cubicBezTo>
                    <a:pt x="51" y="52"/>
                    <a:pt x="54" y="50"/>
                    <a:pt x="60" y="47"/>
                  </a:cubicBezTo>
                  <a:cubicBezTo>
                    <a:pt x="61" y="40"/>
                    <a:pt x="51" y="28"/>
                    <a:pt x="51" y="28"/>
                  </a:cubicBezTo>
                  <a:cubicBezTo>
                    <a:pt x="52" y="22"/>
                    <a:pt x="55" y="19"/>
                    <a:pt x="57" y="14"/>
                  </a:cubicBezTo>
                  <a:cubicBezTo>
                    <a:pt x="56" y="10"/>
                    <a:pt x="58" y="5"/>
                    <a:pt x="55" y="2"/>
                  </a:cubicBezTo>
                  <a:cubicBezTo>
                    <a:pt x="53" y="0"/>
                    <a:pt x="48" y="2"/>
                    <a:pt x="46" y="4"/>
                  </a:cubicBezTo>
                  <a:cubicBezTo>
                    <a:pt x="45" y="5"/>
                    <a:pt x="49" y="5"/>
                    <a:pt x="51" y="5"/>
                  </a:cubicBezTo>
                  <a:cubicBezTo>
                    <a:pt x="57" y="10"/>
                    <a:pt x="52" y="9"/>
                    <a:pt x="49" y="16"/>
                  </a:cubicBezTo>
                  <a:cubicBezTo>
                    <a:pt x="58" y="23"/>
                    <a:pt x="50" y="22"/>
                    <a:pt x="43" y="23"/>
                  </a:cubicBezTo>
                  <a:cubicBezTo>
                    <a:pt x="34" y="22"/>
                    <a:pt x="31" y="16"/>
                    <a:pt x="28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5" name="Freeform 59"/>
            <p:cNvSpPr>
              <a:spLocks noChangeArrowheads="1"/>
            </p:cNvSpPr>
            <p:nvPr/>
          </p:nvSpPr>
          <p:spPr bwMode="auto">
            <a:xfrm>
              <a:off x="3950" y="1328"/>
              <a:ext cx="37" cy="25"/>
            </a:xfrm>
            <a:custGeom>
              <a:avLst/>
              <a:gdLst>
                <a:gd name="T0" fmla="*/ 8 w 43"/>
                <a:gd name="T1" fmla="*/ 1 h 36"/>
                <a:gd name="T2" fmla="*/ 3 w 43"/>
                <a:gd name="T3" fmla="*/ 1 h 36"/>
                <a:gd name="T4" fmla="*/ 13 w 43"/>
                <a:gd name="T5" fmla="*/ 4 h 36"/>
                <a:gd name="T6" fmla="*/ 17 w 43"/>
                <a:gd name="T7" fmla="*/ 3 h 36"/>
                <a:gd name="T8" fmla="*/ 8 w 43"/>
                <a:gd name="T9" fmla="*/ 1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36"/>
                <a:gd name="T17" fmla="*/ 43 w 43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36">
                  <a:moveTo>
                    <a:pt x="21" y="3"/>
                  </a:moveTo>
                  <a:cubicBezTo>
                    <a:pt x="14" y="0"/>
                    <a:pt x="12" y="2"/>
                    <a:pt x="6" y="6"/>
                  </a:cubicBezTo>
                  <a:cubicBezTo>
                    <a:pt x="0" y="17"/>
                    <a:pt x="23" y="32"/>
                    <a:pt x="33" y="36"/>
                  </a:cubicBezTo>
                  <a:cubicBezTo>
                    <a:pt x="36" y="35"/>
                    <a:pt x="42" y="34"/>
                    <a:pt x="42" y="30"/>
                  </a:cubicBezTo>
                  <a:cubicBezTo>
                    <a:pt x="43" y="24"/>
                    <a:pt x="27" y="3"/>
                    <a:pt x="21" y="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6" name="Freeform 60"/>
            <p:cNvSpPr>
              <a:spLocks noChangeArrowheads="1"/>
            </p:cNvSpPr>
            <p:nvPr/>
          </p:nvSpPr>
          <p:spPr bwMode="auto">
            <a:xfrm>
              <a:off x="3926" y="1300"/>
              <a:ext cx="27" cy="29"/>
            </a:xfrm>
            <a:custGeom>
              <a:avLst/>
              <a:gdLst>
                <a:gd name="T0" fmla="*/ 8 w 32"/>
                <a:gd name="T1" fmla="*/ 0 h 41"/>
                <a:gd name="T2" fmla="*/ 0 w 32"/>
                <a:gd name="T3" fmla="*/ 3 h 41"/>
                <a:gd name="T4" fmla="*/ 6 w 32"/>
                <a:gd name="T5" fmla="*/ 3 h 41"/>
                <a:gd name="T6" fmla="*/ 7 w 32"/>
                <a:gd name="T7" fmla="*/ 4 h 41"/>
                <a:gd name="T8" fmla="*/ 6 w 32"/>
                <a:gd name="T9" fmla="*/ 4 h 41"/>
                <a:gd name="T10" fmla="*/ 11 w 32"/>
                <a:gd name="T11" fmla="*/ 3 h 41"/>
                <a:gd name="T12" fmla="*/ 8 w 32"/>
                <a:gd name="T13" fmla="*/ 1 h 41"/>
                <a:gd name="T14" fmla="*/ 8 w 32"/>
                <a:gd name="T15" fmla="*/ 0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41"/>
                <a:gd name="T26" fmla="*/ 32 w 32"/>
                <a:gd name="T27" fmla="*/ 41 h 4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41">
                  <a:moveTo>
                    <a:pt x="21" y="0"/>
                  </a:moveTo>
                  <a:cubicBezTo>
                    <a:pt x="15" y="10"/>
                    <a:pt x="6" y="16"/>
                    <a:pt x="0" y="26"/>
                  </a:cubicBezTo>
                  <a:cubicBezTo>
                    <a:pt x="7" y="27"/>
                    <a:pt x="10" y="27"/>
                    <a:pt x="16" y="24"/>
                  </a:cubicBezTo>
                  <a:cubicBezTo>
                    <a:pt x="17" y="26"/>
                    <a:pt x="19" y="27"/>
                    <a:pt x="19" y="29"/>
                  </a:cubicBezTo>
                  <a:cubicBezTo>
                    <a:pt x="19" y="31"/>
                    <a:pt x="15" y="33"/>
                    <a:pt x="16" y="35"/>
                  </a:cubicBezTo>
                  <a:cubicBezTo>
                    <a:pt x="19" y="41"/>
                    <a:pt x="29" y="23"/>
                    <a:pt x="30" y="21"/>
                  </a:cubicBezTo>
                  <a:cubicBezTo>
                    <a:pt x="32" y="9"/>
                    <a:pt x="26" y="19"/>
                    <a:pt x="24" y="9"/>
                  </a:cubicBezTo>
                  <a:cubicBezTo>
                    <a:pt x="25" y="1"/>
                    <a:pt x="27" y="4"/>
                    <a:pt x="2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7" name="Freeform 61"/>
            <p:cNvSpPr>
              <a:spLocks noChangeArrowheads="1"/>
            </p:cNvSpPr>
            <p:nvPr/>
          </p:nvSpPr>
          <p:spPr bwMode="auto">
            <a:xfrm>
              <a:off x="3965" y="1311"/>
              <a:ext cx="39" cy="22"/>
            </a:xfrm>
            <a:custGeom>
              <a:avLst/>
              <a:gdLst>
                <a:gd name="T0" fmla="*/ 9 w 45"/>
                <a:gd name="T1" fmla="*/ 0 h 32"/>
                <a:gd name="T2" fmla="*/ 0 w 45"/>
                <a:gd name="T3" fmla="*/ 1 h 32"/>
                <a:gd name="T4" fmla="*/ 11 w 45"/>
                <a:gd name="T5" fmla="*/ 3 h 32"/>
                <a:gd name="T6" fmla="*/ 19 w 45"/>
                <a:gd name="T7" fmla="*/ 3 h 32"/>
                <a:gd name="T8" fmla="*/ 9 w 45"/>
                <a:gd name="T9" fmla="*/ 1 h 32"/>
                <a:gd name="T10" fmla="*/ 9 w 45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32"/>
                <a:gd name="T20" fmla="*/ 45 w 45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32">
                  <a:moveTo>
                    <a:pt x="21" y="0"/>
                  </a:moveTo>
                  <a:cubicBezTo>
                    <a:pt x="10" y="1"/>
                    <a:pt x="8" y="1"/>
                    <a:pt x="0" y="7"/>
                  </a:cubicBezTo>
                  <a:cubicBezTo>
                    <a:pt x="3" y="20"/>
                    <a:pt x="15" y="29"/>
                    <a:pt x="27" y="31"/>
                  </a:cubicBezTo>
                  <a:cubicBezTo>
                    <a:pt x="36" y="30"/>
                    <a:pt x="41" y="32"/>
                    <a:pt x="45" y="24"/>
                  </a:cubicBezTo>
                  <a:cubicBezTo>
                    <a:pt x="32" y="16"/>
                    <a:pt x="30" y="23"/>
                    <a:pt x="22" y="10"/>
                  </a:cubicBezTo>
                  <a:cubicBezTo>
                    <a:pt x="21" y="2"/>
                    <a:pt x="21" y="5"/>
                    <a:pt x="2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8" name="Freeform 62"/>
            <p:cNvSpPr>
              <a:spLocks noChangeArrowheads="1"/>
            </p:cNvSpPr>
            <p:nvPr/>
          </p:nvSpPr>
          <p:spPr bwMode="auto">
            <a:xfrm>
              <a:off x="3908" y="1000"/>
              <a:ext cx="31" cy="52"/>
            </a:xfrm>
            <a:custGeom>
              <a:avLst/>
              <a:gdLst>
                <a:gd name="T0" fmla="*/ 15 w 35"/>
                <a:gd name="T1" fmla="*/ 0 h 74"/>
                <a:gd name="T2" fmla="*/ 11 w 35"/>
                <a:gd name="T3" fmla="*/ 2 h 74"/>
                <a:gd name="T4" fmla="*/ 4 w 35"/>
                <a:gd name="T5" fmla="*/ 4 h 74"/>
                <a:gd name="T6" fmla="*/ 0 w 35"/>
                <a:gd name="T7" fmla="*/ 7 h 74"/>
                <a:gd name="T8" fmla="*/ 4 w 35"/>
                <a:gd name="T9" fmla="*/ 9 h 74"/>
                <a:gd name="T10" fmla="*/ 10 w 35"/>
                <a:gd name="T11" fmla="*/ 7 h 74"/>
                <a:gd name="T12" fmla="*/ 17 w 35"/>
                <a:gd name="T13" fmla="*/ 4 h 74"/>
                <a:gd name="T14" fmla="*/ 15 w 35"/>
                <a:gd name="T15" fmla="*/ 0 h 7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5"/>
                <a:gd name="T25" fmla="*/ 0 h 74"/>
                <a:gd name="T26" fmla="*/ 35 w 35"/>
                <a:gd name="T27" fmla="*/ 74 h 7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5" h="74">
                  <a:moveTo>
                    <a:pt x="30" y="0"/>
                  </a:moveTo>
                  <a:cubicBezTo>
                    <a:pt x="33" y="8"/>
                    <a:pt x="29" y="14"/>
                    <a:pt x="21" y="15"/>
                  </a:cubicBezTo>
                  <a:cubicBezTo>
                    <a:pt x="19" y="27"/>
                    <a:pt x="24" y="33"/>
                    <a:pt x="9" y="36"/>
                  </a:cubicBezTo>
                  <a:cubicBezTo>
                    <a:pt x="13" y="50"/>
                    <a:pt x="12" y="52"/>
                    <a:pt x="0" y="59"/>
                  </a:cubicBezTo>
                  <a:cubicBezTo>
                    <a:pt x="3" y="64"/>
                    <a:pt x="5" y="69"/>
                    <a:pt x="8" y="74"/>
                  </a:cubicBezTo>
                  <a:cubicBezTo>
                    <a:pt x="15" y="71"/>
                    <a:pt x="16" y="65"/>
                    <a:pt x="20" y="59"/>
                  </a:cubicBezTo>
                  <a:cubicBezTo>
                    <a:pt x="22" y="47"/>
                    <a:pt x="28" y="41"/>
                    <a:pt x="35" y="32"/>
                  </a:cubicBezTo>
                  <a:cubicBezTo>
                    <a:pt x="34" y="26"/>
                    <a:pt x="30" y="8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9" name="Freeform 63"/>
            <p:cNvSpPr>
              <a:spLocks noChangeArrowheads="1"/>
            </p:cNvSpPr>
            <p:nvPr/>
          </p:nvSpPr>
          <p:spPr bwMode="auto">
            <a:xfrm>
              <a:off x="3967" y="992"/>
              <a:ext cx="22" cy="51"/>
            </a:xfrm>
            <a:custGeom>
              <a:avLst/>
              <a:gdLst>
                <a:gd name="T0" fmla="*/ 6 w 25"/>
                <a:gd name="T1" fmla="*/ 1 h 73"/>
                <a:gd name="T2" fmla="*/ 4 w 25"/>
                <a:gd name="T3" fmla="*/ 1 h 73"/>
                <a:gd name="T4" fmla="*/ 0 w 25"/>
                <a:gd name="T5" fmla="*/ 2 h 73"/>
                <a:gd name="T6" fmla="*/ 7 w 25"/>
                <a:gd name="T7" fmla="*/ 5 h 73"/>
                <a:gd name="T8" fmla="*/ 11 w 25"/>
                <a:gd name="T9" fmla="*/ 6 h 73"/>
                <a:gd name="T10" fmla="*/ 8 w 25"/>
                <a:gd name="T11" fmla="*/ 2 h 73"/>
                <a:gd name="T12" fmla="*/ 6 w 25"/>
                <a:gd name="T13" fmla="*/ 1 h 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"/>
                <a:gd name="T22" fmla="*/ 0 h 73"/>
                <a:gd name="T23" fmla="*/ 25 w 25"/>
                <a:gd name="T24" fmla="*/ 73 h 7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" h="73">
                  <a:moveTo>
                    <a:pt x="13" y="7"/>
                  </a:moveTo>
                  <a:cubicBezTo>
                    <a:pt x="9" y="0"/>
                    <a:pt x="7" y="2"/>
                    <a:pt x="4" y="8"/>
                  </a:cubicBezTo>
                  <a:cubicBezTo>
                    <a:pt x="3" y="13"/>
                    <a:pt x="1" y="17"/>
                    <a:pt x="0" y="22"/>
                  </a:cubicBezTo>
                  <a:cubicBezTo>
                    <a:pt x="1" y="35"/>
                    <a:pt x="6" y="33"/>
                    <a:pt x="15" y="41"/>
                  </a:cubicBezTo>
                  <a:cubicBezTo>
                    <a:pt x="16" y="52"/>
                    <a:pt x="15" y="73"/>
                    <a:pt x="25" y="56"/>
                  </a:cubicBezTo>
                  <a:cubicBezTo>
                    <a:pt x="24" y="33"/>
                    <a:pt x="23" y="36"/>
                    <a:pt x="16" y="20"/>
                  </a:cubicBezTo>
                  <a:cubicBezTo>
                    <a:pt x="15" y="11"/>
                    <a:pt x="16" y="15"/>
                    <a:pt x="13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0" name="Freeform 64"/>
            <p:cNvSpPr>
              <a:spLocks noChangeArrowheads="1"/>
            </p:cNvSpPr>
            <p:nvPr/>
          </p:nvSpPr>
          <p:spPr bwMode="auto">
            <a:xfrm>
              <a:off x="3992" y="976"/>
              <a:ext cx="12" cy="23"/>
            </a:xfrm>
            <a:custGeom>
              <a:avLst/>
              <a:gdLst>
                <a:gd name="T0" fmla="*/ 4 w 14"/>
                <a:gd name="T1" fmla="*/ 0 h 33"/>
                <a:gd name="T2" fmla="*/ 1 w 14"/>
                <a:gd name="T3" fmla="*/ 1 h 33"/>
                <a:gd name="T4" fmla="*/ 4 w 14"/>
                <a:gd name="T5" fmla="*/ 3 h 33"/>
                <a:gd name="T6" fmla="*/ 4 w 14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33"/>
                <a:gd name="T14" fmla="*/ 14 w 14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33">
                  <a:moveTo>
                    <a:pt x="11" y="0"/>
                  </a:moveTo>
                  <a:cubicBezTo>
                    <a:pt x="7" y="3"/>
                    <a:pt x="5" y="7"/>
                    <a:pt x="1" y="10"/>
                  </a:cubicBezTo>
                  <a:cubicBezTo>
                    <a:pt x="2" y="18"/>
                    <a:pt x="0" y="33"/>
                    <a:pt x="11" y="25"/>
                  </a:cubicBezTo>
                  <a:cubicBezTo>
                    <a:pt x="14" y="15"/>
                    <a:pt x="5" y="4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1" name="Freeform 65"/>
            <p:cNvSpPr>
              <a:spLocks noChangeArrowheads="1"/>
            </p:cNvSpPr>
            <p:nvPr/>
          </p:nvSpPr>
          <p:spPr bwMode="auto">
            <a:xfrm>
              <a:off x="4004" y="987"/>
              <a:ext cx="24" cy="45"/>
            </a:xfrm>
            <a:custGeom>
              <a:avLst/>
              <a:gdLst>
                <a:gd name="T0" fmla="*/ 3 w 28"/>
                <a:gd name="T1" fmla="*/ 0 h 64"/>
                <a:gd name="T2" fmla="*/ 4 w 28"/>
                <a:gd name="T3" fmla="*/ 2 h 64"/>
                <a:gd name="T4" fmla="*/ 8 w 28"/>
                <a:gd name="T5" fmla="*/ 3 h 64"/>
                <a:gd name="T6" fmla="*/ 3 w 28"/>
                <a:gd name="T7" fmla="*/ 4 h 64"/>
                <a:gd name="T8" fmla="*/ 0 w 28"/>
                <a:gd name="T9" fmla="*/ 6 h 64"/>
                <a:gd name="T10" fmla="*/ 4 w 28"/>
                <a:gd name="T11" fmla="*/ 7 h 64"/>
                <a:gd name="T12" fmla="*/ 10 w 28"/>
                <a:gd name="T13" fmla="*/ 3 h 64"/>
                <a:gd name="T14" fmla="*/ 3 w 28"/>
                <a:gd name="T15" fmla="*/ 0 h 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8"/>
                <a:gd name="T25" fmla="*/ 0 h 64"/>
                <a:gd name="T26" fmla="*/ 28 w 28"/>
                <a:gd name="T27" fmla="*/ 64 h 6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8" h="64">
                  <a:moveTo>
                    <a:pt x="5" y="0"/>
                  </a:moveTo>
                  <a:cubicBezTo>
                    <a:pt x="6" y="5"/>
                    <a:pt x="7" y="10"/>
                    <a:pt x="11" y="14"/>
                  </a:cubicBezTo>
                  <a:cubicBezTo>
                    <a:pt x="14" y="17"/>
                    <a:pt x="20" y="21"/>
                    <a:pt x="20" y="21"/>
                  </a:cubicBezTo>
                  <a:cubicBezTo>
                    <a:pt x="9" y="27"/>
                    <a:pt x="0" y="23"/>
                    <a:pt x="8" y="39"/>
                  </a:cubicBezTo>
                  <a:cubicBezTo>
                    <a:pt x="6" y="47"/>
                    <a:pt x="4" y="50"/>
                    <a:pt x="0" y="56"/>
                  </a:cubicBezTo>
                  <a:cubicBezTo>
                    <a:pt x="4" y="62"/>
                    <a:pt x="7" y="64"/>
                    <a:pt x="11" y="57"/>
                  </a:cubicBezTo>
                  <a:cubicBezTo>
                    <a:pt x="13" y="43"/>
                    <a:pt x="10" y="29"/>
                    <a:pt x="26" y="26"/>
                  </a:cubicBezTo>
                  <a:cubicBezTo>
                    <a:pt x="28" y="15"/>
                    <a:pt x="14" y="4"/>
                    <a:pt x="5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2" name="Freeform 66"/>
            <p:cNvSpPr>
              <a:spLocks noChangeArrowheads="1"/>
            </p:cNvSpPr>
            <p:nvPr/>
          </p:nvSpPr>
          <p:spPr bwMode="auto">
            <a:xfrm>
              <a:off x="3694" y="1052"/>
              <a:ext cx="14" cy="25"/>
            </a:xfrm>
            <a:custGeom>
              <a:avLst/>
              <a:gdLst>
                <a:gd name="T0" fmla="*/ 7 w 16"/>
                <a:gd name="T1" fmla="*/ 1 h 36"/>
                <a:gd name="T2" fmla="*/ 0 w 16"/>
                <a:gd name="T3" fmla="*/ 1 h 36"/>
                <a:gd name="T4" fmla="*/ 4 w 16"/>
                <a:gd name="T5" fmla="*/ 2 h 36"/>
                <a:gd name="T6" fmla="*/ 7 w 16"/>
                <a:gd name="T7" fmla="*/ 1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36"/>
                <a:gd name="T14" fmla="*/ 16 w 16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36">
                  <a:moveTo>
                    <a:pt x="14" y="3"/>
                  </a:moveTo>
                  <a:cubicBezTo>
                    <a:pt x="7" y="0"/>
                    <a:pt x="4" y="1"/>
                    <a:pt x="0" y="7"/>
                  </a:cubicBezTo>
                  <a:cubicBezTo>
                    <a:pt x="3" y="14"/>
                    <a:pt x="2" y="17"/>
                    <a:pt x="8" y="22"/>
                  </a:cubicBezTo>
                  <a:cubicBezTo>
                    <a:pt x="16" y="36"/>
                    <a:pt x="11" y="7"/>
                    <a:pt x="14" y="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3" name="Freeform 67"/>
            <p:cNvSpPr>
              <a:spLocks noChangeArrowheads="1"/>
            </p:cNvSpPr>
            <p:nvPr/>
          </p:nvSpPr>
          <p:spPr bwMode="auto">
            <a:xfrm>
              <a:off x="3683" y="1030"/>
              <a:ext cx="11" cy="14"/>
            </a:xfrm>
            <a:custGeom>
              <a:avLst/>
              <a:gdLst>
                <a:gd name="T0" fmla="*/ 3 w 13"/>
                <a:gd name="T1" fmla="*/ 1 h 20"/>
                <a:gd name="T2" fmla="*/ 1 w 13"/>
                <a:gd name="T3" fmla="*/ 1 h 20"/>
                <a:gd name="T4" fmla="*/ 3 w 13"/>
                <a:gd name="T5" fmla="*/ 3 h 20"/>
                <a:gd name="T6" fmla="*/ 3 w 13"/>
                <a:gd name="T7" fmla="*/ 1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4" name="Freeform 68"/>
            <p:cNvSpPr>
              <a:spLocks noChangeArrowheads="1"/>
            </p:cNvSpPr>
            <p:nvPr/>
          </p:nvSpPr>
          <p:spPr bwMode="auto">
            <a:xfrm>
              <a:off x="3678" y="1013"/>
              <a:ext cx="14" cy="14"/>
            </a:xfrm>
            <a:custGeom>
              <a:avLst/>
              <a:gdLst>
                <a:gd name="T0" fmla="*/ 4 w 16"/>
                <a:gd name="T1" fmla="*/ 1 h 19"/>
                <a:gd name="T2" fmla="*/ 0 w 16"/>
                <a:gd name="T3" fmla="*/ 1 h 19"/>
                <a:gd name="T4" fmla="*/ 6 w 16"/>
                <a:gd name="T5" fmla="*/ 3 h 19"/>
                <a:gd name="T6" fmla="*/ 4 w 16"/>
                <a:gd name="T7" fmla="*/ 1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19"/>
                <a:gd name="T14" fmla="*/ 16 w 16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19">
                  <a:moveTo>
                    <a:pt x="10" y="5"/>
                  </a:moveTo>
                  <a:cubicBezTo>
                    <a:pt x="4" y="0"/>
                    <a:pt x="1" y="3"/>
                    <a:pt x="0" y="10"/>
                  </a:cubicBezTo>
                  <a:cubicBezTo>
                    <a:pt x="4" y="15"/>
                    <a:pt x="7" y="16"/>
                    <a:pt x="12" y="19"/>
                  </a:cubicBezTo>
                  <a:cubicBezTo>
                    <a:pt x="16" y="12"/>
                    <a:pt x="14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5" name="Freeform 69"/>
            <p:cNvSpPr>
              <a:spLocks noChangeArrowheads="1"/>
            </p:cNvSpPr>
            <p:nvPr/>
          </p:nvSpPr>
          <p:spPr bwMode="auto">
            <a:xfrm>
              <a:off x="3664" y="976"/>
              <a:ext cx="13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 h 25"/>
                <a:gd name="T4" fmla="*/ 7 w 14"/>
                <a:gd name="T5" fmla="*/ 3 h 25"/>
                <a:gd name="T6" fmla="*/ 6 w 14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5"/>
                <a:gd name="T14" fmla="*/ 14 w 14"/>
                <a:gd name="T15" fmla="*/ 25 h 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6" name="Freeform 70"/>
            <p:cNvSpPr>
              <a:spLocks noChangeArrowheads="1"/>
            </p:cNvSpPr>
            <p:nvPr/>
          </p:nvSpPr>
          <p:spPr bwMode="auto">
            <a:xfrm>
              <a:off x="3667" y="999"/>
              <a:ext cx="18" cy="13"/>
            </a:xfrm>
            <a:custGeom>
              <a:avLst/>
              <a:gdLst>
                <a:gd name="T0" fmla="*/ 4 w 22"/>
                <a:gd name="T1" fmla="*/ 0 h 18"/>
                <a:gd name="T2" fmla="*/ 6 w 22"/>
                <a:gd name="T3" fmla="*/ 3 h 18"/>
                <a:gd name="T4" fmla="*/ 4 w 22"/>
                <a:gd name="T5" fmla="*/ 1 h 18"/>
                <a:gd name="T6" fmla="*/ 4 w 22"/>
                <a:gd name="T7" fmla="*/ 0 h 1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"/>
                <a:gd name="T13" fmla="*/ 0 h 18"/>
                <a:gd name="T14" fmla="*/ 22 w 22"/>
                <a:gd name="T15" fmla="*/ 18 h 1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" h="18">
                  <a:moveTo>
                    <a:pt x="13" y="0"/>
                  </a:moveTo>
                  <a:cubicBezTo>
                    <a:pt x="0" y="8"/>
                    <a:pt x="9" y="12"/>
                    <a:pt x="19" y="18"/>
                  </a:cubicBezTo>
                  <a:cubicBezTo>
                    <a:pt x="20" y="11"/>
                    <a:pt x="22" y="8"/>
                    <a:pt x="14" y="6"/>
                  </a:cubicBezTo>
                  <a:cubicBezTo>
                    <a:pt x="9" y="3"/>
                    <a:pt x="9" y="5"/>
                    <a:pt x="13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7" name="Freeform 71"/>
            <p:cNvSpPr>
              <a:spLocks noChangeArrowheads="1"/>
            </p:cNvSpPr>
            <p:nvPr/>
          </p:nvSpPr>
          <p:spPr bwMode="auto">
            <a:xfrm>
              <a:off x="4628" y="1582"/>
              <a:ext cx="52" cy="56"/>
            </a:xfrm>
            <a:custGeom>
              <a:avLst/>
              <a:gdLst>
                <a:gd name="T0" fmla="*/ 4 w 60"/>
                <a:gd name="T1" fmla="*/ 1 h 81"/>
                <a:gd name="T2" fmla="*/ 3 w 60"/>
                <a:gd name="T3" fmla="*/ 2 h 81"/>
                <a:gd name="T4" fmla="*/ 7 w 60"/>
                <a:gd name="T5" fmla="*/ 4 h 81"/>
                <a:gd name="T6" fmla="*/ 11 w 60"/>
                <a:gd name="T7" fmla="*/ 6 h 81"/>
                <a:gd name="T8" fmla="*/ 17 w 60"/>
                <a:gd name="T9" fmla="*/ 7 h 81"/>
                <a:gd name="T10" fmla="*/ 22 w 60"/>
                <a:gd name="T11" fmla="*/ 9 h 81"/>
                <a:gd name="T12" fmla="*/ 22 w 60"/>
                <a:gd name="T13" fmla="*/ 6 h 81"/>
                <a:gd name="T14" fmla="*/ 18 w 60"/>
                <a:gd name="T15" fmla="*/ 4 h 81"/>
                <a:gd name="T16" fmla="*/ 10 w 60"/>
                <a:gd name="T17" fmla="*/ 2 h 81"/>
                <a:gd name="T18" fmla="*/ 4 w 60"/>
                <a:gd name="T19" fmla="*/ 1 h 8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0"/>
                <a:gd name="T31" fmla="*/ 0 h 81"/>
                <a:gd name="T32" fmla="*/ 60 w 60"/>
                <a:gd name="T33" fmla="*/ 81 h 8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0" h="81">
                  <a:moveTo>
                    <a:pt x="10" y="7"/>
                  </a:moveTo>
                  <a:cubicBezTo>
                    <a:pt x="0" y="0"/>
                    <a:pt x="0" y="9"/>
                    <a:pt x="3" y="18"/>
                  </a:cubicBezTo>
                  <a:cubicBezTo>
                    <a:pt x="5" y="25"/>
                    <a:pt x="12" y="32"/>
                    <a:pt x="15" y="39"/>
                  </a:cubicBezTo>
                  <a:cubicBezTo>
                    <a:pt x="16" y="51"/>
                    <a:pt x="17" y="51"/>
                    <a:pt x="27" y="54"/>
                  </a:cubicBezTo>
                  <a:cubicBezTo>
                    <a:pt x="31" y="57"/>
                    <a:pt x="36" y="60"/>
                    <a:pt x="40" y="63"/>
                  </a:cubicBezTo>
                  <a:cubicBezTo>
                    <a:pt x="43" y="70"/>
                    <a:pt x="45" y="77"/>
                    <a:pt x="51" y="81"/>
                  </a:cubicBezTo>
                  <a:cubicBezTo>
                    <a:pt x="60" y="75"/>
                    <a:pt x="56" y="66"/>
                    <a:pt x="52" y="57"/>
                  </a:cubicBezTo>
                  <a:cubicBezTo>
                    <a:pt x="51" y="49"/>
                    <a:pt x="50" y="41"/>
                    <a:pt x="43" y="37"/>
                  </a:cubicBezTo>
                  <a:cubicBezTo>
                    <a:pt x="37" y="30"/>
                    <a:pt x="33" y="23"/>
                    <a:pt x="25" y="18"/>
                  </a:cubicBezTo>
                  <a:cubicBezTo>
                    <a:pt x="20" y="12"/>
                    <a:pt x="17" y="9"/>
                    <a:pt x="10" y="7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8" name="Freeform 72"/>
            <p:cNvSpPr>
              <a:spLocks noChangeArrowheads="1"/>
            </p:cNvSpPr>
            <p:nvPr/>
          </p:nvSpPr>
          <p:spPr bwMode="auto">
            <a:xfrm>
              <a:off x="4894" y="1536"/>
              <a:ext cx="61" cy="43"/>
            </a:xfrm>
            <a:custGeom>
              <a:avLst/>
              <a:gdLst>
                <a:gd name="T0" fmla="*/ 11 w 71"/>
                <a:gd name="T1" fmla="*/ 3 h 61"/>
                <a:gd name="T2" fmla="*/ 5 w 71"/>
                <a:gd name="T3" fmla="*/ 4 h 61"/>
                <a:gd name="T4" fmla="*/ 1 w 71"/>
                <a:gd name="T5" fmla="*/ 6 h 61"/>
                <a:gd name="T6" fmla="*/ 5 w 71"/>
                <a:gd name="T7" fmla="*/ 8 h 61"/>
                <a:gd name="T8" fmla="*/ 11 w 71"/>
                <a:gd name="T9" fmla="*/ 6 h 61"/>
                <a:gd name="T10" fmla="*/ 15 w 71"/>
                <a:gd name="T11" fmla="*/ 3 h 61"/>
                <a:gd name="T12" fmla="*/ 21 w 71"/>
                <a:gd name="T13" fmla="*/ 0 h 61"/>
                <a:gd name="T14" fmla="*/ 29 w 71"/>
                <a:gd name="T15" fmla="*/ 1 h 61"/>
                <a:gd name="T16" fmla="*/ 14 w 71"/>
                <a:gd name="T17" fmla="*/ 3 h 61"/>
                <a:gd name="T18" fmla="*/ 11 w 71"/>
                <a:gd name="T19" fmla="*/ 3 h 6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1"/>
                <a:gd name="T31" fmla="*/ 0 h 61"/>
                <a:gd name="T32" fmla="*/ 71 w 71"/>
                <a:gd name="T33" fmla="*/ 61 h 6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1" h="61">
                  <a:moveTo>
                    <a:pt x="28" y="23"/>
                  </a:moveTo>
                  <a:cubicBezTo>
                    <a:pt x="25" y="33"/>
                    <a:pt x="25" y="33"/>
                    <a:pt x="13" y="32"/>
                  </a:cubicBezTo>
                  <a:cubicBezTo>
                    <a:pt x="2" y="33"/>
                    <a:pt x="3" y="34"/>
                    <a:pt x="1" y="44"/>
                  </a:cubicBezTo>
                  <a:cubicBezTo>
                    <a:pt x="2" y="60"/>
                    <a:pt x="0" y="61"/>
                    <a:pt x="13" y="59"/>
                  </a:cubicBezTo>
                  <a:cubicBezTo>
                    <a:pt x="19" y="54"/>
                    <a:pt x="21" y="48"/>
                    <a:pt x="28" y="44"/>
                  </a:cubicBezTo>
                  <a:cubicBezTo>
                    <a:pt x="30" y="33"/>
                    <a:pt x="28" y="25"/>
                    <a:pt x="40" y="23"/>
                  </a:cubicBezTo>
                  <a:cubicBezTo>
                    <a:pt x="42" y="12"/>
                    <a:pt x="44" y="4"/>
                    <a:pt x="55" y="0"/>
                  </a:cubicBezTo>
                  <a:cubicBezTo>
                    <a:pt x="65" y="2"/>
                    <a:pt x="69" y="1"/>
                    <a:pt x="71" y="11"/>
                  </a:cubicBezTo>
                  <a:cubicBezTo>
                    <a:pt x="63" y="22"/>
                    <a:pt x="48" y="21"/>
                    <a:pt x="35" y="23"/>
                  </a:cubicBezTo>
                  <a:cubicBezTo>
                    <a:pt x="30" y="27"/>
                    <a:pt x="32" y="27"/>
                    <a:pt x="28" y="23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9" name="Freeform 73"/>
            <p:cNvSpPr>
              <a:spLocks noChangeArrowheads="1"/>
            </p:cNvSpPr>
            <p:nvPr/>
          </p:nvSpPr>
          <p:spPr bwMode="auto">
            <a:xfrm>
              <a:off x="4710" y="1513"/>
              <a:ext cx="20" cy="21"/>
            </a:xfrm>
            <a:custGeom>
              <a:avLst/>
              <a:gdLst>
                <a:gd name="T0" fmla="*/ 3 w 23"/>
                <a:gd name="T1" fmla="*/ 0 h 30"/>
                <a:gd name="T2" fmla="*/ 0 w 23"/>
                <a:gd name="T3" fmla="*/ 2 h 30"/>
                <a:gd name="T4" fmla="*/ 5 w 23"/>
                <a:gd name="T5" fmla="*/ 4 h 30"/>
                <a:gd name="T6" fmla="*/ 3 w 23"/>
                <a:gd name="T7" fmla="*/ 0 h 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30"/>
                <a:gd name="T14" fmla="*/ 23 w 23"/>
                <a:gd name="T15" fmla="*/ 30 h 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30">
                  <a:moveTo>
                    <a:pt x="9" y="0"/>
                  </a:moveTo>
                  <a:cubicBezTo>
                    <a:pt x="8" y="7"/>
                    <a:pt x="3" y="8"/>
                    <a:pt x="0" y="14"/>
                  </a:cubicBezTo>
                  <a:cubicBezTo>
                    <a:pt x="3" y="21"/>
                    <a:pt x="8" y="24"/>
                    <a:pt x="12" y="30"/>
                  </a:cubicBezTo>
                  <a:cubicBezTo>
                    <a:pt x="23" y="15"/>
                    <a:pt x="4" y="9"/>
                    <a:pt x="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0" name="Freeform 74"/>
            <p:cNvSpPr>
              <a:spLocks noChangeArrowheads="1"/>
            </p:cNvSpPr>
            <p:nvPr/>
          </p:nvSpPr>
          <p:spPr bwMode="auto">
            <a:xfrm>
              <a:off x="4701" y="1492"/>
              <a:ext cx="23" cy="16"/>
            </a:xfrm>
            <a:custGeom>
              <a:avLst/>
              <a:gdLst>
                <a:gd name="T0" fmla="*/ 10 w 26"/>
                <a:gd name="T1" fmla="*/ 0 h 23"/>
                <a:gd name="T2" fmla="*/ 0 w 26"/>
                <a:gd name="T3" fmla="*/ 1 h 23"/>
                <a:gd name="T4" fmla="*/ 11 w 26"/>
                <a:gd name="T5" fmla="*/ 2 h 23"/>
                <a:gd name="T6" fmla="*/ 10 w 26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3"/>
                <a:gd name="T14" fmla="*/ 26 w 26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3">
                  <a:moveTo>
                    <a:pt x="19" y="0"/>
                  </a:moveTo>
                  <a:cubicBezTo>
                    <a:pt x="17" y="12"/>
                    <a:pt x="10" y="11"/>
                    <a:pt x="0" y="14"/>
                  </a:cubicBezTo>
                  <a:cubicBezTo>
                    <a:pt x="5" y="23"/>
                    <a:pt x="11" y="22"/>
                    <a:pt x="21" y="20"/>
                  </a:cubicBezTo>
                  <a:cubicBezTo>
                    <a:pt x="26" y="12"/>
                    <a:pt x="23" y="7"/>
                    <a:pt x="1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1" name="Freeform 75"/>
            <p:cNvSpPr>
              <a:spLocks noChangeArrowheads="1"/>
            </p:cNvSpPr>
            <p:nvPr/>
          </p:nvSpPr>
          <p:spPr bwMode="auto">
            <a:xfrm>
              <a:off x="4525" y="1311"/>
              <a:ext cx="27" cy="31"/>
            </a:xfrm>
            <a:custGeom>
              <a:avLst/>
              <a:gdLst>
                <a:gd name="T0" fmla="*/ 10 w 32"/>
                <a:gd name="T1" fmla="*/ 0 h 44"/>
                <a:gd name="T2" fmla="*/ 3 w 32"/>
                <a:gd name="T3" fmla="*/ 1 h 44"/>
                <a:gd name="T4" fmla="*/ 4 w 32"/>
                <a:gd name="T5" fmla="*/ 4 h 44"/>
                <a:gd name="T6" fmla="*/ 8 w 32"/>
                <a:gd name="T7" fmla="*/ 4 h 44"/>
                <a:gd name="T8" fmla="*/ 10 w 32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4"/>
                <a:gd name="T17" fmla="*/ 32 w 32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2" name="Freeform 76"/>
            <p:cNvSpPr>
              <a:spLocks noChangeArrowheads="1"/>
            </p:cNvSpPr>
            <p:nvPr/>
          </p:nvSpPr>
          <p:spPr bwMode="auto">
            <a:xfrm>
              <a:off x="4564" y="1351"/>
              <a:ext cx="30" cy="31"/>
            </a:xfrm>
            <a:custGeom>
              <a:avLst/>
              <a:gdLst>
                <a:gd name="T0" fmla="*/ 14 w 34"/>
                <a:gd name="T1" fmla="*/ 0 h 44"/>
                <a:gd name="T2" fmla="*/ 4 w 34"/>
                <a:gd name="T3" fmla="*/ 1 h 44"/>
                <a:gd name="T4" fmla="*/ 7 w 34"/>
                <a:gd name="T5" fmla="*/ 4 h 44"/>
                <a:gd name="T6" fmla="*/ 12 w 34"/>
                <a:gd name="T7" fmla="*/ 4 h 44"/>
                <a:gd name="T8" fmla="*/ 14 w 34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"/>
                <a:gd name="T16" fmla="*/ 0 h 44"/>
                <a:gd name="T17" fmla="*/ 34 w 34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" h="44">
                  <a:moveTo>
                    <a:pt x="30" y="0"/>
                  </a:moveTo>
                  <a:cubicBezTo>
                    <a:pt x="34" y="10"/>
                    <a:pt x="18" y="7"/>
                    <a:pt x="10" y="9"/>
                  </a:cubicBezTo>
                  <a:cubicBezTo>
                    <a:pt x="0" y="16"/>
                    <a:pt x="9" y="24"/>
                    <a:pt x="14" y="32"/>
                  </a:cubicBezTo>
                  <a:cubicBezTo>
                    <a:pt x="16" y="44"/>
                    <a:pt x="17" y="41"/>
                    <a:pt x="26" y="36"/>
                  </a:cubicBezTo>
                  <a:cubicBezTo>
                    <a:pt x="34" y="25"/>
                    <a:pt x="31" y="14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3" name="Freeform 77"/>
            <p:cNvSpPr>
              <a:spLocks noChangeArrowheads="1"/>
            </p:cNvSpPr>
            <p:nvPr/>
          </p:nvSpPr>
          <p:spPr bwMode="auto">
            <a:xfrm>
              <a:off x="4595" y="1410"/>
              <a:ext cx="32" cy="26"/>
            </a:xfrm>
            <a:custGeom>
              <a:avLst/>
              <a:gdLst>
                <a:gd name="T0" fmla="*/ 12 w 38"/>
                <a:gd name="T1" fmla="*/ 1 h 37"/>
                <a:gd name="T2" fmla="*/ 3 w 38"/>
                <a:gd name="T3" fmla="*/ 1 h 37"/>
                <a:gd name="T4" fmla="*/ 5 w 38"/>
                <a:gd name="T5" fmla="*/ 3 h 37"/>
                <a:gd name="T6" fmla="*/ 9 w 38"/>
                <a:gd name="T7" fmla="*/ 4 h 37"/>
                <a:gd name="T8" fmla="*/ 12 w 38"/>
                <a:gd name="T9" fmla="*/ 1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37"/>
                <a:gd name="T17" fmla="*/ 38 w 38"/>
                <a:gd name="T18" fmla="*/ 37 h 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37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9" y="17"/>
                    <a:pt x="14" y="25"/>
                  </a:cubicBezTo>
                  <a:cubicBezTo>
                    <a:pt x="16" y="37"/>
                    <a:pt x="17" y="34"/>
                    <a:pt x="26" y="29"/>
                  </a:cubicBezTo>
                  <a:cubicBezTo>
                    <a:pt x="34" y="18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4" name="Freeform 78"/>
            <p:cNvSpPr>
              <a:spLocks noChangeArrowheads="1"/>
            </p:cNvSpPr>
            <p:nvPr/>
          </p:nvSpPr>
          <p:spPr bwMode="auto">
            <a:xfrm>
              <a:off x="4634" y="1400"/>
              <a:ext cx="32" cy="25"/>
            </a:xfrm>
            <a:custGeom>
              <a:avLst/>
              <a:gdLst>
                <a:gd name="T0" fmla="*/ 12 w 38"/>
                <a:gd name="T1" fmla="*/ 1 h 34"/>
                <a:gd name="T2" fmla="*/ 3 w 38"/>
                <a:gd name="T3" fmla="*/ 1 h 34"/>
                <a:gd name="T4" fmla="*/ 6 w 38"/>
                <a:gd name="T5" fmla="*/ 4 h 34"/>
                <a:gd name="T6" fmla="*/ 9 w 38"/>
                <a:gd name="T7" fmla="*/ 4 h 34"/>
                <a:gd name="T8" fmla="*/ 12 w 38"/>
                <a:gd name="T9" fmla="*/ 1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34"/>
                <a:gd name="T17" fmla="*/ 38 w 38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34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11" y="14"/>
                    <a:pt x="16" y="22"/>
                  </a:cubicBezTo>
                  <a:cubicBezTo>
                    <a:pt x="18" y="34"/>
                    <a:pt x="18" y="27"/>
                    <a:pt x="27" y="22"/>
                  </a:cubicBezTo>
                  <a:cubicBezTo>
                    <a:pt x="35" y="11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5" name="Freeform 79"/>
            <p:cNvSpPr>
              <a:spLocks noChangeArrowheads="1"/>
            </p:cNvSpPr>
            <p:nvPr/>
          </p:nvSpPr>
          <p:spPr bwMode="auto">
            <a:xfrm>
              <a:off x="4623" y="1367"/>
              <a:ext cx="30" cy="19"/>
            </a:xfrm>
            <a:custGeom>
              <a:avLst/>
              <a:gdLst>
                <a:gd name="T0" fmla="*/ 13 w 35"/>
                <a:gd name="T1" fmla="*/ 1 h 27"/>
                <a:gd name="T2" fmla="*/ 4 w 35"/>
                <a:gd name="T3" fmla="*/ 1 h 27"/>
                <a:gd name="T4" fmla="*/ 5 w 35"/>
                <a:gd name="T5" fmla="*/ 2 h 27"/>
                <a:gd name="T6" fmla="*/ 9 w 35"/>
                <a:gd name="T7" fmla="*/ 2 h 27"/>
                <a:gd name="T8" fmla="*/ 13 w 35"/>
                <a:gd name="T9" fmla="*/ 1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7"/>
                <a:gd name="T17" fmla="*/ 35 w 35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7">
                  <a:moveTo>
                    <a:pt x="31" y="1"/>
                  </a:moveTo>
                  <a:cubicBezTo>
                    <a:pt x="35" y="11"/>
                    <a:pt x="18" y="0"/>
                    <a:pt x="10" y="2"/>
                  </a:cubicBezTo>
                  <a:cubicBezTo>
                    <a:pt x="0" y="9"/>
                    <a:pt x="8" y="7"/>
                    <a:pt x="13" y="15"/>
                  </a:cubicBezTo>
                  <a:cubicBezTo>
                    <a:pt x="15" y="27"/>
                    <a:pt x="16" y="24"/>
                    <a:pt x="25" y="19"/>
                  </a:cubicBezTo>
                  <a:cubicBezTo>
                    <a:pt x="33" y="8"/>
                    <a:pt x="32" y="15"/>
                    <a:pt x="31" y="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6" name="Freeform 80"/>
            <p:cNvSpPr>
              <a:spLocks noChangeArrowheads="1"/>
            </p:cNvSpPr>
            <p:nvPr/>
          </p:nvSpPr>
          <p:spPr bwMode="auto">
            <a:xfrm>
              <a:off x="4593" y="1343"/>
              <a:ext cx="30" cy="33"/>
            </a:xfrm>
            <a:custGeom>
              <a:avLst/>
              <a:gdLst>
                <a:gd name="T0" fmla="*/ 11 w 35"/>
                <a:gd name="T1" fmla="*/ 2 h 47"/>
                <a:gd name="T2" fmla="*/ 8 w 35"/>
                <a:gd name="T3" fmla="*/ 1 h 47"/>
                <a:gd name="T4" fmla="*/ 4 w 35"/>
                <a:gd name="T5" fmla="*/ 3 h 47"/>
                <a:gd name="T6" fmla="*/ 8 w 35"/>
                <a:gd name="T7" fmla="*/ 4 h 47"/>
                <a:gd name="T8" fmla="*/ 11 w 35"/>
                <a:gd name="T9" fmla="*/ 4 h 47"/>
                <a:gd name="T10" fmla="*/ 11 w 35"/>
                <a:gd name="T11" fmla="*/ 2 h 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"/>
                <a:gd name="T19" fmla="*/ 0 h 47"/>
                <a:gd name="T20" fmla="*/ 35 w 35"/>
                <a:gd name="T21" fmla="*/ 47 h 4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" h="47">
                  <a:moveTo>
                    <a:pt x="28" y="16"/>
                  </a:moveTo>
                  <a:cubicBezTo>
                    <a:pt x="27" y="13"/>
                    <a:pt x="22" y="0"/>
                    <a:pt x="19" y="2"/>
                  </a:cubicBezTo>
                  <a:cubicBezTo>
                    <a:pt x="16" y="4"/>
                    <a:pt x="10" y="20"/>
                    <a:pt x="10" y="25"/>
                  </a:cubicBezTo>
                  <a:cubicBezTo>
                    <a:pt x="0" y="32"/>
                    <a:pt x="14" y="27"/>
                    <a:pt x="19" y="35"/>
                  </a:cubicBezTo>
                  <a:cubicBezTo>
                    <a:pt x="21" y="47"/>
                    <a:pt x="18" y="34"/>
                    <a:pt x="27" y="29"/>
                  </a:cubicBezTo>
                  <a:cubicBezTo>
                    <a:pt x="35" y="18"/>
                    <a:pt x="29" y="30"/>
                    <a:pt x="28" y="1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7" name="Freeform 81"/>
            <p:cNvSpPr>
              <a:spLocks noChangeArrowheads="1"/>
            </p:cNvSpPr>
            <p:nvPr/>
          </p:nvSpPr>
          <p:spPr bwMode="auto">
            <a:xfrm>
              <a:off x="4556" y="1329"/>
              <a:ext cx="27" cy="24"/>
            </a:xfrm>
            <a:custGeom>
              <a:avLst/>
              <a:gdLst>
                <a:gd name="T0" fmla="*/ 8 w 32"/>
                <a:gd name="T1" fmla="*/ 1 h 35"/>
                <a:gd name="T2" fmla="*/ 3 w 32"/>
                <a:gd name="T3" fmla="*/ 1 h 35"/>
                <a:gd name="T4" fmla="*/ 4 w 32"/>
                <a:gd name="T5" fmla="*/ 2 h 35"/>
                <a:gd name="T6" fmla="*/ 8 w 32"/>
                <a:gd name="T7" fmla="*/ 3 h 35"/>
                <a:gd name="T8" fmla="*/ 8 w 32"/>
                <a:gd name="T9" fmla="*/ 1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35"/>
                <a:gd name="T17" fmla="*/ 32 w 32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8" name="Freeform 82"/>
            <p:cNvSpPr>
              <a:spLocks noChangeArrowheads="1"/>
            </p:cNvSpPr>
            <p:nvPr/>
          </p:nvSpPr>
          <p:spPr bwMode="auto">
            <a:xfrm>
              <a:off x="4602" y="1378"/>
              <a:ext cx="27" cy="24"/>
            </a:xfrm>
            <a:custGeom>
              <a:avLst/>
              <a:gdLst>
                <a:gd name="T0" fmla="*/ 8 w 32"/>
                <a:gd name="T1" fmla="*/ 1 h 35"/>
                <a:gd name="T2" fmla="*/ 3 w 32"/>
                <a:gd name="T3" fmla="*/ 1 h 35"/>
                <a:gd name="T4" fmla="*/ 4 w 32"/>
                <a:gd name="T5" fmla="*/ 2 h 35"/>
                <a:gd name="T6" fmla="*/ 8 w 32"/>
                <a:gd name="T7" fmla="*/ 3 h 35"/>
                <a:gd name="T8" fmla="*/ 8 w 32"/>
                <a:gd name="T9" fmla="*/ 1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35"/>
                <a:gd name="T17" fmla="*/ 32 w 32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9" name="Freeform 83"/>
            <p:cNvSpPr>
              <a:spLocks noChangeArrowheads="1"/>
            </p:cNvSpPr>
            <p:nvPr/>
          </p:nvSpPr>
          <p:spPr bwMode="auto">
            <a:xfrm>
              <a:off x="2750" y="93"/>
              <a:ext cx="162" cy="101"/>
            </a:xfrm>
            <a:custGeom>
              <a:avLst/>
              <a:gdLst>
                <a:gd name="T0" fmla="*/ 69 w 189"/>
                <a:gd name="T1" fmla="*/ 1 h 144"/>
                <a:gd name="T2" fmla="*/ 74 w 189"/>
                <a:gd name="T3" fmla="*/ 1 h 144"/>
                <a:gd name="T4" fmla="*/ 75 w 189"/>
                <a:gd name="T5" fmla="*/ 2 h 144"/>
                <a:gd name="T6" fmla="*/ 74 w 189"/>
                <a:gd name="T7" fmla="*/ 3 h 144"/>
                <a:gd name="T8" fmla="*/ 51 w 189"/>
                <a:gd name="T9" fmla="*/ 6 h 144"/>
                <a:gd name="T10" fmla="*/ 44 w 189"/>
                <a:gd name="T11" fmla="*/ 7 h 144"/>
                <a:gd name="T12" fmla="*/ 39 w 189"/>
                <a:gd name="T13" fmla="*/ 8 h 144"/>
                <a:gd name="T14" fmla="*/ 28 w 189"/>
                <a:gd name="T15" fmla="*/ 10 h 144"/>
                <a:gd name="T16" fmla="*/ 29 w 189"/>
                <a:gd name="T17" fmla="*/ 11 h 144"/>
                <a:gd name="T18" fmla="*/ 33 w 189"/>
                <a:gd name="T19" fmla="*/ 14 h 144"/>
                <a:gd name="T20" fmla="*/ 43 w 189"/>
                <a:gd name="T21" fmla="*/ 15 h 144"/>
                <a:gd name="T22" fmla="*/ 38 w 189"/>
                <a:gd name="T23" fmla="*/ 17 h 144"/>
                <a:gd name="T24" fmla="*/ 33 w 189"/>
                <a:gd name="T25" fmla="*/ 15 h 144"/>
                <a:gd name="T26" fmla="*/ 28 w 189"/>
                <a:gd name="T27" fmla="*/ 15 h 144"/>
                <a:gd name="T28" fmla="*/ 8 w 189"/>
                <a:gd name="T29" fmla="*/ 14 h 144"/>
                <a:gd name="T30" fmla="*/ 8 w 189"/>
                <a:gd name="T31" fmla="*/ 13 h 144"/>
                <a:gd name="T32" fmla="*/ 18 w 189"/>
                <a:gd name="T33" fmla="*/ 11 h 144"/>
                <a:gd name="T34" fmla="*/ 21 w 189"/>
                <a:gd name="T35" fmla="*/ 9 h 144"/>
                <a:gd name="T36" fmla="*/ 18 w 189"/>
                <a:gd name="T37" fmla="*/ 8 h 144"/>
                <a:gd name="T38" fmla="*/ 28 w 189"/>
                <a:gd name="T39" fmla="*/ 6 h 144"/>
                <a:gd name="T40" fmla="*/ 39 w 189"/>
                <a:gd name="T41" fmla="*/ 4 h 144"/>
                <a:gd name="T42" fmla="*/ 45 w 189"/>
                <a:gd name="T43" fmla="*/ 3 h 144"/>
                <a:gd name="T44" fmla="*/ 69 w 189"/>
                <a:gd name="T45" fmla="*/ 1 h 14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89"/>
                <a:gd name="T70" fmla="*/ 0 h 144"/>
                <a:gd name="T71" fmla="*/ 189 w 189"/>
                <a:gd name="T72" fmla="*/ 144 h 14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89" h="144">
                  <a:moveTo>
                    <a:pt x="171" y="4"/>
                  </a:moveTo>
                  <a:cubicBezTo>
                    <a:pt x="174" y="3"/>
                    <a:pt x="182" y="0"/>
                    <a:pt x="185" y="4"/>
                  </a:cubicBezTo>
                  <a:cubicBezTo>
                    <a:pt x="187" y="7"/>
                    <a:pt x="189" y="16"/>
                    <a:pt x="189" y="16"/>
                  </a:cubicBezTo>
                  <a:cubicBezTo>
                    <a:pt x="188" y="19"/>
                    <a:pt x="189" y="22"/>
                    <a:pt x="187" y="24"/>
                  </a:cubicBezTo>
                  <a:cubicBezTo>
                    <a:pt x="175" y="34"/>
                    <a:pt x="146" y="34"/>
                    <a:pt x="131" y="44"/>
                  </a:cubicBezTo>
                  <a:cubicBezTo>
                    <a:pt x="125" y="53"/>
                    <a:pt x="120" y="54"/>
                    <a:pt x="109" y="58"/>
                  </a:cubicBezTo>
                  <a:cubicBezTo>
                    <a:pt x="105" y="59"/>
                    <a:pt x="97" y="62"/>
                    <a:pt x="97" y="62"/>
                  </a:cubicBezTo>
                  <a:cubicBezTo>
                    <a:pt x="88" y="76"/>
                    <a:pt x="83" y="74"/>
                    <a:pt x="71" y="82"/>
                  </a:cubicBezTo>
                  <a:cubicBezTo>
                    <a:pt x="66" y="98"/>
                    <a:pt x="70" y="78"/>
                    <a:pt x="75" y="92"/>
                  </a:cubicBezTo>
                  <a:cubicBezTo>
                    <a:pt x="81" y="108"/>
                    <a:pt x="71" y="108"/>
                    <a:pt x="83" y="116"/>
                  </a:cubicBezTo>
                  <a:cubicBezTo>
                    <a:pt x="90" y="121"/>
                    <a:pt x="107" y="126"/>
                    <a:pt x="107" y="126"/>
                  </a:cubicBezTo>
                  <a:cubicBezTo>
                    <a:pt x="105" y="139"/>
                    <a:pt x="106" y="144"/>
                    <a:pt x="93" y="140"/>
                  </a:cubicBezTo>
                  <a:cubicBezTo>
                    <a:pt x="91" y="137"/>
                    <a:pt x="87" y="130"/>
                    <a:pt x="83" y="130"/>
                  </a:cubicBezTo>
                  <a:cubicBezTo>
                    <a:pt x="79" y="130"/>
                    <a:pt x="71" y="134"/>
                    <a:pt x="71" y="134"/>
                  </a:cubicBezTo>
                  <a:cubicBezTo>
                    <a:pt x="52" y="129"/>
                    <a:pt x="42" y="124"/>
                    <a:pt x="21" y="122"/>
                  </a:cubicBezTo>
                  <a:cubicBezTo>
                    <a:pt x="14" y="115"/>
                    <a:pt x="0" y="102"/>
                    <a:pt x="19" y="106"/>
                  </a:cubicBezTo>
                  <a:cubicBezTo>
                    <a:pt x="29" y="91"/>
                    <a:pt x="26" y="93"/>
                    <a:pt x="47" y="90"/>
                  </a:cubicBezTo>
                  <a:cubicBezTo>
                    <a:pt x="55" y="84"/>
                    <a:pt x="54" y="88"/>
                    <a:pt x="51" y="76"/>
                  </a:cubicBezTo>
                  <a:cubicBezTo>
                    <a:pt x="50" y="72"/>
                    <a:pt x="47" y="64"/>
                    <a:pt x="47" y="64"/>
                  </a:cubicBezTo>
                  <a:cubicBezTo>
                    <a:pt x="50" y="41"/>
                    <a:pt x="50" y="43"/>
                    <a:pt x="73" y="46"/>
                  </a:cubicBezTo>
                  <a:cubicBezTo>
                    <a:pt x="82" y="45"/>
                    <a:pt x="97" y="36"/>
                    <a:pt x="97" y="36"/>
                  </a:cubicBezTo>
                  <a:cubicBezTo>
                    <a:pt x="102" y="29"/>
                    <a:pt x="105" y="27"/>
                    <a:pt x="113" y="24"/>
                  </a:cubicBezTo>
                  <a:cubicBezTo>
                    <a:pt x="134" y="27"/>
                    <a:pt x="161" y="25"/>
                    <a:pt x="171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0" name="Freeform 84"/>
            <p:cNvSpPr>
              <a:spLocks noChangeArrowheads="1"/>
            </p:cNvSpPr>
            <p:nvPr/>
          </p:nvSpPr>
          <p:spPr bwMode="auto">
            <a:xfrm>
              <a:off x="2847" y="191"/>
              <a:ext cx="46" cy="11"/>
            </a:xfrm>
            <a:custGeom>
              <a:avLst/>
              <a:gdLst>
                <a:gd name="T0" fmla="*/ 10 w 53"/>
                <a:gd name="T1" fmla="*/ 0 h 17"/>
                <a:gd name="T2" fmla="*/ 5 w 53"/>
                <a:gd name="T3" fmla="*/ 1 h 17"/>
                <a:gd name="T4" fmla="*/ 14 w 53"/>
                <a:gd name="T5" fmla="*/ 1 h 17"/>
                <a:gd name="T6" fmla="*/ 19 w 53"/>
                <a:gd name="T7" fmla="*/ 1 h 17"/>
                <a:gd name="T8" fmla="*/ 10 w 53"/>
                <a:gd name="T9" fmla="*/ 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17"/>
                <a:gd name="T17" fmla="*/ 53 w 53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17">
                  <a:moveTo>
                    <a:pt x="24" y="0"/>
                  </a:moveTo>
                  <a:cubicBezTo>
                    <a:pt x="20" y="1"/>
                    <a:pt x="16" y="0"/>
                    <a:pt x="12" y="2"/>
                  </a:cubicBezTo>
                  <a:cubicBezTo>
                    <a:pt x="0" y="9"/>
                    <a:pt x="30" y="15"/>
                    <a:pt x="32" y="16"/>
                  </a:cubicBezTo>
                  <a:cubicBezTo>
                    <a:pt x="36" y="15"/>
                    <a:pt x="41" y="17"/>
                    <a:pt x="44" y="14"/>
                  </a:cubicBezTo>
                  <a:cubicBezTo>
                    <a:pt x="53" y="3"/>
                    <a:pt x="30" y="0"/>
                    <a:pt x="2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1" name="Freeform 85"/>
            <p:cNvSpPr>
              <a:spLocks noChangeArrowheads="1"/>
            </p:cNvSpPr>
            <p:nvPr/>
          </p:nvSpPr>
          <p:spPr bwMode="auto">
            <a:xfrm>
              <a:off x="3082" y="45"/>
              <a:ext cx="49" cy="26"/>
            </a:xfrm>
            <a:custGeom>
              <a:avLst/>
              <a:gdLst>
                <a:gd name="T0" fmla="*/ 23 w 57"/>
                <a:gd name="T1" fmla="*/ 1 h 37"/>
                <a:gd name="T2" fmla="*/ 9 w 57"/>
                <a:gd name="T3" fmla="*/ 3 h 37"/>
                <a:gd name="T4" fmla="*/ 4 w 57"/>
                <a:gd name="T5" fmla="*/ 4 h 37"/>
                <a:gd name="T6" fmla="*/ 3 w 57"/>
                <a:gd name="T7" fmla="*/ 1 h 37"/>
                <a:gd name="T8" fmla="*/ 8 w 57"/>
                <a:gd name="T9" fmla="*/ 0 h 37"/>
                <a:gd name="T10" fmla="*/ 23 w 57"/>
                <a:gd name="T11" fmla="*/ 1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7"/>
                <a:gd name="T19" fmla="*/ 0 h 37"/>
                <a:gd name="T20" fmla="*/ 57 w 57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7" h="37">
                  <a:moveTo>
                    <a:pt x="57" y="4"/>
                  </a:moveTo>
                  <a:cubicBezTo>
                    <a:pt x="53" y="16"/>
                    <a:pt x="35" y="17"/>
                    <a:pt x="25" y="24"/>
                  </a:cubicBezTo>
                  <a:cubicBezTo>
                    <a:pt x="22" y="34"/>
                    <a:pt x="22" y="37"/>
                    <a:pt x="11" y="34"/>
                  </a:cubicBezTo>
                  <a:cubicBezTo>
                    <a:pt x="6" y="27"/>
                    <a:pt x="0" y="10"/>
                    <a:pt x="9" y="4"/>
                  </a:cubicBezTo>
                  <a:cubicBezTo>
                    <a:pt x="12" y="2"/>
                    <a:pt x="21" y="0"/>
                    <a:pt x="21" y="0"/>
                  </a:cubicBezTo>
                  <a:cubicBezTo>
                    <a:pt x="33" y="2"/>
                    <a:pt x="45" y="4"/>
                    <a:pt x="57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2" name="Freeform 86"/>
            <p:cNvSpPr>
              <a:spLocks noChangeArrowheads="1"/>
            </p:cNvSpPr>
            <p:nvPr/>
          </p:nvSpPr>
          <p:spPr bwMode="auto">
            <a:xfrm>
              <a:off x="3117" y="57"/>
              <a:ext cx="58" cy="19"/>
            </a:xfrm>
            <a:custGeom>
              <a:avLst/>
              <a:gdLst>
                <a:gd name="T0" fmla="*/ 11 w 68"/>
                <a:gd name="T1" fmla="*/ 0 h 26"/>
                <a:gd name="T2" fmla="*/ 4 w 68"/>
                <a:gd name="T3" fmla="*/ 1 h 26"/>
                <a:gd name="T4" fmla="*/ 22 w 68"/>
                <a:gd name="T5" fmla="*/ 4 h 26"/>
                <a:gd name="T6" fmla="*/ 24 w 68"/>
                <a:gd name="T7" fmla="*/ 4 h 26"/>
                <a:gd name="T8" fmla="*/ 11 w 68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"/>
                <a:gd name="T16" fmla="*/ 0 h 26"/>
                <a:gd name="T17" fmla="*/ 68 w 68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" h="26">
                  <a:moveTo>
                    <a:pt x="29" y="0"/>
                  </a:moveTo>
                  <a:cubicBezTo>
                    <a:pt x="23" y="2"/>
                    <a:pt x="11" y="6"/>
                    <a:pt x="11" y="6"/>
                  </a:cubicBezTo>
                  <a:cubicBezTo>
                    <a:pt x="0" y="23"/>
                    <a:pt x="47" y="24"/>
                    <a:pt x="57" y="26"/>
                  </a:cubicBezTo>
                  <a:cubicBezTo>
                    <a:pt x="59" y="25"/>
                    <a:pt x="62" y="26"/>
                    <a:pt x="63" y="24"/>
                  </a:cubicBezTo>
                  <a:cubicBezTo>
                    <a:pt x="68" y="3"/>
                    <a:pt x="42" y="3"/>
                    <a:pt x="2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3" name="Freeform 87"/>
            <p:cNvSpPr>
              <a:spLocks noChangeArrowheads="1"/>
            </p:cNvSpPr>
            <p:nvPr/>
          </p:nvSpPr>
          <p:spPr bwMode="auto">
            <a:xfrm>
              <a:off x="3179" y="60"/>
              <a:ext cx="58" cy="30"/>
            </a:xfrm>
            <a:custGeom>
              <a:avLst/>
              <a:gdLst>
                <a:gd name="T0" fmla="*/ 23 w 66"/>
                <a:gd name="T1" fmla="*/ 1 h 43"/>
                <a:gd name="T2" fmla="*/ 12 w 66"/>
                <a:gd name="T3" fmla="*/ 1 h 43"/>
                <a:gd name="T4" fmla="*/ 4 w 66"/>
                <a:gd name="T5" fmla="*/ 1 h 43"/>
                <a:gd name="T6" fmla="*/ 4 w 66"/>
                <a:gd name="T7" fmla="*/ 4 h 43"/>
                <a:gd name="T8" fmla="*/ 15 w 66"/>
                <a:gd name="T9" fmla="*/ 5 h 43"/>
                <a:gd name="T10" fmla="*/ 28 w 66"/>
                <a:gd name="T11" fmla="*/ 3 h 43"/>
                <a:gd name="T12" fmla="*/ 23 w 66"/>
                <a:gd name="T13" fmla="*/ 1 h 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6"/>
                <a:gd name="T22" fmla="*/ 0 h 43"/>
                <a:gd name="T23" fmla="*/ 66 w 66"/>
                <a:gd name="T24" fmla="*/ 43 h 4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6" h="43">
                  <a:moveTo>
                    <a:pt x="50" y="9"/>
                  </a:moveTo>
                  <a:cubicBezTo>
                    <a:pt x="40" y="16"/>
                    <a:pt x="36" y="16"/>
                    <a:pt x="26" y="9"/>
                  </a:cubicBezTo>
                  <a:cubicBezTo>
                    <a:pt x="20" y="0"/>
                    <a:pt x="18" y="4"/>
                    <a:pt x="10" y="9"/>
                  </a:cubicBezTo>
                  <a:cubicBezTo>
                    <a:pt x="4" y="17"/>
                    <a:pt x="0" y="21"/>
                    <a:pt x="8" y="35"/>
                  </a:cubicBezTo>
                  <a:cubicBezTo>
                    <a:pt x="12" y="42"/>
                    <a:pt x="32" y="43"/>
                    <a:pt x="32" y="43"/>
                  </a:cubicBezTo>
                  <a:cubicBezTo>
                    <a:pt x="41" y="40"/>
                    <a:pt x="54" y="33"/>
                    <a:pt x="62" y="27"/>
                  </a:cubicBezTo>
                  <a:cubicBezTo>
                    <a:pt x="66" y="15"/>
                    <a:pt x="61" y="15"/>
                    <a:pt x="50" y="9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4" name="Freeform 88"/>
            <p:cNvSpPr>
              <a:spLocks noChangeArrowheads="1"/>
            </p:cNvSpPr>
            <p:nvPr/>
          </p:nvSpPr>
          <p:spPr bwMode="auto">
            <a:xfrm>
              <a:off x="3581" y="85"/>
              <a:ext cx="101" cy="29"/>
            </a:xfrm>
            <a:custGeom>
              <a:avLst/>
              <a:gdLst>
                <a:gd name="T0" fmla="*/ 6 w 117"/>
                <a:gd name="T1" fmla="*/ 0 h 41"/>
                <a:gd name="T2" fmla="*/ 3 w 117"/>
                <a:gd name="T3" fmla="*/ 2 h 41"/>
                <a:gd name="T4" fmla="*/ 21 w 117"/>
                <a:gd name="T5" fmla="*/ 4 h 41"/>
                <a:gd name="T6" fmla="*/ 31 w 117"/>
                <a:gd name="T7" fmla="*/ 4 h 41"/>
                <a:gd name="T8" fmla="*/ 47 w 117"/>
                <a:gd name="T9" fmla="*/ 3 h 41"/>
                <a:gd name="T10" fmla="*/ 32 w 117"/>
                <a:gd name="T11" fmla="*/ 1 h 41"/>
                <a:gd name="T12" fmla="*/ 6 w 117"/>
                <a:gd name="T13" fmla="*/ 0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7"/>
                <a:gd name="T22" fmla="*/ 0 h 41"/>
                <a:gd name="T23" fmla="*/ 117 w 117"/>
                <a:gd name="T24" fmla="*/ 41 h 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7" h="41">
                  <a:moveTo>
                    <a:pt x="14" y="0"/>
                  </a:moveTo>
                  <a:cubicBezTo>
                    <a:pt x="8" y="4"/>
                    <a:pt x="0" y="9"/>
                    <a:pt x="8" y="16"/>
                  </a:cubicBezTo>
                  <a:cubicBezTo>
                    <a:pt x="21" y="27"/>
                    <a:pt x="34" y="28"/>
                    <a:pt x="50" y="30"/>
                  </a:cubicBezTo>
                  <a:cubicBezTo>
                    <a:pt x="66" y="41"/>
                    <a:pt x="57" y="39"/>
                    <a:pt x="76" y="36"/>
                  </a:cubicBezTo>
                  <a:cubicBezTo>
                    <a:pt x="88" y="32"/>
                    <a:pt x="101" y="29"/>
                    <a:pt x="112" y="22"/>
                  </a:cubicBezTo>
                  <a:cubicBezTo>
                    <a:pt x="117" y="6"/>
                    <a:pt x="87" y="5"/>
                    <a:pt x="78" y="4"/>
                  </a:cubicBezTo>
                  <a:cubicBezTo>
                    <a:pt x="17" y="6"/>
                    <a:pt x="34" y="20"/>
                    <a:pt x="1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5" name="Freeform 89"/>
            <p:cNvSpPr>
              <a:spLocks noChangeArrowheads="1"/>
            </p:cNvSpPr>
            <p:nvPr/>
          </p:nvSpPr>
          <p:spPr bwMode="auto">
            <a:xfrm>
              <a:off x="3684" y="84"/>
              <a:ext cx="53" cy="23"/>
            </a:xfrm>
            <a:custGeom>
              <a:avLst/>
              <a:gdLst>
                <a:gd name="T0" fmla="*/ 13 w 62"/>
                <a:gd name="T1" fmla="*/ 1 h 32"/>
                <a:gd name="T2" fmla="*/ 23 w 62"/>
                <a:gd name="T3" fmla="*/ 1 h 32"/>
                <a:gd name="T4" fmla="*/ 12 w 62"/>
                <a:gd name="T5" fmla="*/ 4 h 32"/>
                <a:gd name="T6" fmla="*/ 3 w 62"/>
                <a:gd name="T7" fmla="*/ 3 h 32"/>
                <a:gd name="T8" fmla="*/ 13 w 62"/>
                <a:gd name="T9" fmla="*/ 1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32"/>
                <a:gd name="T17" fmla="*/ 62 w 6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32">
                  <a:moveTo>
                    <a:pt x="32" y="4"/>
                  </a:moveTo>
                  <a:cubicBezTo>
                    <a:pt x="44" y="0"/>
                    <a:pt x="53" y="1"/>
                    <a:pt x="62" y="10"/>
                  </a:cubicBezTo>
                  <a:cubicBezTo>
                    <a:pt x="59" y="23"/>
                    <a:pt x="42" y="28"/>
                    <a:pt x="30" y="32"/>
                  </a:cubicBezTo>
                  <a:cubicBezTo>
                    <a:pt x="15" y="22"/>
                    <a:pt x="23" y="25"/>
                    <a:pt x="6" y="22"/>
                  </a:cubicBezTo>
                  <a:cubicBezTo>
                    <a:pt x="0" y="4"/>
                    <a:pt x="14" y="8"/>
                    <a:pt x="32" y="4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6" name="Freeform 90"/>
            <p:cNvSpPr>
              <a:spLocks noChangeArrowheads="1"/>
            </p:cNvSpPr>
            <p:nvPr/>
          </p:nvSpPr>
          <p:spPr bwMode="auto">
            <a:xfrm>
              <a:off x="3660" y="111"/>
              <a:ext cx="42" cy="16"/>
            </a:xfrm>
            <a:custGeom>
              <a:avLst/>
              <a:gdLst>
                <a:gd name="T0" fmla="*/ 8 w 49"/>
                <a:gd name="T1" fmla="*/ 1 h 23"/>
                <a:gd name="T2" fmla="*/ 3 w 49"/>
                <a:gd name="T3" fmla="*/ 1 h 23"/>
                <a:gd name="T4" fmla="*/ 15 w 49"/>
                <a:gd name="T5" fmla="*/ 3 h 23"/>
                <a:gd name="T6" fmla="*/ 8 w 49"/>
                <a:gd name="T7" fmla="*/ 1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9"/>
                <a:gd name="T13" fmla="*/ 0 h 23"/>
                <a:gd name="T14" fmla="*/ 49 w 49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9" h="23">
                  <a:moveTo>
                    <a:pt x="20" y="1"/>
                  </a:moveTo>
                  <a:cubicBezTo>
                    <a:pt x="15" y="2"/>
                    <a:pt x="8" y="0"/>
                    <a:pt x="6" y="5"/>
                  </a:cubicBezTo>
                  <a:cubicBezTo>
                    <a:pt x="0" y="19"/>
                    <a:pt x="32" y="21"/>
                    <a:pt x="38" y="23"/>
                  </a:cubicBezTo>
                  <a:cubicBezTo>
                    <a:pt x="49" y="6"/>
                    <a:pt x="35" y="3"/>
                    <a:pt x="20" y="1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7" name="Freeform 91"/>
            <p:cNvSpPr>
              <a:spLocks noChangeArrowheads="1"/>
            </p:cNvSpPr>
            <p:nvPr/>
          </p:nvSpPr>
          <p:spPr bwMode="auto">
            <a:xfrm>
              <a:off x="3950" y="321"/>
              <a:ext cx="87" cy="106"/>
            </a:xfrm>
            <a:custGeom>
              <a:avLst/>
              <a:gdLst>
                <a:gd name="T0" fmla="*/ 3 w 102"/>
                <a:gd name="T1" fmla="*/ 0 h 152"/>
                <a:gd name="T2" fmla="*/ 0 w 102"/>
                <a:gd name="T3" fmla="*/ 2 h 152"/>
                <a:gd name="T4" fmla="*/ 6 w 102"/>
                <a:gd name="T5" fmla="*/ 5 h 152"/>
                <a:gd name="T6" fmla="*/ 13 w 102"/>
                <a:gd name="T7" fmla="*/ 8 h 152"/>
                <a:gd name="T8" fmla="*/ 14 w 102"/>
                <a:gd name="T9" fmla="*/ 12 h 152"/>
                <a:gd name="T10" fmla="*/ 31 w 102"/>
                <a:gd name="T11" fmla="*/ 17 h 152"/>
                <a:gd name="T12" fmla="*/ 32 w 102"/>
                <a:gd name="T13" fmla="*/ 14 h 152"/>
                <a:gd name="T14" fmla="*/ 28 w 102"/>
                <a:gd name="T15" fmla="*/ 12 h 152"/>
                <a:gd name="T16" fmla="*/ 23 w 102"/>
                <a:gd name="T17" fmla="*/ 10 h 152"/>
                <a:gd name="T18" fmla="*/ 20 w 102"/>
                <a:gd name="T19" fmla="*/ 8 h 152"/>
                <a:gd name="T20" fmla="*/ 16 w 102"/>
                <a:gd name="T21" fmla="*/ 5 h 152"/>
                <a:gd name="T22" fmla="*/ 3 w 102"/>
                <a:gd name="T23" fmla="*/ 1 h 152"/>
                <a:gd name="T24" fmla="*/ 3 w 102"/>
                <a:gd name="T25" fmla="*/ 0 h 15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2"/>
                <a:gd name="T40" fmla="*/ 0 h 152"/>
                <a:gd name="T41" fmla="*/ 102 w 102"/>
                <a:gd name="T42" fmla="*/ 152 h 15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2" h="152">
                  <a:moveTo>
                    <a:pt x="6" y="0"/>
                  </a:moveTo>
                  <a:cubicBezTo>
                    <a:pt x="4" y="6"/>
                    <a:pt x="0" y="18"/>
                    <a:pt x="0" y="18"/>
                  </a:cubicBezTo>
                  <a:cubicBezTo>
                    <a:pt x="3" y="26"/>
                    <a:pt x="9" y="35"/>
                    <a:pt x="14" y="42"/>
                  </a:cubicBezTo>
                  <a:cubicBezTo>
                    <a:pt x="17" y="58"/>
                    <a:pt x="16" y="69"/>
                    <a:pt x="32" y="72"/>
                  </a:cubicBezTo>
                  <a:cubicBezTo>
                    <a:pt x="44" y="80"/>
                    <a:pt x="40" y="91"/>
                    <a:pt x="36" y="104"/>
                  </a:cubicBezTo>
                  <a:cubicBezTo>
                    <a:pt x="57" y="118"/>
                    <a:pt x="60" y="139"/>
                    <a:pt x="80" y="152"/>
                  </a:cubicBezTo>
                  <a:cubicBezTo>
                    <a:pt x="95" y="148"/>
                    <a:pt x="102" y="135"/>
                    <a:pt x="86" y="124"/>
                  </a:cubicBezTo>
                  <a:cubicBezTo>
                    <a:pt x="72" y="129"/>
                    <a:pt x="78" y="110"/>
                    <a:pt x="74" y="102"/>
                  </a:cubicBezTo>
                  <a:cubicBezTo>
                    <a:pt x="72" y="98"/>
                    <a:pt x="65" y="94"/>
                    <a:pt x="62" y="92"/>
                  </a:cubicBezTo>
                  <a:cubicBezTo>
                    <a:pt x="59" y="82"/>
                    <a:pt x="65" y="65"/>
                    <a:pt x="52" y="74"/>
                  </a:cubicBezTo>
                  <a:cubicBezTo>
                    <a:pt x="46" y="65"/>
                    <a:pt x="47" y="54"/>
                    <a:pt x="42" y="44"/>
                  </a:cubicBezTo>
                  <a:cubicBezTo>
                    <a:pt x="36" y="32"/>
                    <a:pt x="16" y="18"/>
                    <a:pt x="4" y="1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8" name="Freeform 92"/>
            <p:cNvSpPr>
              <a:spLocks noChangeArrowheads="1"/>
            </p:cNvSpPr>
            <p:nvPr/>
          </p:nvSpPr>
          <p:spPr bwMode="auto">
            <a:xfrm>
              <a:off x="4020" y="431"/>
              <a:ext cx="63" cy="73"/>
            </a:xfrm>
            <a:custGeom>
              <a:avLst/>
              <a:gdLst>
                <a:gd name="T0" fmla="*/ 24 w 74"/>
                <a:gd name="T1" fmla="*/ 3 h 103"/>
                <a:gd name="T2" fmla="*/ 28 w 74"/>
                <a:gd name="T3" fmla="*/ 5 h 103"/>
                <a:gd name="T4" fmla="*/ 12 w 74"/>
                <a:gd name="T5" fmla="*/ 11 h 103"/>
                <a:gd name="T6" fmla="*/ 12 w 74"/>
                <a:gd name="T7" fmla="*/ 13 h 103"/>
                <a:gd name="T8" fmla="*/ 8 w 74"/>
                <a:gd name="T9" fmla="*/ 11 h 103"/>
                <a:gd name="T10" fmla="*/ 3 w 74"/>
                <a:gd name="T11" fmla="*/ 11 h 103"/>
                <a:gd name="T12" fmla="*/ 0 w 74"/>
                <a:gd name="T13" fmla="*/ 11 h 103"/>
                <a:gd name="T14" fmla="*/ 4 w 74"/>
                <a:gd name="T15" fmla="*/ 8 h 103"/>
                <a:gd name="T16" fmla="*/ 5 w 74"/>
                <a:gd name="T17" fmla="*/ 6 h 103"/>
                <a:gd name="T18" fmla="*/ 2 w 74"/>
                <a:gd name="T19" fmla="*/ 3 h 103"/>
                <a:gd name="T20" fmla="*/ 3 w 74"/>
                <a:gd name="T21" fmla="*/ 2 h 103"/>
                <a:gd name="T22" fmla="*/ 10 w 74"/>
                <a:gd name="T23" fmla="*/ 3 h 103"/>
                <a:gd name="T24" fmla="*/ 14 w 74"/>
                <a:gd name="T25" fmla="*/ 4 h 103"/>
                <a:gd name="T26" fmla="*/ 24 w 74"/>
                <a:gd name="T27" fmla="*/ 3 h 10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4"/>
                <a:gd name="T43" fmla="*/ 0 h 103"/>
                <a:gd name="T44" fmla="*/ 74 w 74"/>
                <a:gd name="T45" fmla="*/ 103 h 10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4" h="103">
                  <a:moveTo>
                    <a:pt x="64" y="22"/>
                  </a:moveTo>
                  <a:cubicBezTo>
                    <a:pt x="73" y="36"/>
                    <a:pt x="70" y="29"/>
                    <a:pt x="74" y="40"/>
                  </a:cubicBezTo>
                  <a:cubicBezTo>
                    <a:pt x="70" y="77"/>
                    <a:pt x="68" y="81"/>
                    <a:pt x="30" y="84"/>
                  </a:cubicBezTo>
                  <a:cubicBezTo>
                    <a:pt x="33" y="88"/>
                    <a:pt x="39" y="95"/>
                    <a:pt x="32" y="100"/>
                  </a:cubicBezTo>
                  <a:cubicBezTo>
                    <a:pt x="28" y="103"/>
                    <a:pt x="24" y="95"/>
                    <a:pt x="20" y="94"/>
                  </a:cubicBezTo>
                  <a:cubicBezTo>
                    <a:pt x="17" y="84"/>
                    <a:pt x="20" y="89"/>
                    <a:pt x="6" y="84"/>
                  </a:cubicBezTo>
                  <a:cubicBezTo>
                    <a:pt x="4" y="83"/>
                    <a:pt x="0" y="82"/>
                    <a:pt x="0" y="82"/>
                  </a:cubicBezTo>
                  <a:cubicBezTo>
                    <a:pt x="3" y="73"/>
                    <a:pt x="7" y="67"/>
                    <a:pt x="10" y="58"/>
                  </a:cubicBezTo>
                  <a:cubicBezTo>
                    <a:pt x="11" y="56"/>
                    <a:pt x="12" y="52"/>
                    <a:pt x="12" y="52"/>
                  </a:cubicBezTo>
                  <a:cubicBezTo>
                    <a:pt x="10" y="42"/>
                    <a:pt x="8" y="33"/>
                    <a:pt x="2" y="24"/>
                  </a:cubicBezTo>
                  <a:cubicBezTo>
                    <a:pt x="3" y="21"/>
                    <a:pt x="2" y="17"/>
                    <a:pt x="4" y="14"/>
                  </a:cubicBezTo>
                  <a:cubicBezTo>
                    <a:pt x="11" y="0"/>
                    <a:pt x="18" y="19"/>
                    <a:pt x="26" y="22"/>
                  </a:cubicBezTo>
                  <a:cubicBezTo>
                    <a:pt x="31" y="36"/>
                    <a:pt x="26" y="33"/>
                    <a:pt x="36" y="36"/>
                  </a:cubicBezTo>
                  <a:cubicBezTo>
                    <a:pt x="45" y="30"/>
                    <a:pt x="55" y="28"/>
                    <a:pt x="64" y="22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9" name="Freeform 93"/>
            <p:cNvSpPr>
              <a:spLocks noChangeArrowheads="1"/>
            </p:cNvSpPr>
            <p:nvPr/>
          </p:nvSpPr>
          <p:spPr bwMode="auto">
            <a:xfrm>
              <a:off x="3978" y="506"/>
              <a:ext cx="126" cy="176"/>
            </a:xfrm>
            <a:custGeom>
              <a:avLst/>
              <a:gdLst>
                <a:gd name="T0" fmla="*/ 35 w 146"/>
                <a:gd name="T1" fmla="*/ 12 h 252"/>
                <a:gd name="T2" fmla="*/ 27 w 146"/>
                <a:gd name="T3" fmla="*/ 12 h 252"/>
                <a:gd name="T4" fmla="*/ 26 w 146"/>
                <a:gd name="T5" fmla="*/ 15 h 252"/>
                <a:gd name="T6" fmla="*/ 9 w 146"/>
                <a:gd name="T7" fmla="*/ 17 h 252"/>
                <a:gd name="T8" fmla="*/ 3 w 146"/>
                <a:gd name="T9" fmla="*/ 20 h 252"/>
                <a:gd name="T10" fmla="*/ 8 w 146"/>
                <a:gd name="T11" fmla="*/ 21 h 252"/>
                <a:gd name="T12" fmla="*/ 3 w 146"/>
                <a:gd name="T13" fmla="*/ 23 h 252"/>
                <a:gd name="T14" fmla="*/ 10 w 146"/>
                <a:gd name="T15" fmla="*/ 29 h 252"/>
                <a:gd name="T16" fmla="*/ 12 w 146"/>
                <a:gd name="T17" fmla="*/ 25 h 252"/>
                <a:gd name="T18" fmla="*/ 9 w 146"/>
                <a:gd name="T19" fmla="*/ 22 h 252"/>
                <a:gd name="T20" fmla="*/ 17 w 146"/>
                <a:gd name="T21" fmla="*/ 20 h 252"/>
                <a:gd name="T22" fmla="*/ 22 w 146"/>
                <a:gd name="T23" fmla="*/ 19 h 252"/>
                <a:gd name="T24" fmla="*/ 27 w 146"/>
                <a:gd name="T25" fmla="*/ 20 h 252"/>
                <a:gd name="T26" fmla="*/ 18 w 146"/>
                <a:gd name="T27" fmla="*/ 22 h 252"/>
                <a:gd name="T28" fmla="*/ 22 w 146"/>
                <a:gd name="T29" fmla="*/ 23 h 252"/>
                <a:gd name="T30" fmla="*/ 28 w 146"/>
                <a:gd name="T31" fmla="*/ 21 h 252"/>
                <a:gd name="T32" fmla="*/ 35 w 146"/>
                <a:gd name="T33" fmla="*/ 22 h 252"/>
                <a:gd name="T34" fmla="*/ 43 w 146"/>
                <a:gd name="T35" fmla="*/ 17 h 252"/>
                <a:gd name="T36" fmla="*/ 47 w 146"/>
                <a:gd name="T37" fmla="*/ 18 h 252"/>
                <a:gd name="T38" fmla="*/ 56 w 146"/>
                <a:gd name="T39" fmla="*/ 17 h 252"/>
                <a:gd name="T40" fmla="*/ 60 w 146"/>
                <a:gd name="T41" fmla="*/ 15 h 252"/>
                <a:gd name="T42" fmla="*/ 59 w 146"/>
                <a:gd name="T43" fmla="*/ 13 h 252"/>
                <a:gd name="T44" fmla="*/ 55 w 146"/>
                <a:gd name="T45" fmla="*/ 11 h 252"/>
                <a:gd name="T46" fmla="*/ 51 w 146"/>
                <a:gd name="T47" fmla="*/ 5 h 252"/>
                <a:gd name="T48" fmla="*/ 39 w 146"/>
                <a:gd name="T49" fmla="*/ 0 h 252"/>
                <a:gd name="T50" fmla="*/ 32 w 146"/>
                <a:gd name="T51" fmla="*/ 1 h 252"/>
                <a:gd name="T52" fmla="*/ 41 w 146"/>
                <a:gd name="T53" fmla="*/ 4 h 252"/>
                <a:gd name="T54" fmla="*/ 41 w 146"/>
                <a:gd name="T55" fmla="*/ 7 h 252"/>
                <a:gd name="T56" fmla="*/ 35 w 146"/>
                <a:gd name="T57" fmla="*/ 12 h 2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6"/>
                <a:gd name="T88" fmla="*/ 0 h 252"/>
                <a:gd name="T89" fmla="*/ 146 w 146"/>
                <a:gd name="T90" fmla="*/ 252 h 25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6" h="252">
                  <a:moveTo>
                    <a:pt x="82" y="100"/>
                  </a:moveTo>
                  <a:cubicBezTo>
                    <a:pt x="70" y="88"/>
                    <a:pt x="69" y="92"/>
                    <a:pt x="66" y="106"/>
                  </a:cubicBezTo>
                  <a:cubicBezTo>
                    <a:pt x="65" y="115"/>
                    <a:pt x="68" y="124"/>
                    <a:pt x="64" y="132"/>
                  </a:cubicBezTo>
                  <a:cubicBezTo>
                    <a:pt x="63" y="133"/>
                    <a:pt x="28" y="142"/>
                    <a:pt x="22" y="146"/>
                  </a:cubicBezTo>
                  <a:cubicBezTo>
                    <a:pt x="18" y="157"/>
                    <a:pt x="18" y="162"/>
                    <a:pt x="8" y="168"/>
                  </a:cubicBezTo>
                  <a:cubicBezTo>
                    <a:pt x="0" y="180"/>
                    <a:pt x="7" y="180"/>
                    <a:pt x="20" y="182"/>
                  </a:cubicBezTo>
                  <a:cubicBezTo>
                    <a:pt x="17" y="190"/>
                    <a:pt x="15" y="193"/>
                    <a:pt x="8" y="198"/>
                  </a:cubicBezTo>
                  <a:cubicBezTo>
                    <a:pt x="10" y="214"/>
                    <a:pt x="9" y="242"/>
                    <a:pt x="24" y="252"/>
                  </a:cubicBezTo>
                  <a:cubicBezTo>
                    <a:pt x="42" y="246"/>
                    <a:pt x="31" y="227"/>
                    <a:pt x="28" y="214"/>
                  </a:cubicBezTo>
                  <a:cubicBezTo>
                    <a:pt x="26" y="207"/>
                    <a:pt x="22" y="192"/>
                    <a:pt x="22" y="192"/>
                  </a:cubicBezTo>
                  <a:cubicBezTo>
                    <a:pt x="25" y="180"/>
                    <a:pt x="33" y="182"/>
                    <a:pt x="42" y="176"/>
                  </a:cubicBezTo>
                  <a:cubicBezTo>
                    <a:pt x="44" y="169"/>
                    <a:pt x="52" y="158"/>
                    <a:pt x="52" y="158"/>
                  </a:cubicBezTo>
                  <a:cubicBezTo>
                    <a:pt x="58" y="164"/>
                    <a:pt x="63" y="166"/>
                    <a:pt x="66" y="174"/>
                  </a:cubicBezTo>
                  <a:cubicBezTo>
                    <a:pt x="59" y="178"/>
                    <a:pt x="51" y="188"/>
                    <a:pt x="44" y="190"/>
                  </a:cubicBezTo>
                  <a:cubicBezTo>
                    <a:pt x="36" y="202"/>
                    <a:pt x="46" y="202"/>
                    <a:pt x="56" y="200"/>
                  </a:cubicBezTo>
                  <a:cubicBezTo>
                    <a:pt x="60" y="189"/>
                    <a:pt x="59" y="184"/>
                    <a:pt x="68" y="178"/>
                  </a:cubicBezTo>
                  <a:cubicBezTo>
                    <a:pt x="77" y="181"/>
                    <a:pt x="75" y="187"/>
                    <a:pt x="84" y="184"/>
                  </a:cubicBezTo>
                  <a:cubicBezTo>
                    <a:pt x="92" y="171"/>
                    <a:pt x="91" y="157"/>
                    <a:pt x="104" y="148"/>
                  </a:cubicBezTo>
                  <a:cubicBezTo>
                    <a:pt x="108" y="149"/>
                    <a:pt x="110" y="155"/>
                    <a:pt x="114" y="156"/>
                  </a:cubicBezTo>
                  <a:cubicBezTo>
                    <a:pt x="120" y="158"/>
                    <a:pt x="131" y="151"/>
                    <a:pt x="136" y="148"/>
                  </a:cubicBezTo>
                  <a:cubicBezTo>
                    <a:pt x="145" y="134"/>
                    <a:pt x="142" y="141"/>
                    <a:pt x="146" y="130"/>
                  </a:cubicBezTo>
                  <a:cubicBezTo>
                    <a:pt x="146" y="127"/>
                    <a:pt x="145" y="115"/>
                    <a:pt x="142" y="110"/>
                  </a:cubicBezTo>
                  <a:cubicBezTo>
                    <a:pt x="140" y="106"/>
                    <a:pt x="134" y="98"/>
                    <a:pt x="134" y="98"/>
                  </a:cubicBezTo>
                  <a:cubicBezTo>
                    <a:pt x="131" y="78"/>
                    <a:pt x="142" y="53"/>
                    <a:pt x="122" y="40"/>
                  </a:cubicBezTo>
                  <a:cubicBezTo>
                    <a:pt x="112" y="26"/>
                    <a:pt x="109" y="10"/>
                    <a:pt x="94" y="0"/>
                  </a:cubicBezTo>
                  <a:cubicBezTo>
                    <a:pt x="87" y="4"/>
                    <a:pt x="86" y="9"/>
                    <a:pt x="78" y="12"/>
                  </a:cubicBezTo>
                  <a:cubicBezTo>
                    <a:pt x="67" y="29"/>
                    <a:pt x="80" y="31"/>
                    <a:pt x="96" y="34"/>
                  </a:cubicBezTo>
                  <a:cubicBezTo>
                    <a:pt x="103" y="44"/>
                    <a:pt x="100" y="53"/>
                    <a:pt x="96" y="64"/>
                  </a:cubicBezTo>
                  <a:cubicBezTo>
                    <a:pt x="96" y="68"/>
                    <a:pt x="95" y="106"/>
                    <a:pt x="82" y="10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0" name="Freeform 94"/>
            <p:cNvSpPr>
              <a:spLocks noChangeArrowheads="1"/>
            </p:cNvSpPr>
            <p:nvPr/>
          </p:nvSpPr>
          <p:spPr bwMode="auto">
            <a:xfrm>
              <a:off x="2758" y="35"/>
              <a:ext cx="60" cy="28"/>
            </a:xfrm>
            <a:custGeom>
              <a:avLst/>
              <a:gdLst>
                <a:gd name="T0" fmla="*/ 24 w 70"/>
                <a:gd name="T1" fmla="*/ 0 h 40"/>
                <a:gd name="T2" fmla="*/ 26 w 70"/>
                <a:gd name="T3" fmla="*/ 3 h 40"/>
                <a:gd name="T4" fmla="*/ 16 w 70"/>
                <a:gd name="T5" fmla="*/ 3 h 40"/>
                <a:gd name="T6" fmla="*/ 13 w 70"/>
                <a:gd name="T7" fmla="*/ 5 h 40"/>
                <a:gd name="T8" fmla="*/ 3 w 70"/>
                <a:gd name="T9" fmla="*/ 4 h 40"/>
                <a:gd name="T10" fmla="*/ 1 w 70"/>
                <a:gd name="T11" fmla="*/ 4 h 40"/>
                <a:gd name="T12" fmla="*/ 13 w 70"/>
                <a:gd name="T13" fmla="*/ 3 h 40"/>
                <a:gd name="T14" fmla="*/ 24 w 70"/>
                <a:gd name="T15" fmla="*/ 0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0"/>
                <a:gd name="T25" fmla="*/ 0 h 40"/>
                <a:gd name="T26" fmla="*/ 70 w 70"/>
                <a:gd name="T27" fmla="*/ 40 h 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0" h="40">
                  <a:moveTo>
                    <a:pt x="59" y="0"/>
                  </a:moveTo>
                  <a:cubicBezTo>
                    <a:pt x="68" y="3"/>
                    <a:pt x="70" y="10"/>
                    <a:pt x="65" y="20"/>
                  </a:cubicBezTo>
                  <a:cubicBezTo>
                    <a:pt x="61" y="27"/>
                    <a:pt x="49" y="23"/>
                    <a:pt x="41" y="24"/>
                  </a:cubicBezTo>
                  <a:cubicBezTo>
                    <a:pt x="36" y="38"/>
                    <a:pt x="41" y="34"/>
                    <a:pt x="31" y="40"/>
                  </a:cubicBezTo>
                  <a:cubicBezTo>
                    <a:pt x="23" y="39"/>
                    <a:pt x="15" y="39"/>
                    <a:pt x="7" y="38"/>
                  </a:cubicBezTo>
                  <a:cubicBezTo>
                    <a:pt x="5" y="38"/>
                    <a:pt x="0" y="38"/>
                    <a:pt x="1" y="36"/>
                  </a:cubicBezTo>
                  <a:cubicBezTo>
                    <a:pt x="7" y="26"/>
                    <a:pt x="23" y="23"/>
                    <a:pt x="33" y="20"/>
                  </a:cubicBezTo>
                  <a:cubicBezTo>
                    <a:pt x="39" y="11"/>
                    <a:pt x="51" y="8"/>
                    <a:pt x="59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1" name="Freeform 95"/>
            <p:cNvSpPr>
              <a:spLocks noChangeArrowheads="1"/>
            </p:cNvSpPr>
            <p:nvPr/>
          </p:nvSpPr>
          <p:spPr bwMode="auto">
            <a:xfrm>
              <a:off x="2635" y="43"/>
              <a:ext cx="22" cy="21"/>
            </a:xfrm>
            <a:custGeom>
              <a:avLst/>
              <a:gdLst>
                <a:gd name="T0" fmla="*/ 7 w 26"/>
                <a:gd name="T1" fmla="*/ 0 h 29"/>
                <a:gd name="T2" fmla="*/ 0 w 26"/>
                <a:gd name="T3" fmla="*/ 3 h 29"/>
                <a:gd name="T4" fmla="*/ 7 w 26"/>
                <a:gd name="T5" fmla="*/ 4 h 29"/>
                <a:gd name="T6" fmla="*/ 7 w 26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9"/>
                <a:gd name="T14" fmla="*/ 26 w 26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9">
                  <a:moveTo>
                    <a:pt x="18" y="0"/>
                  </a:moveTo>
                  <a:cubicBezTo>
                    <a:pt x="9" y="6"/>
                    <a:pt x="4" y="7"/>
                    <a:pt x="0" y="18"/>
                  </a:cubicBezTo>
                  <a:cubicBezTo>
                    <a:pt x="7" y="25"/>
                    <a:pt x="9" y="29"/>
                    <a:pt x="18" y="26"/>
                  </a:cubicBezTo>
                  <a:cubicBezTo>
                    <a:pt x="22" y="14"/>
                    <a:pt x="26" y="12"/>
                    <a:pt x="18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2" name="Freeform 96"/>
            <p:cNvSpPr>
              <a:spLocks noChangeArrowheads="1"/>
            </p:cNvSpPr>
            <p:nvPr/>
          </p:nvSpPr>
          <p:spPr bwMode="auto">
            <a:xfrm>
              <a:off x="2663" y="42"/>
              <a:ext cx="42" cy="25"/>
            </a:xfrm>
            <a:custGeom>
              <a:avLst/>
              <a:gdLst>
                <a:gd name="T0" fmla="*/ 6 w 49"/>
                <a:gd name="T1" fmla="*/ 1 h 36"/>
                <a:gd name="T2" fmla="*/ 0 w 49"/>
                <a:gd name="T3" fmla="*/ 2 h 36"/>
                <a:gd name="T4" fmla="*/ 3 w 49"/>
                <a:gd name="T5" fmla="*/ 3 h 36"/>
                <a:gd name="T6" fmla="*/ 7 w 49"/>
                <a:gd name="T7" fmla="*/ 4 h 36"/>
                <a:gd name="T8" fmla="*/ 15 w 49"/>
                <a:gd name="T9" fmla="*/ 3 h 36"/>
                <a:gd name="T10" fmla="*/ 6 w 49"/>
                <a:gd name="T11" fmla="*/ 1 h 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36"/>
                <a:gd name="T20" fmla="*/ 49 w 49"/>
                <a:gd name="T21" fmla="*/ 36 h 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36">
                  <a:moveTo>
                    <a:pt x="14" y="6"/>
                  </a:moveTo>
                  <a:cubicBezTo>
                    <a:pt x="11" y="14"/>
                    <a:pt x="7" y="13"/>
                    <a:pt x="0" y="18"/>
                  </a:cubicBezTo>
                  <a:cubicBezTo>
                    <a:pt x="1" y="22"/>
                    <a:pt x="2" y="29"/>
                    <a:pt x="6" y="32"/>
                  </a:cubicBezTo>
                  <a:cubicBezTo>
                    <a:pt x="10" y="34"/>
                    <a:pt x="18" y="36"/>
                    <a:pt x="18" y="36"/>
                  </a:cubicBezTo>
                  <a:cubicBezTo>
                    <a:pt x="24" y="27"/>
                    <a:pt x="30" y="28"/>
                    <a:pt x="40" y="26"/>
                  </a:cubicBezTo>
                  <a:cubicBezTo>
                    <a:pt x="49" y="0"/>
                    <a:pt x="26" y="18"/>
                    <a:pt x="14" y="6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3" name="Freeform 97"/>
            <p:cNvSpPr>
              <a:spLocks noChangeArrowheads="1"/>
            </p:cNvSpPr>
            <p:nvPr/>
          </p:nvSpPr>
          <p:spPr bwMode="auto">
            <a:xfrm>
              <a:off x="2733" y="34"/>
              <a:ext cx="23" cy="15"/>
            </a:xfrm>
            <a:custGeom>
              <a:avLst/>
              <a:gdLst>
                <a:gd name="T0" fmla="*/ 4 w 27"/>
                <a:gd name="T1" fmla="*/ 0 h 22"/>
                <a:gd name="T2" fmla="*/ 3 w 27"/>
                <a:gd name="T3" fmla="*/ 1 h 22"/>
                <a:gd name="T4" fmla="*/ 8 w 27"/>
                <a:gd name="T5" fmla="*/ 2 h 22"/>
                <a:gd name="T6" fmla="*/ 4 w 27"/>
                <a:gd name="T7" fmla="*/ 0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22"/>
                <a:gd name="T14" fmla="*/ 27 w 27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22">
                  <a:moveTo>
                    <a:pt x="11" y="0"/>
                  </a:moveTo>
                  <a:cubicBezTo>
                    <a:pt x="8" y="4"/>
                    <a:pt x="0" y="8"/>
                    <a:pt x="3" y="12"/>
                  </a:cubicBezTo>
                  <a:cubicBezTo>
                    <a:pt x="6" y="17"/>
                    <a:pt x="19" y="22"/>
                    <a:pt x="19" y="22"/>
                  </a:cubicBezTo>
                  <a:cubicBezTo>
                    <a:pt x="27" y="10"/>
                    <a:pt x="15" y="11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4" name="Freeform 98"/>
            <p:cNvSpPr>
              <a:spLocks noChangeArrowheads="1"/>
            </p:cNvSpPr>
            <p:nvPr/>
          </p:nvSpPr>
          <p:spPr bwMode="auto">
            <a:xfrm>
              <a:off x="2712" y="50"/>
              <a:ext cx="17" cy="13"/>
            </a:xfrm>
            <a:custGeom>
              <a:avLst/>
              <a:gdLst>
                <a:gd name="T0" fmla="*/ 4 w 20"/>
                <a:gd name="T1" fmla="*/ 0 h 18"/>
                <a:gd name="T2" fmla="*/ 3 w 20"/>
                <a:gd name="T3" fmla="*/ 3 h 18"/>
                <a:gd name="T4" fmla="*/ 4 w 20"/>
                <a:gd name="T5" fmla="*/ 0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1" y="0"/>
                  </a:moveTo>
                  <a:cubicBezTo>
                    <a:pt x="1" y="14"/>
                    <a:pt x="0" y="9"/>
                    <a:pt x="9" y="18"/>
                  </a:cubicBezTo>
                  <a:cubicBezTo>
                    <a:pt x="20" y="14"/>
                    <a:pt x="16" y="18"/>
                    <a:pt x="11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5" name="Freeform 99"/>
            <p:cNvSpPr>
              <a:spLocks noChangeArrowheads="1"/>
            </p:cNvSpPr>
            <p:nvPr/>
          </p:nvSpPr>
          <p:spPr bwMode="auto">
            <a:xfrm>
              <a:off x="4023" y="65"/>
              <a:ext cx="21" cy="31"/>
            </a:xfrm>
            <a:custGeom>
              <a:avLst/>
              <a:gdLst>
                <a:gd name="T0" fmla="*/ 11 w 24"/>
                <a:gd name="T1" fmla="*/ 0 h 44"/>
                <a:gd name="T2" fmla="*/ 4 w 24"/>
                <a:gd name="T3" fmla="*/ 2 h 44"/>
                <a:gd name="T4" fmla="*/ 0 w 24"/>
                <a:gd name="T5" fmla="*/ 4 h 44"/>
                <a:gd name="T6" fmla="*/ 8 w 24"/>
                <a:gd name="T7" fmla="*/ 5 h 44"/>
                <a:gd name="T8" fmla="*/ 11 w 24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44"/>
                <a:gd name="T17" fmla="*/ 24 w 24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44">
                  <a:moveTo>
                    <a:pt x="24" y="0"/>
                  </a:moveTo>
                  <a:cubicBezTo>
                    <a:pt x="19" y="7"/>
                    <a:pt x="15" y="11"/>
                    <a:pt x="8" y="16"/>
                  </a:cubicBezTo>
                  <a:cubicBezTo>
                    <a:pt x="4" y="21"/>
                    <a:pt x="0" y="34"/>
                    <a:pt x="0" y="34"/>
                  </a:cubicBezTo>
                  <a:cubicBezTo>
                    <a:pt x="3" y="44"/>
                    <a:pt x="7" y="42"/>
                    <a:pt x="16" y="40"/>
                  </a:cubicBezTo>
                  <a:cubicBezTo>
                    <a:pt x="20" y="27"/>
                    <a:pt x="24" y="14"/>
                    <a:pt x="24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6" name="Freeform 100"/>
            <p:cNvSpPr>
              <a:spLocks noChangeArrowheads="1"/>
            </p:cNvSpPr>
            <p:nvPr/>
          </p:nvSpPr>
          <p:spPr bwMode="auto">
            <a:xfrm>
              <a:off x="3007" y="1423"/>
              <a:ext cx="35" cy="17"/>
            </a:xfrm>
            <a:custGeom>
              <a:avLst/>
              <a:gdLst>
                <a:gd name="T0" fmla="*/ 12 w 41"/>
                <a:gd name="T1" fmla="*/ 0 h 24"/>
                <a:gd name="T2" fmla="*/ 10 w 41"/>
                <a:gd name="T3" fmla="*/ 3 h 24"/>
                <a:gd name="T4" fmla="*/ 12 w 41"/>
                <a:gd name="T5" fmla="*/ 0 h 24"/>
                <a:gd name="T6" fmla="*/ 0 60000 65536"/>
                <a:gd name="T7" fmla="*/ 0 60000 65536"/>
                <a:gd name="T8" fmla="*/ 0 60000 65536"/>
                <a:gd name="T9" fmla="*/ 0 w 41"/>
                <a:gd name="T10" fmla="*/ 0 h 24"/>
                <a:gd name="T11" fmla="*/ 41 w 41"/>
                <a:gd name="T12" fmla="*/ 24 h 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" h="24">
                  <a:moveTo>
                    <a:pt x="30" y="0"/>
                  </a:moveTo>
                  <a:cubicBezTo>
                    <a:pt x="4" y="4"/>
                    <a:pt x="0" y="17"/>
                    <a:pt x="26" y="24"/>
                  </a:cubicBezTo>
                  <a:cubicBezTo>
                    <a:pt x="41" y="19"/>
                    <a:pt x="38" y="10"/>
                    <a:pt x="30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7" name="Freeform 101"/>
            <p:cNvSpPr>
              <a:spLocks noChangeArrowheads="1"/>
            </p:cNvSpPr>
            <p:nvPr/>
          </p:nvSpPr>
          <p:spPr bwMode="auto">
            <a:xfrm>
              <a:off x="3053" y="1416"/>
              <a:ext cx="11" cy="14"/>
            </a:xfrm>
            <a:custGeom>
              <a:avLst/>
              <a:gdLst>
                <a:gd name="T0" fmla="*/ 3 w 13"/>
                <a:gd name="T1" fmla="*/ 1 h 20"/>
                <a:gd name="T2" fmla="*/ 1 w 13"/>
                <a:gd name="T3" fmla="*/ 1 h 20"/>
                <a:gd name="T4" fmla="*/ 3 w 13"/>
                <a:gd name="T5" fmla="*/ 3 h 20"/>
                <a:gd name="T6" fmla="*/ 3 w 13"/>
                <a:gd name="T7" fmla="*/ 1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8" name="Freeform 102"/>
            <p:cNvSpPr>
              <a:spLocks noChangeArrowheads="1"/>
            </p:cNvSpPr>
            <p:nvPr/>
          </p:nvSpPr>
          <p:spPr bwMode="auto">
            <a:xfrm>
              <a:off x="2976" y="1272"/>
              <a:ext cx="10" cy="14"/>
            </a:xfrm>
            <a:custGeom>
              <a:avLst/>
              <a:gdLst>
                <a:gd name="T0" fmla="*/ 2 w 13"/>
                <a:gd name="T1" fmla="*/ 1 h 20"/>
                <a:gd name="T2" fmla="*/ 1 w 13"/>
                <a:gd name="T3" fmla="*/ 1 h 20"/>
                <a:gd name="T4" fmla="*/ 2 w 13"/>
                <a:gd name="T5" fmla="*/ 3 h 20"/>
                <a:gd name="T6" fmla="*/ 2 w 13"/>
                <a:gd name="T7" fmla="*/ 1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9" name="Freeform 103"/>
            <p:cNvSpPr>
              <a:spLocks noChangeArrowheads="1"/>
            </p:cNvSpPr>
            <p:nvPr/>
          </p:nvSpPr>
          <p:spPr bwMode="auto">
            <a:xfrm>
              <a:off x="3045" y="1204"/>
              <a:ext cx="12" cy="18"/>
            </a:xfrm>
            <a:custGeom>
              <a:avLst/>
              <a:gdLst>
                <a:gd name="T0" fmla="*/ 3 w 14"/>
                <a:gd name="T1" fmla="*/ 0 h 25"/>
                <a:gd name="T2" fmla="*/ 0 w 14"/>
                <a:gd name="T3" fmla="*/ 1 h 25"/>
                <a:gd name="T4" fmla="*/ 5 w 14"/>
                <a:gd name="T5" fmla="*/ 3 h 25"/>
                <a:gd name="T6" fmla="*/ 3 w 14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5"/>
                <a:gd name="T14" fmla="*/ 14 w 14"/>
                <a:gd name="T15" fmla="*/ 25 h 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0" name="Freeform 104"/>
            <p:cNvSpPr>
              <a:spLocks noChangeArrowheads="1"/>
            </p:cNvSpPr>
            <p:nvPr/>
          </p:nvSpPr>
          <p:spPr bwMode="auto">
            <a:xfrm>
              <a:off x="3017" y="1203"/>
              <a:ext cx="13" cy="18"/>
            </a:xfrm>
            <a:custGeom>
              <a:avLst/>
              <a:gdLst>
                <a:gd name="T0" fmla="*/ 6 w 14"/>
                <a:gd name="T1" fmla="*/ 0 h 25"/>
                <a:gd name="T2" fmla="*/ 0 w 14"/>
                <a:gd name="T3" fmla="*/ 1 h 25"/>
                <a:gd name="T4" fmla="*/ 7 w 14"/>
                <a:gd name="T5" fmla="*/ 3 h 25"/>
                <a:gd name="T6" fmla="*/ 6 w 14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5"/>
                <a:gd name="T14" fmla="*/ 14 w 14"/>
                <a:gd name="T15" fmla="*/ 25 h 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1" name="Freeform 105"/>
            <p:cNvSpPr>
              <a:spLocks noChangeArrowheads="1"/>
            </p:cNvSpPr>
            <p:nvPr/>
          </p:nvSpPr>
          <p:spPr bwMode="auto">
            <a:xfrm>
              <a:off x="3004" y="1224"/>
              <a:ext cx="12" cy="14"/>
            </a:xfrm>
            <a:custGeom>
              <a:avLst/>
              <a:gdLst>
                <a:gd name="T0" fmla="*/ 6 w 13"/>
                <a:gd name="T1" fmla="*/ 1 h 20"/>
                <a:gd name="T2" fmla="*/ 1 w 13"/>
                <a:gd name="T3" fmla="*/ 1 h 20"/>
                <a:gd name="T4" fmla="*/ 6 w 13"/>
                <a:gd name="T5" fmla="*/ 3 h 20"/>
                <a:gd name="T6" fmla="*/ 6 w 13"/>
                <a:gd name="T7" fmla="*/ 1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2" name="Freeform 106"/>
            <p:cNvSpPr>
              <a:spLocks noChangeArrowheads="1"/>
            </p:cNvSpPr>
            <p:nvPr/>
          </p:nvSpPr>
          <p:spPr bwMode="auto">
            <a:xfrm>
              <a:off x="2976" y="1256"/>
              <a:ext cx="10" cy="14"/>
            </a:xfrm>
            <a:custGeom>
              <a:avLst/>
              <a:gdLst>
                <a:gd name="T0" fmla="*/ 2 w 13"/>
                <a:gd name="T1" fmla="*/ 1 h 20"/>
                <a:gd name="T2" fmla="*/ 1 w 13"/>
                <a:gd name="T3" fmla="*/ 1 h 20"/>
                <a:gd name="T4" fmla="*/ 2 w 13"/>
                <a:gd name="T5" fmla="*/ 3 h 20"/>
                <a:gd name="T6" fmla="*/ 2 w 13"/>
                <a:gd name="T7" fmla="*/ 1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3" name="Freeform 107"/>
            <p:cNvSpPr>
              <a:spLocks noChangeArrowheads="1"/>
            </p:cNvSpPr>
            <p:nvPr/>
          </p:nvSpPr>
          <p:spPr bwMode="auto">
            <a:xfrm>
              <a:off x="2997" y="1243"/>
              <a:ext cx="12" cy="14"/>
            </a:xfrm>
            <a:custGeom>
              <a:avLst/>
              <a:gdLst>
                <a:gd name="T0" fmla="*/ 6 w 13"/>
                <a:gd name="T1" fmla="*/ 1 h 20"/>
                <a:gd name="T2" fmla="*/ 1 w 13"/>
                <a:gd name="T3" fmla="*/ 1 h 20"/>
                <a:gd name="T4" fmla="*/ 6 w 13"/>
                <a:gd name="T5" fmla="*/ 3 h 20"/>
                <a:gd name="T6" fmla="*/ 6 w 13"/>
                <a:gd name="T7" fmla="*/ 1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4" name="Freeform 108"/>
            <p:cNvSpPr>
              <a:spLocks noChangeArrowheads="1"/>
            </p:cNvSpPr>
            <p:nvPr/>
          </p:nvSpPr>
          <p:spPr bwMode="auto">
            <a:xfrm>
              <a:off x="2154" y="320"/>
              <a:ext cx="12" cy="14"/>
            </a:xfrm>
            <a:custGeom>
              <a:avLst/>
              <a:gdLst>
                <a:gd name="T0" fmla="*/ 6 w 13"/>
                <a:gd name="T1" fmla="*/ 1 h 20"/>
                <a:gd name="T2" fmla="*/ 1 w 13"/>
                <a:gd name="T3" fmla="*/ 1 h 20"/>
                <a:gd name="T4" fmla="*/ 6 w 13"/>
                <a:gd name="T5" fmla="*/ 3 h 20"/>
                <a:gd name="T6" fmla="*/ 6 w 13"/>
                <a:gd name="T7" fmla="*/ 1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5" name="Freeform 109"/>
            <p:cNvSpPr>
              <a:spLocks noChangeArrowheads="1"/>
            </p:cNvSpPr>
            <p:nvPr/>
          </p:nvSpPr>
          <p:spPr bwMode="auto">
            <a:xfrm>
              <a:off x="2084" y="288"/>
              <a:ext cx="12" cy="14"/>
            </a:xfrm>
            <a:custGeom>
              <a:avLst/>
              <a:gdLst>
                <a:gd name="T0" fmla="*/ 6 w 13"/>
                <a:gd name="T1" fmla="*/ 1 h 20"/>
                <a:gd name="T2" fmla="*/ 1 w 13"/>
                <a:gd name="T3" fmla="*/ 1 h 20"/>
                <a:gd name="T4" fmla="*/ 6 w 13"/>
                <a:gd name="T5" fmla="*/ 3 h 20"/>
                <a:gd name="T6" fmla="*/ 6 w 13"/>
                <a:gd name="T7" fmla="*/ 1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231F2D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Freeform 110"/>
            <p:cNvSpPr>
              <a:spLocks noChangeArrowheads="1"/>
            </p:cNvSpPr>
            <p:nvPr/>
          </p:nvSpPr>
          <p:spPr bwMode="auto">
            <a:xfrm>
              <a:off x="1810" y="85"/>
              <a:ext cx="2370" cy="1537"/>
            </a:xfrm>
            <a:custGeom>
              <a:avLst/>
              <a:gdLst>
                <a:gd name="T0" fmla="*/ 1048 w 2060"/>
                <a:gd name="T1" fmla="*/ 436 h 1644"/>
                <a:gd name="T2" fmla="*/ 772 w 2060"/>
                <a:gd name="T3" fmla="*/ 396 h 1644"/>
                <a:gd name="T4" fmla="*/ 366 w 2060"/>
                <a:gd name="T5" fmla="*/ 431 h 1644"/>
                <a:gd name="T6" fmla="*/ 107 w 2060"/>
                <a:gd name="T7" fmla="*/ 508 h 1644"/>
                <a:gd name="T8" fmla="*/ 28 w 2060"/>
                <a:gd name="T9" fmla="*/ 628 h 1644"/>
                <a:gd name="T10" fmla="*/ 337 w 2060"/>
                <a:gd name="T11" fmla="*/ 708 h 1644"/>
                <a:gd name="T12" fmla="*/ 712 w 2060"/>
                <a:gd name="T13" fmla="*/ 696 h 1644"/>
                <a:gd name="T14" fmla="*/ 920 w 2060"/>
                <a:gd name="T15" fmla="*/ 759 h 1644"/>
                <a:gd name="T16" fmla="*/ 1048 w 2060"/>
                <a:gd name="T17" fmla="*/ 967 h 1644"/>
                <a:gd name="T18" fmla="*/ 1153 w 2060"/>
                <a:gd name="T19" fmla="*/ 1086 h 1644"/>
                <a:gd name="T20" fmla="*/ 1633 w 2060"/>
                <a:gd name="T21" fmla="*/ 1051 h 1644"/>
                <a:gd name="T22" fmla="*/ 1894 w 2060"/>
                <a:gd name="T23" fmla="*/ 922 h 1644"/>
                <a:gd name="T24" fmla="*/ 2051 w 2060"/>
                <a:gd name="T25" fmla="*/ 770 h 1644"/>
                <a:gd name="T26" fmla="*/ 2315 w 2060"/>
                <a:gd name="T27" fmla="*/ 667 h 1644"/>
                <a:gd name="T28" fmla="*/ 1848 w 2060"/>
                <a:gd name="T29" fmla="*/ 571 h 1644"/>
                <a:gd name="T30" fmla="*/ 1894 w 2060"/>
                <a:gd name="T31" fmla="*/ 546 h 1644"/>
                <a:gd name="T32" fmla="*/ 2327 w 2060"/>
                <a:gd name="T33" fmla="*/ 611 h 1644"/>
                <a:gd name="T34" fmla="*/ 2547 w 2060"/>
                <a:gd name="T35" fmla="*/ 529 h 1644"/>
                <a:gd name="T36" fmla="*/ 2425 w 2060"/>
                <a:gd name="T37" fmla="*/ 510 h 1644"/>
                <a:gd name="T38" fmla="*/ 2155 w 2060"/>
                <a:gd name="T39" fmla="*/ 477 h 1644"/>
                <a:gd name="T40" fmla="*/ 2647 w 2060"/>
                <a:gd name="T41" fmla="*/ 509 h 1644"/>
                <a:gd name="T42" fmla="*/ 3005 w 2060"/>
                <a:gd name="T43" fmla="*/ 570 h 1644"/>
                <a:gd name="T44" fmla="*/ 3186 w 2060"/>
                <a:gd name="T45" fmla="*/ 690 h 1644"/>
                <a:gd name="T46" fmla="*/ 3728 w 2060"/>
                <a:gd name="T47" fmla="*/ 566 h 1644"/>
                <a:gd name="T48" fmla="*/ 3950 w 2060"/>
                <a:gd name="T49" fmla="*/ 687 h 1644"/>
                <a:gd name="T50" fmla="*/ 3959 w 2060"/>
                <a:gd name="T51" fmla="*/ 584 h 1644"/>
                <a:gd name="T52" fmla="*/ 4080 w 2060"/>
                <a:gd name="T53" fmla="*/ 534 h 1644"/>
                <a:gd name="T54" fmla="*/ 4135 w 2060"/>
                <a:gd name="T55" fmla="*/ 364 h 1644"/>
                <a:gd name="T56" fmla="*/ 4229 w 2060"/>
                <a:gd name="T57" fmla="*/ 353 h 1644"/>
                <a:gd name="T58" fmla="*/ 4274 w 2060"/>
                <a:gd name="T59" fmla="*/ 285 h 1644"/>
                <a:gd name="T60" fmla="*/ 4188 w 2060"/>
                <a:gd name="T61" fmla="*/ 151 h 1644"/>
                <a:gd name="T62" fmla="*/ 4404 w 2060"/>
                <a:gd name="T63" fmla="*/ 72 h 1644"/>
                <a:gd name="T64" fmla="*/ 4515 w 2060"/>
                <a:gd name="T65" fmla="*/ 139 h 1644"/>
                <a:gd name="T66" fmla="*/ 4504 w 2060"/>
                <a:gd name="T67" fmla="*/ 82 h 1644"/>
                <a:gd name="T68" fmla="*/ 4580 w 2060"/>
                <a:gd name="T69" fmla="*/ 34 h 1644"/>
                <a:gd name="T70" fmla="*/ 4726 w 2060"/>
                <a:gd name="T71" fmla="*/ 0 h 1644"/>
                <a:gd name="T72" fmla="*/ 4221 w 2060"/>
                <a:gd name="T73" fmla="*/ 42 h 1644"/>
                <a:gd name="T74" fmla="*/ 3670 w 2060"/>
                <a:gd name="T75" fmla="*/ 56 h 1644"/>
                <a:gd name="T76" fmla="*/ 3129 w 2060"/>
                <a:gd name="T77" fmla="*/ 20 h 1644"/>
                <a:gd name="T78" fmla="*/ 2623 w 2060"/>
                <a:gd name="T79" fmla="*/ 44 h 1644"/>
                <a:gd name="T80" fmla="*/ 2411 w 2060"/>
                <a:gd name="T81" fmla="*/ 114 h 1644"/>
                <a:gd name="T82" fmla="*/ 2146 w 2060"/>
                <a:gd name="T83" fmla="*/ 92 h 1644"/>
                <a:gd name="T84" fmla="*/ 1758 w 2060"/>
                <a:gd name="T85" fmla="*/ 122 h 1644"/>
                <a:gd name="T86" fmla="*/ 1546 w 2060"/>
                <a:gd name="T87" fmla="*/ 93 h 1644"/>
                <a:gd name="T88" fmla="*/ 846 w 2060"/>
                <a:gd name="T89" fmla="*/ 166 h 1644"/>
                <a:gd name="T90" fmla="*/ 1243 w 2060"/>
                <a:gd name="T91" fmla="*/ 142 h 1644"/>
                <a:gd name="T92" fmla="*/ 1478 w 2060"/>
                <a:gd name="T93" fmla="*/ 183 h 1644"/>
                <a:gd name="T94" fmla="*/ 1029 w 2060"/>
                <a:gd name="T95" fmla="*/ 238 h 1644"/>
                <a:gd name="T96" fmla="*/ 639 w 2060"/>
                <a:gd name="T97" fmla="*/ 278 h 1644"/>
                <a:gd name="T98" fmla="*/ 387 w 2060"/>
                <a:gd name="T99" fmla="*/ 357 h 1644"/>
                <a:gd name="T100" fmla="*/ 657 w 2060"/>
                <a:gd name="T101" fmla="*/ 369 h 1644"/>
                <a:gd name="T102" fmla="*/ 882 w 2060"/>
                <a:gd name="T103" fmla="*/ 382 h 1644"/>
                <a:gd name="T104" fmla="*/ 1142 w 2060"/>
                <a:gd name="T105" fmla="*/ 395 h 1644"/>
                <a:gd name="T106" fmla="*/ 1129 w 2060"/>
                <a:gd name="T107" fmla="*/ 342 h 1644"/>
                <a:gd name="T108" fmla="*/ 1373 w 2060"/>
                <a:gd name="T109" fmla="*/ 366 h 1644"/>
                <a:gd name="T110" fmla="*/ 1591 w 2060"/>
                <a:gd name="T111" fmla="*/ 313 h 1644"/>
                <a:gd name="T112" fmla="*/ 1791 w 2060"/>
                <a:gd name="T113" fmla="*/ 321 h 1644"/>
                <a:gd name="T114" fmla="*/ 1481 w 2060"/>
                <a:gd name="T115" fmla="*/ 399 h 164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060"/>
                <a:gd name="T175" fmla="*/ 0 h 1644"/>
                <a:gd name="T176" fmla="*/ 2060 w 2060"/>
                <a:gd name="T177" fmla="*/ 1644 h 164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060" h="1644">
                  <a:moveTo>
                    <a:pt x="697" y="677"/>
                  </a:moveTo>
                  <a:cubicBezTo>
                    <a:pt x="659" y="675"/>
                    <a:pt x="652" y="669"/>
                    <a:pt x="618" y="667"/>
                  </a:cubicBezTo>
                  <a:cubicBezTo>
                    <a:pt x="607" y="666"/>
                    <a:pt x="594" y="661"/>
                    <a:pt x="582" y="658"/>
                  </a:cubicBezTo>
                  <a:cubicBezTo>
                    <a:pt x="577" y="655"/>
                    <a:pt x="568" y="650"/>
                    <a:pt x="568" y="650"/>
                  </a:cubicBezTo>
                  <a:cubicBezTo>
                    <a:pt x="551" y="652"/>
                    <a:pt x="557" y="655"/>
                    <a:pt x="546" y="658"/>
                  </a:cubicBezTo>
                  <a:cubicBezTo>
                    <a:pt x="540" y="667"/>
                    <a:pt x="542" y="669"/>
                    <a:pt x="546" y="677"/>
                  </a:cubicBezTo>
                  <a:cubicBezTo>
                    <a:pt x="548" y="680"/>
                    <a:pt x="550" y="686"/>
                    <a:pt x="550" y="686"/>
                  </a:cubicBezTo>
                  <a:cubicBezTo>
                    <a:pt x="526" y="694"/>
                    <a:pt x="506" y="678"/>
                    <a:pt x="488" y="670"/>
                  </a:cubicBezTo>
                  <a:cubicBezTo>
                    <a:pt x="481" y="653"/>
                    <a:pt x="472" y="655"/>
                    <a:pt x="452" y="653"/>
                  </a:cubicBezTo>
                  <a:cubicBezTo>
                    <a:pt x="446" y="648"/>
                    <a:pt x="444" y="648"/>
                    <a:pt x="437" y="650"/>
                  </a:cubicBezTo>
                  <a:cubicBezTo>
                    <a:pt x="427" y="647"/>
                    <a:pt x="433" y="648"/>
                    <a:pt x="423" y="642"/>
                  </a:cubicBezTo>
                  <a:cubicBezTo>
                    <a:pt x="421" y="641"/>
                    <a:pt x="418" y="639"/>
                    <a:pt x="418" y="639"/>
                  </a:cubicBezTo>
                  <a:cubicBezTo>
                    <a:pt x="416" y="638"/>
                    <a:pt x="413" y="633"/>
                    <a:pt x="413" y="630"/>
                  </a:cubicBezTo>
                  <a:cubicBezTo>
                    <a:pt x="415" y="625"/>
                    <a:pt x="418" y="616"/>
                    <a:pt x="418" y="616"/>
                  </a:cubicBezTo>
                  <a:cubicBezTo>
                    <a:pt x="416" y="592"/>
                    <a:pt x="421" y="588"/>
                    <a:pt x="398" y="591"/>
                  </a:cubicBezTo>
                  <a:cubicBezTo>
                    <a:pt x="390" y="598"/>
                    <a:pt x="390" y="595"/>
                    <a:pt x="381" y="592"/>
                  </a:cubicBezTo>
                  <a:cubicBezTo>
                    <a:pt x="370" y="592"/>
                    <a:pt x="361" y="595"/>
                    <a:pt x="348" y="597"/>
                  </a:cubicBezTo>
                  <a:cubicBezTo>
                    <a:pt x="344" y="595"/>
                    <a:pt x="337" y="597"/>
                    <a:pt x="333" y="595"/>
                  </a:cubicBezTo>
                  <a:cubicBezTo>
                    <a:pt x="331" y="594"/>
                    <a:pt x="330" y="592"/>
                    <a:pt x="328" y="592"/>
                  </a:cubicBezTo>
                  <a:cubicBezTo>
                    <a:pt x="314" y="591"/>
                    <a:pt x="296" y="597"/>
                    <a:pt x="283" y="602"/>
                  </a:cubicBezTo>
                  <a:cubicBezTo>
                    <a:pt x="276" y="603"/>
                    <a:pt x="268" y="606"/>
                    <a:pt x="260" y="608"/>
                  </a:cubicBezTo>
                  <a:cubicBezTo>
                    <a:pt x="255" y="609"/>
                    <a:pt x="246" y="613"/>
                    <a:pt x="246" y="613"/>
                  </a:cubicBezTo>
                  <a:cubicBezTo>
                    <a:pt x="228" y="611"/>
                    <a:pt x="209" y="609"/>
                    <a:pt x="189" y="611"/>
                  </a:cubicBezTo>
                  <a:cubicBezTo>
                    <a:pt x="184" y="613"/>
                    <a:pt x="180" y="614"/>
                    <a:pt x="175" y="617"/>
                  </a:cubicBezTo>
                  <a:cubicBezTo>
                    <a:pt x="173" y="619"/>
                    <a:pt x="173" y="620"/>
                    <a:pt x="173" y="622"/>
                  </a:cubicBezTo>
                  <a:cubicBezTo>
                    <a:pt x="172" y="623"/>
                    <a:pt x="169" y="623"/>
                    <a:pt x="169" y="625"/>
                  </a:cubicBezTo>
                  <a:cubicBezTo>
                    <a:pt x="163" y="634"/>
                    <a:pt x="167" y="641"/>
                    <a:pt x="158" y="645"/>
                  </a:cubicBezTo>
                  <a:cubicBezTo>
                    <a:pt x="153" y="648"/>
                    <a:pt x="149" y="652"/>
                    <a:pt x="144" y="655"/>
                  </a:cubicBezTo>
                  <a:cubicBezTo>
                    <a:pt x="141" y="656"/>
                    <a:pt x="135" y="659"/>
                    <a:pt x="135" y="659"/>
                  </a:cubicBezTo>
                  <a:cubicBezTo>
                    <a:pt x="133" y="664"/>
                    <a:pt x="130" y="666"/>
                    <a:pt x="130" y="669"/>
                  </a:cubicBezTo>
                  <a:cubicBezTo>
                    <a:pt x="128" y="677"/>
                    <a:pt x="132" y="691"/>
                    <a:pt x="124" y="698"/>
                  </a:cubicBezTo>
                  <a:cubicBezTo>
                    <a:pt x="118" y="703"/>
                    <a:pt x="108" y="709"/>
                    <a:pt x="101" y="711"/>
                  </a:cubicBezTo>
                  <a:cubicBezTo>
                    <a:pt x="101" y="711"/>
                    <a:pt x="90" y="716"/>
                    <a:pt x="87" y="716"/>
                  </a:cubicBezTo>
                  <a:cubicBezTo>
                    <a:pt x="85" y="717"/>
                    <a:pt x="82" y="717"/>
                    <a:pt x="82" y="717"/>
                  </a:cubicBezTo>
                  <a:cubicBezTo>
                    <a:pt x="76" y="725"/>
                    <a:pt x="68" y="733"/>
                    <a:pt x="60" y="738"/>
                  </a:cubicBezTo>
                  <a:cubicBezTo>
                    <a:pt x="56" y="745"/>
                    <a:pt x="53" y="755"/>
                    <a:pt x="46" y="759"/>
                  </a:cubicBezTo>
                  <a:cubicBezTo>
                    <a:pt x="43" y="764"/>
                    <a:pt x="37" y="767"/>
                    <a:pt x="31" y="773"/>
                  </a:cubicBezTo>
                  <a:cubicBezTo>
                    <a:pt x="26" y="780"/>
                    <a:pt x="25" y="789"/>
                    <a:pt x="23" y="797"/>
                  </a:cubicBezTo>
                  <a:cubicBezTo>
                    <a:pt x="20" y="803"/>
                    <a:pt x="19" y="809"/>
                    <a:pt x="17" y="816"/>
                  </a:cubicBezTo>
                  <a:cubicBezTo>
                    <a:pt x="15" y="817"/>
                    <a:pt x="14" y="824"/>
                    <a:pt x="14" y="824"/>
                  </a:cubicBezTo>
                  <a:cubicBezTo>
                    <a:pt x="15" y="831"/>
                    <a:pt x="26" y="842"/>
                    <a:pt x="26" y="842"/>
                  </a:cubicBezTo>
                  <a:cubicBezTo>
                    <a:pt x="26" y="847"/>
                    <a:pt x="17" y="855"/>
                    <a:pt x="17" y="855"/>
                  </a:cubicBezTo>
                  <a:cubicBezTo>
                    <a:pt x="14" y="863"/>
                    <a:pt x="17" y="867"/>
                    <a:pt x="25" y="870"/>
                  </a:cubicBezTo>
                  <a:cubicBezTo>
                    <a:pt x="28" y="884"/>
                    <a:pt x="17" y="902"/>
                    <a:pt x="6" y="909"/>
                  </a:cubicBezTo>
                  <a:cubicBezTo>
                    <a:pt x="0" y="927"/>
                    <a:pt x="5" y="927"/>
                    <a:pt x="12" y="941"/>
                  </a:cubicBezTo>
                  <a:cubicBezTo>
                    <a:pt x="23" y="963"/>
                    <a:pt x="29" y="969"/>
                    <a:pt x="53" y="977"/>
                  </a:cubicBezTo>
                  <a:cubicBezTo>
                    <a:pt x="60" y="986"/>
                    <a:pt x="56" y="983"/>
                    <a:pt x="63" y="989"/>
                  </a:cubicBezTo>
                  <a:cubicBezTo>
                    <a:pt x="62" y="994"/>
                    <a:pt x="59" y="997"/>
                    <a:pt x="59" y="1002"/>
                  </a:cubicBezTo>
                  <a:cubicBezTo>
                    <a:pt x="57" y="1009"/>
                    <a:pt x="70" y="1020"/>
                    <a:pt x="74" y="1027"/>
                  </a:cubicBezTo>
                  <a:cubicBezTo>
                    <a:pt x="77" y="1031"/>
                    <a:pt x="91" y="1036"/>
                    <a:pt x="91" y="1036"/>
                  </a:cubicBezTo>
                  <a:cubicBezTo>
                    <a:pt x="94" y="1036"/>
                    <a:pt x="96" y="1036"/>
                    <a:pt x="98" y="1034"/>
                  </a:cubicBezTo>
                  <a:cubicBezTo>
                    <a:pt x="99" y="1034"/>
                    <a:pt x="98" y="1031"/>
                    <a:pt x="99" y="1030"/>
                  </a:cubicBezTo>
                  <a:cubicBezTo>
                    <a:pt x="101" y="1030"/>
                    <a:pt x="107" y="1038"/>
                    <a:pt x="108" y="1038"/>
                  </a:cubicBezTo>
                  <a:cubicBezTo>
                    <a:pt x="119" y="1047"/>
                    <a:pt x="133" y="1055"/>
                    <a:pt x="146" y="1059"/>
                  </a:cubicBezTo>
                  <a:cubicBezTo>
                    <a:pt x="149" y="1067"/>
                    <a:pt x="152" y="1066"/>
                    <a:pt x="159" y="1064"/>
                  </a:cubicBezTo>
                  <a:cubicBezTo>
                    <a:pt x="163" y="1061"/>
                    <a:pt x="166" y="1059"/>
                    <a:pt x="169" y="1058"/>
                  </a:cubicBezTo>
                  <a:cubicBezTo>
                    <a:pt x="172" y="1056"/>
                    <a:pt x="178" y="1055"/>
                    <a:pt x="178" y="1055"/>
                  </a:cubicBezTo>
                  <a:cubicBezTo>
                    <a:pt x="192" y="1059"/>
                    <a:pt x="209" y="1061"/>
                    <a:pt x="224" y="1063"/>
                  </a:cubicBezTo>
                  <a:cubicBezTo>
                    <a:pt x="231" y="1067"/>
                    <a:pt x="229" y="1070"/>
                    <a:pt x="238" y="1069"/>
                  </a:cubicBezTo>
                  <a:cubicBezTo>
                    <a:pt x="238" y="1063"/>
                    <a:pt x="238" y="1056"/>
                    <a:pt x="238" y="1050"/>
                  </a:cubicBezTo>
                  <a:cubicBezTo>
                    <a:pt x="241" y="1041"/>
                    <a:pt x="257" y="1059"/>
                    <a:pt x="260" y="1061"/>
                  </a:cubicBezTo>
                  <a:cubicBezTo>
                    <a:pt x="266" y="1050"/>
                    <a:pt x="279" y="1052"/>
                    <a:pt x="291" y="1050"/>
                  </a:cubicBezTo>
                  <a:cubicBezTo>
                    <a:pt x="297" y="1049"/>
                    <a:pt x="302" y="1044"/>
                    <a:pt x="308" y="1041"/>
                  </a:cubicBezTo>
                  <a:cubicBezTo>
                    <a:pt x="319" y="1042"/>
                    <a:pt x="330" y="1045"/>
                    <a:pt x="341" y="1049"/>
                  </a:cubicBezTo>
                  <a:cubicBezTo>
                    <a:pt x="342" y="1050"/>
                    <a:pt x="344" y="1055"/>
                    <a:pt x="344" y="1058"/>
                  </a:cubicBezTo>
                  <a:cubicBezTo>
                    <a:pt x="344" y="1061"/>
                    <a:pt x="342" y="1067"/>
                    <a:pt x="342" y="1067"/>
                  </a:cubicBezTo>
                  <a:cubicBezTo>
                    <a:pt x="347" y="1070"/>
                    <a:pt x="355" y="1072"/>
                    <a:pt x="361" y="1075"/>
                  </a:cubicBezTo>
                  <a:cubicBezTo>
                    <a:pt x="362" y="1075"/>
                    <a:pt x="365" y="1077"/>
                    <a:pt x="365" y="1077"/>
                  </a:cubicBezTo>
                  <a:cubicBezTo>
                    <a:pt x="375" y="1074"/>
                    <a:pt x="384" y="1074"/>
                    <a:pt x="393" y="1080"/>
                  </a:cubicBezTo>
                  <a:cubicBezTo>
                    <a:pt x="396" y="1083"/>
                    <a:pt x="398" y="1088"/>
                    <a:pt x="401" y="1092"/>
                  </a:cubicBezTo>
                  <a:cubicBezTo>
                    <a:pt x="404" y="1095"/>
                    <a:pt x="407" y="1102"/>
                    <a:pt x="407" y="1102"/>
                  </a:cubicBezTo>
                  <a:cubicBezTo>
                    <a:pt x="404" y="1114"/>
                    <a:pt x="399" y="1127"/>
                    <a:pt x="396" y="1138"/>
                  </a:cubicBezTo>
                  <a:cubicBezTo>
                    <a:pt x="393" y="1147"/>
                    <a:pt x="395" y="1141"/>
                    <a:pt x="389" y="1152"/>
                  </a:cubicBezTo>
                  <a:cubicBezTo>
                    <a:pt x="387" y="1153"/>
                    <a:pt x="385" y="1156"/>
                    <a:pt x="385" y="1156"/>
                  </a:cubicBezTo>
                  <a:cubicBezTo>
                    <a:pt x="389" y="1185"/>
                    <a:pt x="396" y="1180"/>
                    <a:pt x="410" y="1197"/>
                  </a:cubicBezTo>
                  <a:cubicBezTo>
                    <a:pt x="427" y="1219"/>
                    <a:pt x="440" y="1239"/>
                    <a:pt x="447" y="1266"/>
                  </a:cubicBezTo>
                  <a:cubicBezTo>
                    <a:pt x="446" y="1280"/>
                    <a:pt x="452" y="1314"/>
                    <a:pt x="435" y="1325"/>
                  </a:cubicBezTo>
                  <a:cubicBezTo>
                    <a:pt x="427" y="1347"/>
                    <a:pt x="433" y="1325"/>
                    <a:pt x="430" y="1367"/>
                  </a:cubicBezTo>
                  <a:cubicBezTo>
                    <a:pt x="429" y="1377"/>
                    <a:pt x="421" y="1381"/>
                    <a:pt x="418" y="1391"/>
                  </a:cubicBezTo>
                  <a:cubicBezTo>
                    <a:pt x="421" y="1413"/>
                    <a:pt x="430" y="1422"/>
                    <a:pt x="446" y="1438"/>
                  </a:cubicBezTo>
                  <a:cubicBezTo>
                    <a:pt x="449" y="1441"/>
                    <a:pt x="450" y="1442"/>
                    <a:pt x="452" y="1447"/>
                  </a:cubicBezTo>
                  <a:cubicBezTo>
                    <a:pt x="454" y="1450"/>
                    <a:pt x="455" y="1456"/>
                    <a:pt x="455" y="1456"/>
                  </a:cubicBezTo>
                  <a:cubicBezTo>
                    <a:pt x="457" y="1475"/>
                    <a:pt x="458" y="1488"/>
                    <a:pt x="460" y="1505"/>
                  </a:cubicBezTo>
                  <a:cubicBezTo>
                    <a:pt x="461" y="1514"/>
                    <a:pt x="461" y="1511"/>
                    <a:pt x="464" y="1522"/>
                  </a:cubicBezTo>
                  <a:cubicBezTo>
                    <a:pt x="466" y="1524"/>
                    <a:pt x="466" y="1527"/>
                    <a:pt x="466" y="1527"/>
                  </a:cubicBezTo>
                  <a:cubicBezTo>
                    <a:pt x="468" y="1542"/>
                    <a:pt x="469" y="1552"/>
                    <a:pt x="481" y="1561"/>
                  </a:cubicBezTo>
                  <a:cubicBezTo>
                    <a:pt x="485" y="1566"/>
                    <a:pt x="488" y="1569"/>
                    <a:pt x="494" y="1572"/>
                  </a:cubicBezTo>
                  <a:cubicBezTo>
                    <a:pt x="497" y="1585"/>
                    <a:pt x="503" y="1597"/>
                    <a:pt x="506" y="1610"/>
                  </a:cubicBezTo>
                  <a:cubicBezTo>
                    <a:pt x="506" y="1614"/>
                    <a:pt x="508" y="1619"/>
                    <a:pt x="505" y="1622"/>
                  </a:cubicBezTo>
                  <a:cubicBezTo>
                    <a:pt x="503" y="1625"/>
                    <a:pt x="497" y="1628"/>
                    <a:pt x="497" y="1628"/>
                  </a:cubicBezTo>
                  <a:cubicBezTo>
                    <a:pt x="488" y="1642"/>
                    <a:pt x="509" y="1644"/>
                    <a:pt x="517" y="1644"/>
                  </a:cubicBezTo>
                  <a:cubicBezTo>
                    <a:pt x="539" y="1639"/>
                    <a:pt x="557" y="1635"/>
                    <a:pt x="579" y="1633"/>
                  </a:cubicBezTo>
                  <a:cubicBezTo>
                    <a:pt x="598" y="1630"/>
                    <a:pt x="613" y="1627"/>
                    <a:pt x="632" y="1624"/>
                  </a:cubicBezTo>
                  <a:cubicBezTo>
                    <a:pt x="635" y="1624"/>
                    <a:pt x="638" y="1622"/>
                    <a:pt x="641" y="1621"/>
                  </a:cubicBezTo>
                  <a:cubicBezTo>
                    <a:pt x="642" y="1621"/>
                    <a:pt x="644" y="1619"/>
                    <a:pt x="646" y="1617"/>
                  </a:cubicBezTo>
                  <a:cubicBezTo>
                    <a:pt x="649" y="1617"/>
                    <a:pt x="655" y="1616"/>
                    <a:pt x="655" y="1616"/>
                  </a:cubicBezTo>
                  <a:cubicBezTo>
                    <a:pt x="659" y="1610"/>
                    <a:pt x="664" y="1603"/>
                    <a:pt x="670" y="1600"/>
                  </a:cubicBezTo>
                  <a:cubicBezTo>
                    <a:pt x="675" y="1594"/>
                    <a:pt x="678" y="1591"/>
                    <a:pt x="683" y="1588"/>
                  </a:cubicBezTo>
                  <a:cubicBezTo>
                    <a:pt x="687" y="1581"/>
                    <a:pt x="697" y="1577"/>
                    <a:pt x="704" y="1574"/>
                  </a:cubicBezTo>
                  <a:cubicBezTo>
                    <a:pt x="715" y="1563"/>
                    <a:pt x="726" y="1550"/>
                    <a:pt x="731" y="1535"/>
                  </a:cubicBezTo>
                  <a:cubicBezTo>
                    <a:pt x="731" y="1531"/>
                    <a:pt x="729" y="1528"/>
                    <a:pt x="729" y="1525"/>
                  </a:cubicBezTo>
                  <a:cubicBezTo>
                    <a:pt x="729" y="1494"/>
                    <a:pt x="737" y="1505"/>
                    <a:pt x="754" y="1494"/>
                  </a:cubicBezTo>
                  <a:cubicBezTo>
                    <a:pt x="759" y="1488"/>
                    <a:pt x="762" y="1483"/>
                    <a:pt x="765" y="1475"/>
                  </a:cubicBezTo>
                  <a:cubicBezTo>
                    <a:pt x="763" y="1458"/>
                    <a:pt x="765" y="1439"/>
                    <a:pt x="755" y="1424"/>
                  </a:cubicBezTo>
                  <a:cubicBezTo>
                    <a:pt x="759" y="1413"/>
                    <a:pt x="771" y="1419"/>
                    <a:pt x="779" y="1422"/>
                  </a:cubicBezTo>
                  <a:cubicBezTo>
                    <a:pt x="782" y="1427"/>
                    <a:pt x="782" y="1435"/>
                    <a:pt x="785" y="1427"/>
                  </a:cubicBezTo>
                  <a:cubicBezTo>
                    <a:pt x="786" y="1416"/>
                    <a:pt x="786" y="1405"/>
                    <a:pt x="786" y="1396"/>
                  </a:cubicBezTo>
                  <a:cubicBezTo>
                    <a:pt x="788" y="1386"/>
                    <a:pt x="810" y="1385"/>
                    <a:pt x="817" y="1380"/>
                  </a:cubicBezTo>
                  <a:cubicBezTo>
                    <a:pt x="820" y="1374"/>
                    <a:pt x="831" y="1367"/>
                    <a:pt x="837" y="1363"/>
                  </a:cubicBezTo>
                  <a:cubicBezTo>
                    <a:pt x="841" y="1361"/>
                    <a:pt x="847" y="1356"/>
                    <a:pt x="847" y="1356"/>
                  </a:cubicBezTo>
                  <a:cubicBezTo>
                    <a:pt x="855" y="1345"/>
                    <a:pt x="845" y="1333"/>
                    <a:pt x="844" y="1320"/>
                  </a:cubicBezTo>
                  <a:cubicBezTo>
                    <a:pt x="845" y="1310"/>
                    <a:pt x="847" y="1308"/>
                    <a:pt x="850" y="1299"/>
                  </a:cubicBezTo>
                  <a:cubicBezTo>
                    <a:pt x="847" y="1288"/>
                    <a:pt x="842" y="1288"/>
                    <a:pt x="834" y="1280"/>
                  </a:cubicBezTo>
                  <a:cubicBezTo>
                    <a:pt x="833" y="1275"/>
                    <a:pt x="830" y="1266"/>
                    <a:pt x="830" y="1266"/>
                  </a:cubicBezTo>
                  <a:cubicBezTo>
                    <a:pt x="831" y="1250"/>
                    <a:pt x="831" y="1236"/>
                    <a:pt x="831" y="1220"/>
                  </a:cubicBezTo>
                  <a:cubicBezTo>
                    <a:pt x="833" y="1192"/>
                    <a:pt x="861" y="1183"/>
                    <a:pt x="876" y="1166"/>
                  </a:cubicBezTo>
                  <a:cubicBezTo>
                    <a:pt x="879" y="1160"/>
                    <a:pt x="884" y="1160"/>
                    <a:pt x="885" y="1153"/>
                  </a:cubicBezTo>
                  <a:cubicBezTo>
                    <a:pt x="890" y="1144"/>
                    <a:pt x="889" y="1142"/>
                    <a:pt x="895" y="1136"/>
                  </a:cubicBezTo>
                  <a:cubicBezTo>
                    <a:pt x="898" y="1127"/>
                    <a:pt x="906" y="1114"/>
                    <a:pt x="915" y="1111"/>
                  </a:cubicBezTo>
                  <a:cubicBezTo>
                    <a:pt x="920" y="1105"/>
                    <a:pt x="924" y="1099"/>
                    <a:pt x="930" y="1094"/>
                  </a:cubicBezTo>
                  <a:cubicBezTo>
                    <a:pt x="935" y="1089"/>
                    <a:pt x="938" y="1089"/>
                    <a:pt x="943" y="1084"/>
                  </a:cubicBezTo>
                  <a:cubicBezTo>
                    <a:pt x="947" y="1080"/>
                    <a:pt x="949" y="1078"/>
                    <a:pt x="955" y="1077"/>
                  </a:cubicBezTo>
                  <a:cubicBezTo>
                    <a:pt x="961" y="1066"/>
                    <a:pt x="958" y="1069"/>
                    <a:pt x="966" y="1064"/>
                  </a:cubicBezTo>
                  <a:cubicBezTo>
                    <a:pt x="972" y="1055"/>
                    <a:pt x="978" y="1045"/>
                    <a:pt x="983" y="1036"/>
                  </a:cubicBezTo>
                  <a:cubicBezTo>
                    <a:pt x="988" y="1030"/>
                    <a:pt x="989" y="1019"/>
                    <a:pt x="991" y="1013"/>
                  </a:cubicBezTo>
                  <a:cubicBezTo>
                    <a:pt x="994" y="1003"/>
                    <a:pt x="992" y="1009"/>
                    <a:pt x="998" y="999"/>
                  </a:cubicBezTo>
                  <a:cubicBezTo>
                    <a:pt x="1003" y="992"/>
                    <a:pt x="1003" y="984"/>
                    <a:pt x="1005" y="977"/>
                  </a:cubicBezTo>
                  <a:cubicBezTo>
                    <a:pt x="1003" y="966"/>
                    <a:pt x="1000" y="970"/>
                    <a:pt x="989" y="974"/>
                  </a:cubicBezTo>
                  <a:cubicBezTo>
                    <a:pt x="971" y="986"/>
                    <a:pt x="941" y="983"/>
                    <a:pt x="921" y="983"/>
                  </a:cubicBezTo>
                  <a:cubicBezTo>
                    <a:pt x="892" y="981"/>
                    <a:pt x="895" y="977"/>
                    <a:pt x="878" y="961"/>
                  </a:cubicBezTo>
                  <a:cubicBezTo>
                    <a:pt x="875" y="949"/>
                    <a:pt x="867" y="944"/>
                    <a:pt x="858" y="936"/>
                  </a:cubicBezTo>
                  <a:cubicBezTo>
                    <a:pt x="853" y="933"/>
                    <a:pt x="844" y="930"/>
                    <a:pt x="844" y="930"/>
                  </a:cubicBezTo>
                  <a:cubicBezTo>
                    <a:pt x="837" y="909"/>
                    <a:pt x="828" y="891"/>
                    <a:pt x="817" y="872"/>
                  </a:cubicBezTo>
                  <a:cubicBezTo>
                    <a:pt x="811" y="866"/>
                    <a:pt x="816" y="869"/>
                    <a:pt x="805" y="863"/>
                  </a:cubicBezTo>
                  <a:cubicBezTo>
                    <a:pt x="802" y="859"/>
                    <a:pt x="796" y="856"/>
                    <a:pt x="796" y="856"/>
                  </a:cubicBezTo>
                  <a:cubicBezTo>
                    <a:pt x="786" y="842"/>
                    <a:pt x="794" y="825"/>
                    <a:pt x="785" y="813"/>
                  </a:cubicBezTo>
                  <a:cubicBezTo>
                    <a:pt x="774" y="794"/>
                    <a:pt x="759" y="772"/>
                    <a:pt x="745" y="758"/>
                  </a:cubicBezTo>
                  <a:cubicBezTo>
                    <a:pt x="742" y="744"/>
                    <a:pt x="737" y="736"/>
                    <a:pt x="729" y="723"/>
                  </a:cubicBezTo>
                  <a:cubicBezTo>
                    <a:pt x="726" y="720"/>
                    <a:pt x="723" y="709"/>
                    <a:pt x="723" y="709"/>
                  </a:cubicBezTo>
                  <a:cubicBezTo>
                    <a:pt x="740" y="705"/>
                    <a:pt x="757" y="733"/>
                    <a:pt x="766" y="744"/>
                  </a:cubicBezTo>
                  <a:cubicBezTo>
                    <a:pt x="771" y="758"/>
                    <a:pt x="771" y="759"/>
                    <a:pt x="786" y="764"/>
                  </a:cubicBezTo>
                  <a:cubicBezTo>
                    <a:pt x="793" y="766"/>
                    <a:pt x="800" y="773"/>
                    <a:pt x="800" y="773"/>
                  </a:cubicBezTo>
                  <a:cubicBezTo>
                    <a:pt x="803" y="780"/>
                    <a:pt x="808" y="784"/>
                    <a:pt x="813" y="791"/>
                  </a:cubicBezTo>
                  <a:cubicBezTo>
                    <a:pt x="813" y="803"/>
                    <a:pt x="814" y="809"/>
                    <a:pt x="817" y="819"/>
                  </a:cubicBezTo>
                  <a:cubicBezTo>
                    <a:pt x="819" y="842"/>
                    <a:pt x="820" y="841"/>
                    <a:pt x="839" y="847"/>
                  </a:cubicBezTo>
                  <a:cubicBezTo>
                    <a:pt x="844" y="852"/>
                    <a:pt x="847" y="856"/>
                    <a:pt x="851" y="861"/>
                  </a:cubicBezTo>
                  <a:cubicBezTo>
                    <a:pt x="851" y="863"/>
                    <a:pt x="853" y="864"/>
                    <a:pt x="853" y="866"/>
                  </a:cubicBezTo>
                  <a:cubicBezTo>
                    <a:pt x="853" y="869"/>
                    <a:pt x="853" y="874"/>
                    <a:pt x="855" y="877"/>
                  </a:cubicBezTo>
                  <a:cubicBezTo>
                    <a:pt x="856" y="884"/>
                    <a:pt x="870" y="889"/>
                    <a:pt x="875" y="894"/>
                  </a:cubicBezTo>
                  <a:cubicBezTo>
                    <a:pt x="887" y="927"/>
                    <a:pt x="870" y="945"/>
                    <a:pt x="910" y="955"/>
                  </a:cubicBezTo>
                  <a:cubicBezTo>
                    <a:pt x="921" y="953"/>
                    <a:pt x="926" y="955"/>
                    <a:pt x="933" y="949"/>
                  </a:cubicBezTo>
                  <a:cubicBezTo>
                    <a:pt x="938" y="942"/>
                    <a:pt x="944" y="941"/>
                    <a:pt x="951" y="936"/>
                  </a:cubicBezTo>
                  <a:cubicBezTo>
                    <a:pt x="972" y="924"/>
                    <a:pt x="978" y="920"/>
                    <a:pt x="1003" y="916"/>
                  </a:cubicBezTo>
                  <a:cubicBezTo>
                    <a:pt x="1009" y="914"/>
                    <a:pt x="1017" y="911"/>
                    <a:pt x="1025" y="909"/>
                  </a:cubicBezTo>
                  <a:cubicBezTo>
                    <a:pt x="1031" y="906"/>
                    <a:pt x="1036" y="899"/>
                    <a:pt x="1042" y="897"/>
                  </a:cubicBezTo>
                  <a:cubicBezTo>
                    <a:pt x="1051" y="894"/>
                    <a:pt x="1060" y="894"/>
                    <a:pt x="1068" y="888"/>
                  </a:cubicBezTo>
                  <a:cubicBezTo>
                    <a:pt x="1073" y="881"/>
                    <a:pt x="1079" y="877"/>
                    <a:pt x="1084" y="869"/>
                  </a:cubicBezTo>
                  <a:cubicBezTo>
                    <a:pt x="1087" y="861"/>
                    <a:pt x="1088" y="850"/>
                    <a:pt x="1098" y="844"/>
                  </a:cubicBezTo>
                  <a:cubicBezTo>
                    <a:pt x="1104" y="836"/>
                    <a:pt x="1105" y="825"/>
                    <a:pt x="1108" y="816"/>
                  </a:cubicBezTo>
                  <a:cubicBezTo>
                    <a:pt x="1110" y="811"/>
                    <a:pt x="1115" y="808"/>
                    <a:pt x="1116" y="803"/>
                  </a:cubicBezTo>
                  <a:cubicBezTo>
                    <a:pt x="1110" y="800"/>
                    <a:pt x="1110" y="805"/>
                    <a:pt x="1102" y="808"/>
                  </a:cubicBezTo>
                  <a:cubicBezTo>
                    <a:pt x="1099" y="802"/>
                    <a:pt x="1104" y="795"/>
                    <a:pt x="1098" y="792"/>
                  </a:cubicBezTo>
                  <a:cubicBezTo>
                    <a:pt x="1094" y="789"/>
                    <a:pt x="1084" y="788"/>
                    <a:pt x="1084" y="788"/>
                  </a:cubicBezTo>
                  <a:cubicBezTo>
                    <a:pt x="1077" y="780"/>
                    <a:pt x="1076" y="783"/>
                    <a:pt x="1067" y="786"/>
                  </a:cubicBezTo>
                  <a:cubicBezTo>
                    <a:pt x="1064" y="788"/>
                    <a:pt x="1057" y="789"/>
                    <a:pt x="1057" y="789"/>
                  </a:cubicBezTo>
                  <a:cubicBezTo>
                    <a:pt x="1054" y="789"/>
                    <a:pt x="1051" y="789"/>
                    <a:pt x="1048" y="788"/>
                  </a:cubicBezTo>
                  <a:cubicBezTo>
                    <a:pt x="1046" y="786"/>
                    <a:pt x="1045" y="778"/>
                    <a:pt x="1045" y="778"/>
                  </a:cubicBezTo>
                  <a:cubicBezTo>
                    <a:pt x="1046" y="778"/>
                    <a:pt x="1048" y="777"/>
                    <a:pt x="1050" y="775"/>
                  </a:cubicBezTo>
                  <a:cubicBezTo>
                    <a:pt x="1060" y="772"/>
                    <a:pt x="1067" y="778"/>
                    <a:pt x="1060" y="763"/>
                  </a:cubicBezTo>
                  <a:cubicBezTo>
                    <a:pt x="1059" y="763"/>
                    <a:pt x="1057" y="761"/>
                    <a:pt x="1056" y="761"/>
                  </a:cubicBezTo>
                  <a:cubicBezTo>
                    <a:pt x="1053" y="761"/>
                    <a:pt x="1048" y="761"/>
                    <a:pt x="1046" y="763"/>
                  </a:cubicBezTo>
                  <a:cubicBezTo>
                    <a:pt x="1046" y="764"/>
                    <a:pt x="1045" y="766"/>
                    <a:pt x="1043" y="767"/>
                  </a:cubicBezTo>
                  <a:cubicBezTo>
                    <a:pt x="1036" y="775"/>
                    <a:pt x="1025" y="777"/>
                    <a:pt x="1016" y="780"/>
                  </a:cubicBezTo>
                  <a:cubicBezTo>
                    <a:pt x="1011" y="780"/>
                    <a:pt x="1006" y="778"/>
                    <a:pt x="1003" y="777"/>
                  </a:cubicBezTo>
                  <a:cubicBezTo>
                    <a:pt x="1002" y="777"/>
                    <a:pt x="997" y="775"/>
                    <a:pt x="997" y="775"/>
                  </a:cubicBezTo>
                  <a:cubicBezTo>
                    <a:pt x="988" y="763"/>
                    <a:pt x="986" y="761"/>
                    <a:pt x="971" y="758"/>
                  </a:cubicBezTo>
                  <a:cubicBezTo>
                    <a:pt x="971" y="753"/>
                    <a:pt x="974" y="747"/>
                    <a:pt x="971" y="742"/>
                  </a:cubicBezTo>
                  <a:cubicBezTo>
                    <a:pt x="969" y="739"/>
                    <a:pt x="960" y="736"/>
                    <a:pt x="957" y="734"/>
                  </a:cubicBezTo>
                  <a:cubicBezTo>
                    <a:pt x="954" y="733"/>
                    <a:pt x="947" y="731"/>
                    <a:pt x="947" y="731"/>
                  </a:cubicBezTo>
                  <a:cubicBezTo>
                    <a:pt x="941" y="725"/>
                    <a:pt x="935" y="722"/>
                    <a:pt x="929" y="716"/>
                  </a:cubicBezTo>
                  <a:cubicBezTo>
                    <a:pt x="930" y="706"/>
                    <a:pt x="932" y="700"/>
                    <a:pt x="941" y="697"/>
                  </a:cubicBezTo>
                  <a:cubicBezTo>
                    <a:pt x="955" y="698"/>
                    <a:pt x="968" y="702"/>
                    <a:pt x="980" y="705"/>
                  </a:cubicBezTo>
                  <a:cubicBezTo>
                    <a:pt x="986" y="711"/>
                    <a:pt x="988" y="716"/>
                    <a:pt x="995" y="720"/>
                  </a:cubicBezTo>
                  <a:cubicBezTo>
                    <a:pt x="1005" y="734"/>
                    <a:pt x="1012" y="736"/>
                    <a:pt x="1025" y="744"/>
                  </a:cubicBezTo>
                  <a:cubicBezTo>
                    <a:pt x="1033" y="742"/>
                    <a:pt x="1045" y="747"/>
                    <a:pt x="1051" y="741"/>
                  </a:cubicBezTo>
                  <a:cubicBezTo>
                    <a:pt x="1060" y="733"/>
                    <a:pt x="1048" y="738"/>
                    <a:pt x="1059" y="734"/>
                  </a:cubicBezTo>
                  <a:cubicBezTo>
                    <a:pt x="1064" y="738"/>
                    <a:pt x="1068" y="739"/>
                    <a:pt x="1073" y="742"/>
                  </a:cubicBezTo>
                  <a:cubicBezTo>
                    <a:pt x="1079" y="752"/>
                    <a:pt x="1093" y="750"/>
                    <a:pt x="1104" y="753"/>
                  </a:cubicBezTo>
                  <a:cubicBezTo>
                    <a:pt x="1121" y="764"/>
                    <a:pt x="1110" y="759"/>
                    <a:pt x="1141" y="761"/>
                  </a:cubicBezTo>
                  <a:cubicBezTo>
                    <a:pt x="1152" y="763"/>
                    <a:pt x="1156" y="766"/>
                    <a:pt x="1163" y="775"/>
                  </a:cubicBezTo>
                  <a:cubicBezTo>
                    <a:pt x="1159" y="788"/>
                    <a:pt x="1167" y="781"/>
                    <a:pt x="1173" y="777"/>
                  </a:cubicBezTo>
                  <a:cubicBezTo>
                    <a:pt x="1175" y="770"/>
                    <a:pt x="1178" y="770"/>
                    <a:pt x="1181" y="764"/>
                  </a:cubicBezTo>
                  <a:cubicBezTo>
                    <a:pt x="1190" y="767"/>
                    <a:pt x="1189" y="772"/>
                    <a:pt x="1187" y="783"/>
                  </a:cubicBezTo>
                  <a:cubicBezTo>
                    <a:pt x="1195" y="789"/>
                    <a:pt x="1206" y="786"/>
                    <a:pt x="1215" y="789"/>
                  </a:cubicBezTo>
                  <a:cubicBezTo>
                    <a:pt x="1221" y="791"/>
                    <a:pt x="1226" y="797"/>
                    <a:pt x="1234" y="800"/>
                  </a:cubicBezTo>
                  <a:cubicBezTo>
                    <a:pt x="1245" y="803"/>
                    <a:pt x="1255" y="808"/>
                    <a:pt x="1265" y="816"/>
                  </a:cubicBezTo>
                  <a:cubicBezTo>
                    <a:pt x="1268" y="827"/>
                    <a:pt x="1272" y="831"/>
                    <a:pt x="1282" y="834"/>
                  </a:cubicBezTo>
                  <a:cubicBezTo>
                    <a:pt x="1286" y="842"/>
                    <a:pt x="1288" y="847"/>
                    <a:pt x="1296" y="852"/>
                  </a:cubicBezTo>
                  <a:cubicBezTo>
                    <a:pt x="1308" y="849"/>
                    <a:pt x="1302" y="850"/>
                    <a:pt x="1314" y="847"/>
                  </a:cubicBezTo>
                  <a:cubicBezTo>
                    <a:pt x="1316" y="845"/>
                    <a:pt x="1319" y="845"/>
                    <a:pt x="1319" y="845"/>
                  </a:cubicBezTo>
                  <a:cubicBezTo>
                    <a:pt x="1328" y="852"/>
                    <a:pt x="1322" y="842"/>
                    <a:pt x="1319" y="839"/>
                  </a:cubicBezTo>
                  <a:cubicBezTo>
                    <a:pt x="1316" y="844"/>
                    <a:pt x="1311" y="847"/>
                    <a:pt x="1310" y="853"/>
                  </a:cubicBezTo>
                  <a:cubicBezTo>
                    <a:pt x="1310" y="856"/>
                    <a:pt x="1307" y="863"/>
                    <a:pt x="1307" y="863"/>
                  </a:cubicBezTo>
                  <a:cubicBezTo>
                    <a:pt x="1308" y="869"/>
                    <a:pt x="1310" y="880"/>
                    <a:pt x="1319" y="880"/>
                  </a:cubicBezTo>
                  <a:lnTo>
                    <a:pt x="1320" y="916"/>
                  </a:lnTo>
                  <a:lnTo>
                    <a:pt x="1348" y="1005"/>
                  </a:lnTo>
                  <a:lnTo>
                    <a:pt x="1373" y="1033"/>
                  </a:lnTo>
                  <a:lnTo>
                    <a:pt x="1416" y="994"/>
                  </a:lnTo>
                  <a:lnTo>
                    <a:pt x="1413" y="967"/>
                  </a:lnTo>
                  <a:lnTo>
                    <a:pt x="1424" y="959"/>
                  </a:lnTo>
                  <a:lnTo>
                    <a:pt x="1423" y="925"/>
                  </a:lnTo>
                  <a:lnTo>
                    <a:pt x="1452" y="916"/>
                  </a:lnTo>
                  <a:lnTo>
                    <a:pt x="1520" y="855"/>
                  </a:lnTo>
                  <a:lnTo>
                    <a:pt x="1533" y="839"/>
                  </a:lnTo>
                  <a:lnTo>
                    <a:pt x="1588" y="824"/>
                  </a:lnTo>
                  <a:lnTo>
                    <a:pt x="1608" y="847"/>
                  </a:lnTo>
                  <a:lnTo>
                    <a:pt x="1602" y="858"/>
                  </a:lnTo>
                  <a:lnTo>
                    <a:pt x="1619" y="875"/>
                  </a:lnTo>
                  <a:lnTo>
                    <a:pt x="1624" y="899"/>
                  </a:lnTo>
                  <a:lnTo>
                    <a:pt x="1641" y="906"/>
                  </a:lnTo>
                  <a:lnTo>
                    <a:pt x="1677" y="892"/>
                  </a:lnTo>
                  <a:lnTo>
                    <a:pt x="1675" y="975"/>
                  </a:lnTo>
                  <a:lnTo>
                    <a:pt x="1684" y="956"/>
                  </a:lnTo>
                  <a:lnTo>
                    <a:pt x="1707" y="1000"/>
                  </a:lnTo>
                  <a:lnTo>
                    <a:pt x="1704" y="1030"/>
                  </a:lnTo>
                  <a:lnTo>
                    <a:pt x="1718" y="1013"/>
                  </a:lnTo>
                  <a:lnTo>
                    <a:pt x="1721" y="997"/>
                  </a:lnTo>
                  <a:lnTo>
                    <a:pt x="1738" y="972"/>
                  </a:lnTo>
                  <a:lnTo>
                    <a:pt x="1728" y="958"/>
                  </a:lnTo>
                  <a:lnTo>
                    <a:pt x="1737" y="942"/>
                  </a:lnTo>
                  <a:lnTo>
                    <a:pt x="1725" y="913"/>
                  </a:lnTo>
                  <a:lnTo>
                    <a:pt x="1732" y="889"/>
                  </a:lnTo>
                  <a:lnTo>
                    <a:pt x="1715" y="895"/>
                  </a:lnTo>
                  <a:lnTo>
                    <a:pt x="1707" y="874"/>
                  </a:lnTo>
                  <a:lnTo>
                    <a:pt x="1701" y="844"/>
                  </a:lnTo>
                  <a:lnTo>
                    <a:pt x="1714" y="816"/>
                  </a:lnTo>
                  <a:lnTo>
                    <a:pt x="1728" y="834"/>
                  </a:lnTo>
                  <a:lnTo>
                    <a:pt x="1721" y="880"/>
                  </a:lnTo>
                  <a:lnTo>
                    <a:pt x="1738" y="849"/>
                  </a:lnTo>
                  <a:lnTo>
                    <a:pt x="1732" y="824"/>
                  </a:lnTo>
                  <a:lnTo>
                    <a:pt x="1752" y="808"/>
                  </a:lnTo>
                  <a:lnTo>
                    <a:pt x="1752" y="797"/>
                  </a:lnTo>
                  <a:lnTo>
                    <a:pt x="1759" y="800"/>
                  </a:lnTo>
                  <a:lnTo>
                    <a:pt x="1796" y="756"/>
                  </a:lnTo>
                  <a:lnTo>
                    <a:pt x="1805" y="684"/>
                  </a:lnTo>
                  <a:lnTo>
                    <a:pt x="1810" y="655"/>
                  </a:lnTo>
                  <a:lnTo>
                    <a:pt x="1794" y="664"/>
                  </a:lnTo>
                  <a:lnTo>
                    <a:pt x="1788" y="655"/>
                  </a:lnTo>
                  <a:lnTo>
                    <a:pt x="1800" y="638"/>
                  </a:lnTo>
                  <a:lnTo>
                    <a:pt x="1776" y="592"/>
                  </a:lnTo>
                  <a:lnTo>
                    <a:pt x="1763" y="580"/>
                  </a:lnTo>
                  <a:lnTo>
                    <a:pt x="1783" y="544"/>
                  </a:lnTo>
                  <a:lnTo>
                    <a:pt x="1762" y="539"/>
                  </a:lnTo>
                  <a:lnTo>
                    <a:pt x="1743" y="531"/>
                  </a:lnTo>
                  <a:lnTo>
                    <a:pt x="1751" y="503"/>
                  </a:lnTo>
                  <a:lnTo>
                    <a:pt x="1763" y="487"/>
                  </a:lnTo>
                  <a:lnTo>
                    <a:pt x="1766" y="519"/>
                  </a:lnTo>
                  <a:lnTo>
                    <a:pt x="1788" y="498"/>
                  </a:lnTo>
                  <a:lnTo>
                    <a:pt x="1805" y="497"/>
                  </a:lnTo>
                  <a:lnTo>
                    <a:pt x="1797" y="519"/>
                  </a:lnTo>
                  <a:lnTo>
                    <a:pt x="1824" y="528"/>
                  </a:lnTo>
                  <a:lnTo>
                    <a:pt x="1816" y="545"/>
                  </a:lnTo>
                  <a:lnTo>
                    <a:pt x="1830" y="559"/>
                  </a:lnTo>
                  <a:lnTo>
                    <a:pt x="1830" y="588"/>
                  </a:lnTo>
                  <a:lnTo>
                    <a:pt x="1861" y="559"/>
                  </a:lnTo>
                  <a:lnTo>
                    <a:pt x="1850" y="531"/>
                  </a:lnTo>
                  <a:lnTo>
                    <a:pt x="1821" y="489"/>
                  </a:lnTo>
                  <a:lnTo>
                    <a:pt x="1830" y="473"/>
                  </a:lnTo>
                  <a:lnTo>
                    <a:pt x="1824" y="448"/>
                  </a:lnTo>
                  <a:lnTo>
                    <a:pt x="1844" y="427"/>
                  </a:lnTo>
                  <a:lnTo>
                    <a:pt x="1868" y="416"/>
                  </a:lnTo>
                  <a:lnTo>
                    <a:pt x="1867" y="367"/>
                  </a:lnTo>
                  <a:lnTo>
                    <a:pt x="1865" y="333"/>
                  </a:lnTo>
                  <a:lnTo>
                    <a:pt x="1858" y="302"/>
                  </a:lnTo>
                  <a:lnTo>
                    <a:pt x="1830" y="248"/>
                  </a:lnTo>
                  <a:lnTo>
                    <a:pt x="1825" y="275"/>
                  </a:lnTo>
                  <a:lnTo>
                    <a:pt x="1807" y="258"/>
                  </a:lnTo>
                  <a:lnTo>
                    <a:pt x="1790" y="266"/>
                  </a:lnTo>
                  <a:lnTo>
                    <a:pt x="1805" y="226"/>
                  </a:lnTo>
                  <a:lnTo>
                    <a:pt x="1821" y="192"/>
                  </a:lnTo>
                  <a:lnTo>
                    <a:pt x="1850" y="176"/>
                  </a:lnTo>
                  <a:lnTo>
                    <a:pt x="1853" y="161"/>
                  </a:lnTo>
                  <a:lnTo>
                    <a:pt x="1873" y="155"/>
                  </a:lnTo>
                  <a:lnTo>
                    <a:pt x="1873" y="170"/>
                  </a:lnTo>
                  <a:lnTo>
                    <a:pt x="1896" y="145"/>
                  </a:lnTo>
                  <a:lnTo>
                    <a:pt x="1882" y="139"/>
                  </a:lnTo>
                  <a:lnTo>
                    <a:pt x="1882" y="120"/>
                  </a:lnTo>
                  <a:lnTo>
                    <a:pt x="1899" y="108"/>
                  </a:lnTo>
                  <a:lnTo>
                    <a:pt x="1906" y="122"/>
                  </a:lnTo>
                  <a:lnTo>
                    <a:pt x="1929" y="100"/>
                  </a:lnTo>
                  <a:lnTo>
                    <a:pt x="1926" y="120"/>
                  </a:lnTo>
                  <a:lnTo>
                    <a:pt x="1927" y="136"/>
                  </a:lnTo>
                  <a:lnTo>
                    <a:pt x="1926" y="158"/>
                  </a:lnTo>
                  <a:lnTo>
                    <a:pt x="1918" y="175"/>
                  </a:lnTo>
                  <a:lnTo>
                    <a:pt x="1932" y="197"/>
                  </a:lnTo>
                  <a:lnTo>
                    <a:pt x="1938" y="212"/>
                  </a:lnTo>
                  <a:lnTo>
                    <a:pt x="1947" y="209"/>
                  </a:lnTo>
                  <a:lnTo>
                    <a:pt x="1992" y="256"/>
                  </a:lnTo>
                  <a:lnTo>
                    <a:pt x="2002" y="233"/>
                  </a:lnTo>
                  <a:lnTo>
                    <a:pt x="2014" y="216"/>
                  </a:lnTo>
                  <a:lnTo>
                    <a:pt x="1994" y="205"/>
                  </a:lnTo>
                  <a:lnTo>
                    <a:pt x="1999" y="184"/>
                  </a:lnTo>
                  <a:lnTo>
                    <a:pt x="1999" y="172"/>
                  </a:lnTo>
                  <a:lnTo>
                    <a:pt x="1978" y="150"/>
                  </a:lnTo>
                  <a:lnTo>
                    <a:pt x="1960" y="147"/>
                  </a:lnTo>
                  <a:lnTo>
                    <a:pt x="1943" y="123"/>
                  </a:lnTo>
                  <a:lnTo>
                    <a:pt x="1966" y="119"/>
                  </a:lnTo>
                  <a:lnTo>
                    <a:pt x="1977" y="100"/>
                  </a:lnTo>
                  <a:lnTo>
                    <a:pt x="1991" y="106"/>
                  </a:lnTo>
                  <a:lnTo>
                    <a:pt x="2005" y="98"/>
                  </a:lnTo>
                  <a:lnTo>
                    <a:pt x="1990" y="80"/>
                  </a:lnTo>
                  <a:lnTo>
                    <a:pt x="2002" y="69"/>
                  </a:lnTo>
                  <a:lnTo>
                    <a:pt x="2021" y="68"/>
                  </a:lnTo>
                  <a:lnTo>
                    <a:pt x="2000" y="53"/>
                  </a:lnTo>
                  <a:lnTo>
                    <a:pt x="1975" y="51"/>
                  </a:lnTo>
                  <a:lnTo>
                    <a:pt x="1990" y="32"/>
                  </a:lnTo>
                  <a:lnTo>
                    <a:pt x="1989" y="11"/>
                  </a:lnTo>
                  <a:lnTo>
                    <a:pt x="2005" y="27"/>
                  </a:lnTo>
                  <a:lnTo>
                    <a:pt x="2015" y="18"/>
                  </a:lnTo>
                  <a:lnTo>
                    <a:pt x="2024" y="21"/>
                  </a:lnTo>
                  <a:lnTo>
                    <a:pt x="2038" y="36"/>
                  </a:lnTo>
                  <a:lnTo>
                    <a:pt x="2060" y="33"/>
                  </a:lnTo>
                  <a:lnTo>
                    <a:pt x="2042" y="15"/>
                  </a:lnTo>
                  <a:lnTo>
                    <a:pt x="2038" y="0"/>
                  </a:lnTo>
                  <a:lnTo>
                    <a:pt x="2006" y="5"/>
                  </a:lnTo>
                  <a:lnTo>
                    <a:pt x="1994" y="0"/>
                  </a:lnTo>
                  <a:lnTo>
                    <a:pt x="1955" y="11"/>
                  </a:lnTo>
                  <a:lnTo>
                    <a:pt x="1913" y="18"/>
                  </a:lnTo>
                  <a:lnTo>
                    <a:pt x="1886" y="30"/>
                  </a:lnTo>
                  <a:lnTo>
                    <a:pt x="1885" y="47"/>
                  </a:lnTo>
                  <a:lnTo>
                    <a:pt x="1864" y="50"/>
                  </a:lnTo>
                  <a:cubicBezTo>
                    <a:pt x="1858" y="55"/>
                    <a:pt x="1854" y="75"/>
                    <a:pt x="1847" y="77"/>
                  </a:cubicBezTo>
                  <a:cubicBezTo>
                    <a:pt x="1839" y="82"/>
                    <a:pt x="1830" y="65"/>
                    <a:pt x="1820" y="63"/>
                  </a:cubicBezTo>
                  <a:lnTo>
                    <a:pt x="1786" y="66"/>
                  </a:lnTo>
                  <a:lnTo>
                    <a:pt x="1732" y="56"/>
                  </a:lnTo>
                  <a:lnTo>
                    <a:pt x="1709" y="62"/>
                  </a:lnTo>
                  <a:lnTo>
                    <a:pt x="1678" y="56"/>
                  </a:lnTo>
                  <a:lnTo>
                    <a:pt x="1666" y="47"/>
                  </a:lnTo>
                  <a:lnTo>
                    <a:pt x="1643" y="50"/>
                  </a:lnTo>
                  <a:cubicBezTo>
                    <a:pt x="1635" y="52"/>
                    <a:pt x="1626" y="57"/>
                    <a:pt x="1618" y="60"/>
                  </a:cubicBezTo>
                  <a:cubicBezTo>
                    <a:pt x="1610" y="63"/>
                    <a:pt x="1603" y="67"/>
                    <a:pt x="1597" y="71"/>
                  </a:cubicBezTo>
                  <a:cubicBezTo>
                    <a:pt x="1591" y="75"/>
                    <a:pt x="1587" y="84"/>
                    <a:pt x="1583" y="83"/>
                  </a:cubicBezTo>
                  <a:cubicBezTo>
                    <a:pt x="1571" y="90"/>
                    <a:pt x="1576" y="67"/>
                    <a:pt x="1571" y="65"/>
                  </a:cubicBezTo>
                  <a:lnTo>
                    <a:pt x="1553" y="69"/>
                  </a:lnTo>
                  <a:cubicBezTo>
                    <a:pt x="1544" y="66"/>
                    <a:pt x="1531" y="50"/>
                    <a:pt x="1517" y="47"/>
                  </a:cubicBezTo>
                  <a:cubicBezTo>
                    <a:pt x="1503" y="46"/>
                    <a:pt x="1479" y="45"/>
                    <a:pt x="1468" y="48"/>
                  </a:cubicBezTo>
                  <a:cubicBezTo>
                    <a:pt x="1457" y="51"/>
                    <a:pt x="1461" y="63"/>
                    <a:pt x="1451" y="63"/>
                  </a:cubicBezTo>
                  <a:cubicBezTo>
                    <a:pt x="1439" y="66"/>
                    <a:pt x="1419" y="48"/>
                    <a:pt x="1408" y="47"/>
                  </a:cubicBezTo>
                  <a:cubicBezTo>
                    <a:pt x="1397" y="46"/>
                    <a:pt x="1390" y="59"/>
                    <a:pt x="1382" y="59"/>
                  </a:cubicBezTo>
                  <a:cubicBezTo>
                    <a:pt x="1374" y="59"/>
                    <a:pt x="1362" y="52"/>
                    <a:pt x="1357" y="47"/>
                  </a:cubicBezTo>
                  <a:cubicBezTo>
                    <a:pt x="1352" y="42"/>
                    <a:pt x="1356" y="36"/>
                    <a:pt x="1349" y="30"/>
                  </a:cubicBezTo>
                  <a:cubicBezTo>
                    <a:pt x="1333" y="26"/>
                    <a:pt x="1330" y="13"/>
                    <a:pt x="1318" y="11"/>
                  </a:cubicBezTo>
                  <a:cubicBezTo>
                    <a:pt x="1306" y="9"/>
                    <a:pt x="1287" y="20"/>
                    <a:pt x="1277" y="20"/>
                  </a:cubicBezTo>
                  <a:cubicBezTo>
                    <a:pt x="1267" y="20"/>
                    <a:pt x="1268" y="10"/>
                    <a:pt x="1259" y="9"/>
                  </a:cubicBezTo>
                  <a:lnTo>
                    <a:pt x="1222" y="14"/>
                  </a:lnTo>
                  <a:lnTo>
                    <a:pt x="1210" y="32"/>
                  </a:lnTo>
                  <a:cubicBezTo>
                    <a:pt x="1203" y="35"/>
                    <a:pt x="1187" y="28"/>
                    <a:pt x="1178" y="29"/>
                  </a:cubicBezTo>
                  <a:cubicBezTo>
                    <a:pt x="1169" y="30"/>
                    <a:pt x="1164" y="36"/>
                    <a:pt x="1154" y="39"/>
                  </a:cubicBezTo>
                  <a:cubicBezTo>
                    <a:pt x="1144" y="42"/>
                    <a:pt x="1124" y="44"/>
                    <a:pt x="1120" y="48"/>
                  </a:cubicBezTo>
                  <a:cubicBezTo>
                    <a:pt x="1109" y="57"/>
                    <a:pt x="1132" y="61"/>
                    <a:pt x="1132" y="65"/>
                  </a:cubicBezTo>
                  <a:cubicBezTo>
                    <a:pt x="1132" y="69"/>
                    <a:pt x="1126" y="70"/>
                    <a:pt x="1118" y="72"/>
                  </a:cubicBezTo>
                  <a:cubicBezTo>
                    <a:pt x="1110" y="74"/>
                    <a:pt x="1084" y="72"/>
                    <a:pt x="1085" y="77"/>
                  </a:cubicBezTo>
                  <a:cubicBezTo>
                    <a:pt x="1085" y="86"/>
                    <a:pt x="1126" y="103"/>
                    <a:pt x="1127" y="105"/>
                  </a:cubicBezTo>
                  <a:lnTo>
                    <a:pt x="1090" y="90"/>
                  </a:lnTo>
                  <a:lnTo>
                    <a:pt x="1072" y="95"/>
                  </a:lnTo>
                  <a:cubicBezTo>
                    <a:pt x="1063" y="93"/>
                    <a:pt x="1039" y="65"/>
                    <a:pt x="1033" y="80"/>
                  </a:cubicBezTo>
                  <a:cubicBezTo>
                    <a:pt x="1027" y="95"/>
                    <a:pt x="1077" y="132"/>
                    <a:pt x="1084" y="147"/>
                  </a:cubicBezTo>
                  <a:lnTo>
                    <a:pt x="1075" y="171"/>
                  </a:lnTo>
                  <a:lnTo>
                    <a:pt x="1040" y="170"/>
                  </a:lnTo>
                  <a:cubicBezTo>
                    <a:pt x="1040" y="170"/>
                    <a:pt x="1061" y="164"/>
                    <a:pt x="1060" y="155"/>
                  </a:cubicBezTo>
                  <a:cubicBezTo>
                    <a:pt x="1059" y="146"/>
                    <a:pt x="1043" y="127"/>
                    <a:pt x="1031" y="113"/>
                  </a:cubicBezTo>
                  <a:cubicBezTo>
                    <a:pt x="1025" y="101"/>
                    <a:pt x="1030" y="84"/>
                    <a:pt x="1024" y="81"/>
                  </a:cubicBezTo>
                  <a:cubicBezTo>
                    <a:pt x="1018" y="78"/>
                    <a:pt x="997" y="65"/>
                    <a:pt x="989" y="71"/>
                  </a:cubicBezTo>
                  <a:cubicBezTo>
                    <a:pt x="968" y="74"/>
                    <a:pt x="970" y="107"/>
                    <a:pt x="974" y="116"/>
                  </a:cubicBezTo>
                  <a:cubicBezTo>
                    <a:pt x="978" y="125"/>
                    <a:pt x="1009" y="122"/>
                    <a:pt x="1012" y="125"/>
                  </a:cubicBezTo>
                  <a:cubicBezTo>
                    <a:pt x="1028" y="153"/>
                    <a:pt x="1005" y="143"/>
                    <a:pt x="989" y="134"/>
                  </a:cubicBezTo>
                  <a:cubicBezTo>
                    <a:pt x="973" y="125"/>
                    <a:pt x="968" y="128"/>
                    <a:pt x="958" y="128"/>
                  </a:cubicBezTo>
                  <a:cubicBezTo>
                    <a:pt x="948" y="128"/>
                    <a:pt x="931" y="133"/>
                    <a:pt x="926" y="137"/>
                  </a:cubicBezTo>
                  <a:cubicBezTo>
                    <a:pt x="921" y="141"/>
                    <a:pt x="939" y="157"/>
                    <a:pt x="926" y="152"/>
                  </a:cubicBezTo>
                  <a:cubicBezTo>
                    <a:pt x="913" y="147"/>
                    <a:pt x="899" y="149"/>
                    <a:pt x="886" y="147"/>
                  </a:cubicBezTo>
                  <a:cubicBezTo>
                    <a:pt x="873" y="145"/>
                    <a:pt x="863" y="136"/>
                    <a:pt x="847" y="140"/>
                  </a:cubicBezTo>
                  <a:cubicBezTo>
                    <a:pt x="825" y="147"/>
                    <a:pt x="794" y="185"/>
                    <a:pt x="787" y="171"/>
                  </a:cubicBezTo>
                  <a:cubicBezTo>
                    <a:pt x="780" y="157"/>
                    <a:pt x="800" y="155"/>
                    <a:pt x="800" y="150"/>
                  </a:cubicBezTo>
                  <a:cubicBezTo>
                    <a:pt x="800" y="145"/>
                    <a:pt x="796" y="138"/>
                    <a:pt x="790" y="138"/>
                  </a:cubicBezTo>
                  <a:cubicBezTo>
                    <a:pt x="784" y="138"/>
                    <a:pt x="764" y="144"/>
                    <a:pt x="763" y="152"/>
                  </a:cubicBezTo>
                  <a:cubicBezTo>
                    <a:pt x="761" y="163"/>
                    <a:pt x="783" y="181"/>
                    <a:pt x="782" y="186"/>
                  </a:cubicBezTo>
                  <a:cubicBezTo>
                    <a:pt x="781" y="191"/>
                    <a:pt x="765" y="180"/>
                    <a:pt x="758" y="183"/>
                  </a:cubicBezTo>
                  <a:cubicBezTo>
                    <a:pt x="751" y="186"/>
                    <a:pt x="746" y="207"/>
                    <a:pt x="742" y="203"/>
                  </a:cubicBezTo>
                  <a:lnTo>
                    <a:pt x="728" y="189"/>
                  </a:lnTo>
                  <a:lnTo>
                    <a:pt x="746" y="170"/>
                  </a:lnTo>
                  <a:lnTo>
                    <a:pt x="733" y="158"/>
                  </a:lnTo>
                  <a:cubicBezTo>
                    <a:pt x="727" y="155"/>
                    <a:pt x="718" y="150"/>
                    <a:pt x="712" y="149"/>
                  </a:cubicBezTo>
                  <a:cubicBezTo>
                    <a:pt x="706" y="148"/>
                    <a:pt x="701" y="154"/>
                    <a:pt x="698" y="152"/>
                  </a:cubicBezTo>
                  <a:cubicBezTo>
                    <a:pt x="695" y="150"/>
                    <a:pt x="698" y="139"/>
                    <a:pt x="695" y="138"/>
                  </a:cubicBezTo>
                  <a:cubicBezTo>
                    <a:pt x="692" y="137"/>
                    <a:pt x="685" y="146"/>
                    <a:pt x="680" y="146"/>
                  </a:cubicBezTo>
                  <a:cubicBezTo>
                    <a:pt x="675" y="146"/>
                    <a:pt x="677" y="142"/>
                    <a:pt x="667" y="140"/>
                  </a:cubicBezTo>
                  <a:cubicBezTo>
                    <a:pt x="657" y="138"/>
                    <a:pt x="632" y="139"/>
                    <a:pt x="622" y="135"/>
                  </a:cubicBezTo>
                  <a:cubicBezTo>
                    <a:pt x="612" y="131"/>
                    <a:pt x="632" y="117"/>
                    <a:pt x="608" y="113"/>
                  </a:cubicBezTo>
                  <a:cubicBezTo>
                    <a:pt x="584" y="109"/>
                    <a:pt x="590" y="119"/>
                    <a:pt x="583" y="119"/>
                  </a:cubicBezTo>
                  <a:lnTo>
                    <a:pt x="568" y="114"/>
                  </a:lnTo>
                  <a:cubicBezTo>
                    <a:pt x="555" y="116"/>
                    <a:pt x="521" y="125"/>
                    <a:pt x="505" y="131"/>
                  </a:cubicBezTo>
                  <a:cubicBezTo>
                    <a:pt x="482" y="140"/>
                    <a:pt x="485" y="140"/>
                    <a:pt x="472" y="152"/>
                  </a:cubicBezTo>
                  <a:cubicBezTo>
                    <a:pt x="459" y="164"/>
                    <a:pt x="443" y="192"/>
                    <a:pt x="428" y="204"/>
                  </a:cubicBezTo>
                  <a:cubicBezTo>
                    <a:pt x="410" y="223"/>
                    <a:pt x="393" y="217"/>
                    <a:pt x="382" y="224"/>
                  </a:cubicBezTo>
                  <a:lnTo>
                    <a:pt x="364" y="248"/>
                  </a:lnTo>
                  <a:lnTo>
                    <a:pt x="368" y="290"/>
                  </a:lnTo>
                  <a:lnTo>
                    <a:pt x="389" y="306"/>
                  </a:lnTo>
                  <a:lnTo>
                    <a:pt x="436" y="290"/>
                  </a:lnTo>
                  <a:cubicBezTo>
                    <a:pt x="447" y="296"/>
                    <a:pt x="448" y="335"/>
                    <a:pt x="457" y="341"/>
                  </a:cubicBezTo>
                  <a:cubicBezTo>
                    <a:pt x="468" y="348"/>
                    <a:pt x="486" y="330"/>
                    <a:pt x="491" y="324"/>
                  </a:cubicBezTo>
                  <a:lnTo>
                    <a:pt x="496" y="300"/>
                  </a:lnTo>
                  <a:lnTo>
                    <a:pt x="514" y="281"/>
                  </a:lnTo>
                  <a:cubicBezTo>
                    <a:pt x="515" y="270"/>
                    <a:pt x="499" y="245"/>
                    <a:pt x="502" y="234"/>
                  </a:cubicBezTo>
                  <a:cubicBezTo>
                    <a:pt x="505" y="225"/>
                    <a:pt x="526" y="220"/>
                    <a:pt x="535" y="213"/>
                  </a:cubicBezTo>
                  <a:cubicBezTo>
                    <a:pt x="544" y="206"/>
                    <a:pt x="546" y="192"/>
                    <a:pt x="554" y="191"/>
                  </a:cubicBezTo>
                  <a:cubicBezTo>
                    <a:pt x="567" y="190"/>
                    <a:pt x="580" y="200"/>
                    <a:pt x="581" y="204"/>
                  </a:cubicBezTo>
                  <a:cubicBezTo>
                    <a:pt x="581" y="208"/>
                    <a:pt x="560" y="200"/>
                    <a:pt x="557" y="215"/>
                  </a:cubicBezTo>
                  <a:cubicBezTo>
                    <a:pt x="554" y="230"/>
                    <a:pt x="535" y="233"/>
                    <a:pt x="533" y="242"/>
                  </a:cubicBezTo>
                  <a:lnTo>
                    <a:pt x="548" y="267"/>
                  </a:lnTo>
                  <a:lnTo>
                    <a:pt x="571" y="276"/>
                  </a:lnTo>
                  <a:lnTo>
                    <a:pt x="598" y="264"/>
                  </a:lnTo>
                  <a:lnTo>
                    <a:pt x="625" y="261"/>
                  </a:lnTo>
                  <a:cubicBezTo>
                    <a:pt x="632" y="263"/>
                    <a:pt x="645" y="271"/>
                    <a:pt x="638" y="276"/>
                  </a:cubicBezTo>
                  <a:cubicBezTo>
                    <a:pt x="631" y="281"/>
                    <a:pt x="593" y="287"/>
                    <a:pt x="584" y="293"/>
                  </a:cubicBezTo>
                  <a:cubicBezTo>
                    <a:pt x="575" y="299"/>
                    <a:pt x="587" y="309"/>
                    <a:pt x="581" y="311"/>
                  </a:cubicBezTo>
                  <a:cubicBezTo>
                    <a:pt x="567" y="319"/>
                    <a:pt x="556" y="301"/>
                    <a:pt x="550" y="303"/>
                  </a:cubicBezTo>
                  <a:lnTo>
                    <a:pt x="547" y="323"/>
                  </a:lnTo>
                  <a:lnTo>
                    <a:pt x="536" y="350"/>
                  </a:lnTo>
                  <a:lnTo>
                    <a:pt x="512" y="351"/>
                  </a:lnTo>
                  <a:lnTo>
                    <a:pt x="476" y="360"/>
                  </a:lnTo>
                  <a:lnTo>
                    <a:pt x="457" y="351"/>
                  </a:lnTo>
                  <a:lnTo>
                    <a:pt x="443" y="357"/>
                  </a:lnTo>
                  <a:lnTo>
                    <a:pt x="419" y="342"/>
                  </a:lnTo>
                  <a:cubicBezTo>
                    <a:pt x="417" y="335"/>
                    <a:pt x="433" y="329"/>
                    <a:pt x="428" y="317"/>
                  </a:cubicBezTo>
                  <a:cubicBezTo>
                    <a:pt x="423" y="305"/>
                    <a:pt x="396" y="313"/>
                    <a:pt x="392" y="321"/>
                  </a:cubicBezTo>
                  <a:lnTo>
                    <a:pt x="397" y="362"/>
                  </a:lnTo>
                  <a:lnTo>
                    <a:pt x="373" y="362"/>
                  </a:lnTo>
                  <a:cubicBezTo>
                    <a:pt x="365" y="366"/>
                    <a:pt x="355" y="380"/>
                    <a:pt x="347" y="386"/>
                  </a:cubicBezTo>
                  <a:cubicBezTo>
                    <a:pt x="339" y="392"/>
                    <a:pt x="332" y="379"/>
                    <a:pt x="322" y="399"/>
                  </a:cubicBezTo>
                  <a:cubicBezTo>
                    <a:pt x="312" y="419"/>
                    <a:pt x="301" y="411"/>
                    <a:pt x="293" y="414"/>
                  </a:cubicBezTo>
                  <a:cubicBezTo>
                    <a:pt x="285" y="417"/>
                    <a:pt x="280" y="414"/>
                    <a:pt x="275" y="416"/>
                  </a:cubicBezTo>
                  <a:cubicBezTo>
                    <a:pt x="270" y="418"/>
                    <a:pt x="267" y="426"/>
                    <a:pt x="260" y="426"/>
                  </a:cubicBezTo>
                  <a:cubicBezTo>
                    <a:pt x="253" y="426"/>
                    <a:pt x="238" y="417"/>
                    <a:pt x="232" y="419"/>
                  </a:cubicBezTo>
                  <a:cubicBezTo>
                    <a:pt x="226" y="421"/>
                    <a:pt x="221" y="432"/>
                    <a:pt x="226" y="437"/>
                  </a:cubicBezTo>
                  <a:lnTo>
                    <a:pt x="263" y="449"/>
                  </a:lnTo>
                  <a:lnTo>
                    <a:pt x="272" y="474"/>
                  </a:lnTo>
                  <a:lnTo>
                    <a:pt x="262" y="503"/>
                  </a:lnTo>
                  <a:cubicBezTo>
                    <a:pt x="251" y="507"/>
                    <a:pt x="223" y="499"/>
                    <a:pt x="206" y="498"/>
                  </a:cubicBezTo>
                  <a:cubicBezTo>
                    <a:pt x="189" y="497"/>
                    <a:pt x="164" y="492"/>
                    <a:pt x="158" y="498"/>
                  </a:cubicBezTo>
                  <a:cubicBezTo>
                    <a:pt x="152" y="504"/>
                    <a:pt x="167" y="527"/>
                    <a:pt x="167" y="537"/>
                  </a:cubicBezTo>
                  <a:cubicBezTo>
                    <a:pt x="167" y="547"/>
                    <a:pt x="159" y="551"/>
                    <a:pt x="157" y="557"/>
                  </a:cubicBezTo>
                  <a:cubicBezTo>
                    <a:pt x="155" y="563"/>
                    <a:pt x="161" y="569"/>
                    <a:pt x="157" y="576"/>
                  </a:cubicBezTo>
                  <a:cubicBezTo>
                    <a:pt x="153" y="583"/>
                    <a:pt x="127" y="594"/>
                    <a:pt x="130" y="597"/>
                  </a:cubicBezTo>
                  <a:cubicBezTo>
                    <a:pt x="139" y="606"/>
                    <a:pt x="160" y="592"/>
                    <a:pt x="176" y="592"/>
                  </a:cubicBezTo>
                  <a:lnTo>
                    <a:pt x="226" y="598"/>
                  </a:lnTo>
                  <a:lnTo>
                    <a:pt x="260" y="588"/>
                  </a:lnTo>
                  <a:lnTo>
                    <a:pt x="274" y="576"/>
                  </a:lnTo>
                  <a:cubicBezTo>
                    <a:pt x="282" y="573"/>
                    <a:pt x="306" y="573"/>
                    <a:pt x="307" y="569"/>
                  </a:cubicBezTo>
                  <a:cubicBezTo>
                    <a:pt x="321" y="557"/>
                    <a:pt x="283" y="559"/>
                    <a:pt x="283" y="552"/>
                  </a:cubicBezTo>
                  <a:cubicBezTo>
                    <a:pt x="283" y="545"/>
                    <a:pt x="300" y="533"/>
                    <a:pt x="307" y="528"/>
                  </a:cubicBezTo>
                  <a:lnTo>
                    <a:pt x="325" y="522"/>
                  </a:lnTo>
                  <a:lnTo>
                    <a:pt x="320" y="503"/>
                  </a:lnTo>
                  <a:cubicBezTo>
                    <a:pt x="323" y="499"/>
                    <a:pt x="336" y="495"/>
                    <a:pt x="342" y="495"/>
                  </a:cubicBezTo>
                  <a:cubicBezTo>
                    <a:pt x="348" y="495"/>
                    <a:pt x="350" y="506"/>
                    <a:pt x="358" y="505"/>
                  </a:cubicBezTo>
                  <a:cubicBezTo>
                    <a:pt x="366" y="504"/>
                    <a:pt x="384" y="490"/>
                    <a:pt x="393" y="491"/>
                  </a:cubicBezTo>
                  <a:lnTo>
                    <a:pt x="415" y="510"/>
                  </a:lnTo>
                  <a:cubicBezTo>
                    <a:pt x="416" y="517"/>
                    <a:pt x="407" y="520"/>
                    <a:pt x="401" y="530"/>
                  </a:cubicBezTo>
                  <a:lnTo>
                    <a:pt x="381" y="573"/>
                  </a:lnTo>
                  <a:lnTo>
                    <a:pt x="406" y="576"/>
                  </a:lnTo>
                  <a:lnTo>
                    <a:pt x="412" y="561"/>
                  </a:lnTo>
                  <a:lnTo>
                    <a:pt x="404" y="543"/>
                  </a:lnTo>
                  <a:cubicBezTo>
                    <a:pt x="406" y="539"/>
                    <a:pt x="417" y="541"/>
                    <a:pt x="423" y="538"/>
                  </a:cubicBezTo>
                  <a:cubicBezTo>
                    <a:pt x="430" y="537"/>
                    <a:pt x="435" y="526"/>
                    <a:pt x="441" y="527"/>
                  </a:cubicBezTo>
                  <a:cubicBezTo>
                    <a:pt x="447" y="528"/>
                    <a:pt x="453" y="542"/>
                    <a:pt x="460" y="547"/>
                  </a:cubicBezTo>
                  <a:lnTo>
                    <a:pt x="483" y="559"/>
                  </a:lnTo>
                  <a:lnTo>
                    <a:pt x="490" y="573"/>
                  </a:lnTo>
                  <a:lnTo>
                    <a:pt x="493" y="590"/>
                  </a:lnTo>
                  <a:lnTo>
                    <a:pt x="508" y="579"/>
                  </a:lnTo>
                  <a:cubicBezTo>
                    <a:pt x="508" y="579"/>
                    <a:pt x="507" y="566"/>
                    <a:pt x="509" y="564"/>
                  </a:cubicBezTo>
                  <a:cubicBezTo>
                    <a:pt x="513" y="561"/>
                    <a:pt x="512" y="581"/>
                    <a:pt x="521" y="569"/>
                  </a:cubicBezTo>
                  <a:cubicBezTo>
                    <a:pt x="530" y="557"/>
                    <a:pt x="525" y="556"/>
                    <a:pt x="515" y="549"/>
                  </a:cubicBezTo>
                  <a:lnTo>
                    <a:pt x="468" y="523"/>
                  </a:lnTo>
                  <a:lnTo>
                    <a:pt x="441" y="508"/>
                  </a:lnTo>
                  <a:lnTo>
                    <a:pt x="455" y="480"/>
                  </a:lnTo>
                  <a:lnTo>
                    <a:pt x="464" y="498"/>
                  </a:lnTo>
                  <a:lnTo>
                    <a:pt x="487" y="512"/>
                  </a:lnTo>
                  <a:lnTo>
                    <a:pt x="517" y="527"/>
                  </a:lnTo>
                  <a:cubicBezTo>
                    <a:pt x="526" y="535"/>
                    <a:pt x="529" y="546"/>
                    <a:pt x="539" y="559"/>
                  </a:cubicBezTo>
                  <a:cubicBezTo>
                    <a:pt x="549" y="572"/>
                    <a:pt x="570" y="602"/>
                    <a:pt x="579" y="608"/>
                  </a:cubicBezTo>
                  <a:cubicBezTo>
                    <a:pt x="588" y="614"/>
                    <a:pt x="588" y="598"/>
                    <a:pt x="592" y="597"/>
                  </a:cubicBezTo>
                  <a:cubicBezTo>
                    <a:pt x="596" y="594"/>
                    <a:pt x="604" y="602"/>
                    <a:pt x="604" y="599"/>
                  </a:cubicBezTo>
                  <a:cubicBezTo>
                    <a:pt x="604" y="596"/>
                    <a:pt x="596" y="583"/>
                    <a:pt x="593" y="578"/>
                  </a:cubicBezTo>
                  <a:cubicBezTo>
                    <a:pt x="589" y="574"/>
                    <a:pt x="590" y="568"/>
                    <a:pt x="587" y="567"/>
                  </a:cubicBezTo>
                  <a:cubicBezTo>
                    <a:pt x="585" y="563"/>
                    <a:pt x="583" y="558"/>
                    <a:pt x="584" y="555"/>
                  </a:cubicBezTo>
                  <a:cubicBezTo>
                    <a:pt x="585" y="552"/>
                    <a:pt x="589" y="550"/>
                    <a:pt x="592" y="548"/>
                  </a:cubicBezTo>
                  <a:lnTo>
                    <a:pt x="601" y="542"/>
                  </a:lnTo>
                  <a:cubicBezTo>
                    <a:pt x="607" y="541"/>
                    <a:pt x="621" y="541"/>
                    <a:pt x="627" y="541"/>
                  </a:cubicBezTo>
                  <a:cubicBezTo>
                    <a:pt x="633" y="541"/>
                    <a:pt x="636" y="541"/>
                    <a:pt x="640" y="539"/>
                  </a:cubicBezTo>
                  <a:cubicBezTo>
                    <a:pt x="644" y="537"/>
                    <a:pt x="648" y="532"/>
                    <a:pt x="650" y="528"/>
                  </a:cubicBezTo>
                  <a:lnTo>
                    <a:pt x="653" y="513"/>
                  </a:lnTo>
                  <a:lnTo>
                    <a:pt x="639" y="505"/>
                  </a:lnTo>
                  <a:cubicBezTo>
                    <a:pt x="639" y="503"/>
                    <a:pt x="650" y="505"/>
                    <a:pt x="655" y="501"/>
                  </a:cubicBezTo>
                  <a:cubicBezTo>
                    <a:pt x="660" y="497"/>
                    <a:pt x="665" y="488"/>
                    <a:pt x="670" y="483"/>
                  </a:cubicBezTo>
                  <a:cubicBezTo>
                    <a:pt x="675" y="478"/>
                    <a:pt x="681" y="471"/>
                    <a:pt x="686" y="470"/>
                  </a:cubicBezTo>
                  <a:lnTo>
                    <a:pt x="703" y="476"/>
                  </a:lnTo>
                  <a:lnTo>
                    <a:pt x="718" y="494"/>
                  </a:lnTo>
                  <a:cubicBezTo>
                    <a:pt x="723" y="498"/>
                    <a:pt x="727" y="503"/>
                    <a:pt x="731" y="501"/>
                  </a:cubicBezTo>
                  <a:cubicBezTo>
                    <a:pt x="735" y="499"/>
                    <a:pt x="742" y="488"/>
                    <a:pt x="742" y="482"/>
                  </a:cubicBezTo>
                  <a:lnTo>
                    <a:pt x="728" y="466"/>
                  </a:lnTo>
                  <a:cubicBezTo>
                    <a:pt x="730" y="462"/>
                    <a:pt x="746" y="463"/>
                    <a:pt x="755" y="459"/>
                  </a:cubicBezTo>
                  <a:cubicBezTo>
                    <a:pt x="764" y="455"/>
                    <a:pt x="777" y="444"/>
                    <a:pt x="782" y="444"/>
                  </a:cubicBezTo>
                  <a:cubicBezTo>
                    <a:pt x="787" y="444"/>
                    <a:pt x="786" y="452"/>
                    <a:pt x="784" y="458"/>
                  </a:cubicBezTo>
                  <a:cubicBezTo>
                    <a:pt x="782" y="464"/>
                    <a:pt x="765" y="469"/>
                    <a:pt x="772" y="480"/>
                  </a:cubicBezTo>
                  <a:cubicBezTo>
                    <a:pt x="779" y="491"/>
                    <a:pt x="820" y="516"/>
                    <a:pt x="824" y="525"/>
                  </a:cubicBezTo>
                  <a:cubicBezTo>
                    <a:pt x="828" y="534"/>
                    <a:pt x="808" y="535"/>
                    <a:pt x="796" y="537"/>
                  </a:cubicBezTo>
                  <a:cubicBezTo>
                    <a:pt x="784" y="539"/>
                    <a:pt x="763" y="541"/>
                    <a:pt x="751" y="539"/>
                  </a:cubicBezTo>
                  <a:cubicBezTo>
                    <a:pt x="739" y="537"/>
                    <a:pt x="739" y="524"/>
                    <a:pt x="722" y="524"/>
                  </a:cubicBezTo>
                  <a:cubicBezTo>
                    <a:pt x="705" y="524"/>
                    <a:pt x="707" y="533"/>
                    <a:pt x="697" y="537"/>
                  </a:cubicBezTo>
                  <a:lnTo>
                    <a:pt x="667" y="538"/>
                  </a:lnTo>
                  <a:lnTo>
                    <a:pt x="623" y="560"/>
                  </a:lnTo>
                  <a:lnTo>
                    <a:pt x="634" y="576"/>
                  </a:lnTo>
                  <a:lnTo>
                    <a:pt x="639" y="598"/>
                  </a:lnTo>
                  <a:lnTo>
                    <a:pt x="669" y="617"/>
                  </a:lnTo>
                  <a:lnTo>
                    <a:pt x="700" y="602"/>
                  </a:lnTo>
                  <a:lnTo>
                    <a:pt x="718" y="611"/>
                  </a:lnTo>
                  <a:lnTo>
                    <a:pt x="752" y="608"/>
                  </a:lnTo>
                  <a:lnTo>
                    <a:pt x="757" y="644"/>
                  </a:lnTo>
                  <a:lnTo>
                    <a:pt x="697" y="677"/>
                  </a:lnTo>
                  <a:close/>
                </a:path>
              </a:pathLst>
            </a:custGeom>
            <a:solidFill>
              <a:srgbClr val="363046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51" name="组合 17"/>
          <p:cNvGrpSpPr/>
          <p:nvPr/>
        </p:nvGrpSpPr>
        <p:grpSpPr bwMode="auto">
          <a:xfrm>
            <a:off x="1394586" y="3647836"/>
            <a:ext cx="842902" cy="728960"/>
            <a:chOff x="0" y="0"/>
            <a:chExt cx="730541" cy="759532"/>
          </a:xfrm>
        </p:grpSpPr>
        <p:sp>
          <p:nvSpPr>
            <p:cNvPr id="252" name="矩形​​ 3"/>
            <p:cNvSpPr>
              <a:spLocks noChangeArrowheads="1"/>
            </p:cNvSpPr>
            <p:nvPr/>
          </p:nvSpPr>
          <p:spPr bwMode="auto">
            <a:xfrm>
              <a:off x="0" y="22421"/>
              <a:ext cx="730541" cy="737111"/>
            </a:xfrm>
            <a:custGeom>
              <a:avLst/>
              <a:gdLst>
                <a:gd name="T0" fmla="*/ 0 w 1152128"/>
                <a:gd name="T1" fmla="*/ 0 h 936104"/>
                <a:gd name="T2" fmla="*/ 118092 w 1152128"/>
                <a:gd name="T3" fmla="*/ 0 h 936104"/>
                <a:gd name="T4" fmla="*/ 118092 w 1152128"/>
                <a:gd name="T5" fmla="*/ 239782 h 936104"/>
                <a:gd name="T6" fmla="*/ 73808 w 1152128"/>
                <a:gd name="T7" fmla="*/ 239782 h 936104"/>
                <a:gd name="T8" fmla="*/ 59046 w 1152128"/>
                <a:gd name="T9" fmla="*/ 283379 h 936104"/>
                <a:gd name="T10" fmla="*/ 44285 w 1152128"/>
                <a:gd name="T11" fmla="*/ 239782 h 936104"/>
                <a:gd name="T12" fmla="*/ 0 w 1152128"/>
                <a:gd name="T13" fmla="*/ 239782 h 936104"/>
                <a:gd name="T14" fmla="*/ 0 w 1152128"/>
                <a:gd name="T15" fmla="*/ 0 h 93610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52128"/>
                <a:gd name="T25" fmla="*/ 0 h 936104"/>
                <a:gd name="T26" fmla="*/ 1152128 w 1152128"/>
                <a:gd name="T27" fmla="*/ 936104 h 93610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52128" h="936104">
                  <a:moveTo>
                    <a:pt x="0" y="0"/>
                  </a:moveTo>
                  <a:lnTo>
                    <a:pt x="1152128" y="0"/>
                  </a:lnTo>
                  <a:lnTo>
                    <a:pt x="1152128" y="792088"/>
                  </a:lnTo>
                  <a:lnTo>
                    <a:pt x="720080" y="792088"/>
                  </a:lnTo>
                  <a:lnTo>
                    <a:pt x="576064" y="936104"/>
                  </a:lnTo>
                  <a:lnTo>
                    <a:pt x="432048" y="792088"/>
                  </a:lnTo>
                  <a:lnTo>
                    <a:pt x="0" y="7920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2153"/>
            </a:solidFill>
            <a:ln w="3175" cap="flat" cmpd="sng">
              <a:solidFill>
                <a:srgbClr val="BFBFBF"/>
              </a:solidFill>
              <a:bevel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3" name="TextBox 120"/>
            <p:cNvSpPr>
              <a:spLocks noChangeArrowheads="1"/>
            </p:cNvSpPr>
            <p:nvPr/>
          </p:nvSpPr>
          <p:spPr bwMode="auto">
            <a:xfrm>
              <a:off x="153486" y="0"/>
              <a:ext cx="342051" cy="545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sym typeface="Arial Unicode MS" pitchFamily="34" charset="-122"/>
                </a:rPr>
                <a:t>2</a:t>
              </a: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sym typeface="Arial Unicode MS" pitchFamily="34" charset="-122"/>
              </a:endParaRPr>
            </a:p>
          </p:txBody>
        </p:sp>
      </p:grpSp>
      <p:grpSp>
        <p:nvGrpSpPr>
          <p:cNvPr id="254" name="组合 20"/>
          <p:cNvGrpSpPr/>
          <p:nvPr/>
        </p:nvGrpSpPr>
        <p:grpSpPr bwMode="auto">
          <a:xfrm>
            <a:off x="1394586" y="4464655"/>
            <a:ext cx="842902" cy="731706"/>
            <a:chOff x="0" y="0"/>
            <a:chExt cx="730541" cy="760784"/>
          </a:xfrm>
        </p:grpSpPr>
        <p:sp>
          <p:nvSpPr>
            <p:cNvPr id="255" name="矩形​​ 3"/>
            <p:cNvSpPr>
              <a:spLocks noChangeArrowheads="1"/>
            </p:cNvSpPr>
            <p:nvPr/>
          </p:nvSpPr>
          <p:spPr bwMode="auto">
            <a:xfrm>
              <a:off x="0" y="22421"/>
              <a:ext cx="730541" cy="738363"/>
            </a:xfrm>
            <a:custGeom>
              <a:avLst/>
              <a:gdLst>
                <a:gd name="T0" fmla="*/ 0 w 1152128"/>
                <a:gd name="T1" fmla="*/ 0 h 936104"/>
                <a:gd name="T2" fmla="*/ 118092 w 1152128"/>
                <a:gd name="T3" fmla="*/ 0 h 936104"/>
                <a:gd name="T4" fmla="*/ 118092 w 1152128"/>
                <a:gd name="T5" fmla="*/ 241826 h 936104"/>
                <a:gd name="T6" fmla="*/ 73808 w 1152128"/>
                <a:gd name="T7" fmla="*/ 241826 h 936104"/>
                <a:gd name="T8" fmla="*/ 59046 w 1152128"/>
                <a:gd name="T9" fmla="*/ 285794 h 936104"/>
                <a:gd name="T10" fmla="*/ 44285 w 1152128"/>
                <a:gd name="T11" fmla="*/ 241826 h 936104"/>
                <a:gd name="T12" fmla="*/ 0 w 1152128"/>
                <a:gd name="T13" fmla="*/ 241826 h 936104"/>
                <a:gd name="T14" fmla="*/ 0 w 1152128"/>
                <a:gd name="T15" fmla="*/ 0 h 93610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52128"/>
                <a:gd name="T25" fmla="*/ 0 h 936104"/>
                <a:gd name="T26" fmla="*/ 1152128 w 1152128"/>
                <a:gd name="T27" fmla="*/ 936104 h 93610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52128" h="936104">
                  <a:moveTo>
                    <a:pt x="0" y="0"/>
                  </a:moveTo>
                  <a:lnTo>
                    <a:pt x="1152128" y="0"/>
                  </a:lnTo>
                  <a:lnTo>
                    <a:pt x="1152128" y="792088"/>
                  </a:lnTo>
                  <a:lnTo>
                    <a:pt x="720080" y="792088"/>
                  </a:lnTo>
                  <a:lnTo>
                    <a:pt x="576064" y="936104"/>
                  </a:lnTo>
                  <a:lnTo>
                    <a:pt x="432048" y="792088"/>
                  </a:lnTo>
                  <a:lnTo>
                    <a:pt x="0" y="7920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2153"/>
            </a:solidFill>
            <a:ln w="3175" cap="flat" cmpd="sng">
              <a:solidFill>
                <a:srgbClr val="BFBFBF"/>
              </a:solidFill>
              <a:bevel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6" name="TextBox 123"/>
            <p:cNvSpPr>
              <a:spLocks noChangeArrowheads="1"/>
            </p:cNvSpPr>
            <p:nvPr/>
          </p:nvSpPr>
          <p:spPr bwMode="auto">
            <a:xfrm>
              <a:off x="153486" y="0"/>
              <a:ext cx="342051" cy="544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sym typeface="Arial Unicode MS" pitchFamily="34" charset="-122"/>
                </a:rPr>
                <a:t>3</a:t>
              </a: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sym typeface="Arial Unicode MS" pitchFamily="34" charset="-122"/>
              </a:endParaRPr>
            </a:p>
          </p:txBody>
        </p:sp>
      </p:grpSp>
      <p:grpSp>
        <p:nvGrpSpPr>
          <p:cNvPr id="257" name="组合 23"/>
          <p:cNvGrpSpPr/>
          <p:nvPr/>
        </p:nvGrpSpPr>
        <p:grpSpPr bwMode="auto">
          <a:xfrm>
            <a:off x="1386349" y="5229308"/>
            <a:ext cx="823683" cy="621830"/>
            <a:chOff x="0" y="0"/>
            <a:chExt cx="713411" cy="646901"/>
          </a:xfrm>
        </p:grpSpPr>
        <p:sp>
          <p:nvSpPr>
            <p:cNvPr id="258" name="矩形​​ 8"/>
            <p:cNvSpPr>
              <a:spLocks noChangeArrowheads="1"/>
            </p:cNvSpPr>
            <p:nvPr/>
          </p:nvSpPr>
          <p:spPr bwMode="auto">
            <a:xfrm>
              <a:off x="0" y="22422"/>
              <a:ext cx="713411" cy="624479"/>
            </a:xfrm>
            <a:prstGeom prst="rect">
              <a:avLst/>
            </a:prstGeom>
            <a:solidFill>
              <a:srgbClr val="1B2153"/>
            </a:solidFill>
            <a:ln w="3175">
              <a:solidFill>
                <a:srgbClr val="BFBFBF"/>
              </a:solidFill>
              <a:bevel/>
            </a:ln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59" name="TextBox 21"/>
            <p:cNvSpPr>
              <a:spLocks noChangeArrowheads="1"/>
            </p:cNvSpPr>
            <p:nvPr/>
          </p:nvSpPr>
          <p:spPr bwMode="auto">
            <a:xfrm>
              <a:off x="160536" y="0"/>
              <a:ext cx="341824" cy="544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>
                  <a:solidFill>
                    <a:srgbClr val="FFFFFF"/>
                  </a:solidFill>
                  <a:latin typeface="Arial Unicode MS" pitchFamily="34" charset="-122"/>
                  <a:ea typeface="Arial Unicode MS" pitchFamily="34" charset="-122"/>
                  <a:sym typeface="Arial Unicode MS" pitchFamily="34" charset="-122"/>
                </a:rPr>
                <a:t>4</a:t>
              </a:r>
              <a:endParaRPr lang="zh-CN" altLang="en-US" sz="2800">
                <a:solidFill>
                  <a:srgbClr val="FFFFFF"/>
                </a:solidFill>
                <a:latin typeface="Arial Unicode MS" pitchFamily="34" charset="-122"/>
                <a:ea typeface="Arial Unicode MS" pitchFamily="34" charset="-122"/>
                <a:sym typeface="Arial Unicode MS" pitchFamily="34" charset="-122"/>
              </a:endParaRPr>
            </a:p>
          </p:txBody>
        </p:sp>
      </p:grpSp>
      <p:grpSp>
        <p:nvGrpSpPr>
          <p:cNvPr id="277" name="组合 276"/>
          <p:cNvGrpSpPr/>
          <p:nvPr/>
        </p:nvGrpSpPr>
        <p:grpSpPr>
          <a:xfrm>
            <a:off x="2876894" y="2850235"/>
            <a:ext cx="3064254" cy="2988599"/>
            <a:chOff x="2588926" y="2850235"/>
            <a:chExt cx="5148017" cy="2988599"/>
          </a:xfrm>
        </p:grpSpPr>
        <p:sp>
          <p:nvSpPr>
            <p:cNvPr id="260" name="矩形​​ 9"/>
            <p:cNvSpPr>
              <a:spLocks noChangeArrowheads="1"/>
            </p:cNvSpPr>
            <p:nvPr/>
          </p:nvSpPr>
          <p:spPr bwMode="auto">
            <a:xfrm>
              <a:off x="2588926" y="2850235"/>
              <a:ext cx="5148017" cy="599917"/>
            </a:xfrm>
            <a:prstGeom prst="rect">
              <a:avLst/>
            </a:prstGeom>
            <a:gradFill rotWithShape="1">
              <a:gsLst>
                <a:gs pos="0">
                  <a:srgbClr val="949494"/>
                </a:gs>
                <a:gs pos="50000">
                  <a:srgbClr val="D4D4D4"/>
                </a:gs>
                <a:gs pos="100000">
                  <a:srgbClr val="FFFFFF"/>
                </a:gs>
              </a:gsLst>
              <a:path path="rect">
                <a:fillToRect l="100000" t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lIns="121908" tIns="60955" rIns="121908" bIns="6095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1" name="矩形​​ 10"/>
            <p:cNvSpPr>
              <a:spLocks noChangeArrowheads="1"/>
            </p:cNvSpPr>
            <p:nvPr/>
          </p:nvSpPr>
          <p:spPr bwMode="auto">
            <a:xfrm>
              <a:off x="2588926" y="3668427"/>
              <a:ext cx="5148017" cy="601289"/>
            </a:xfrm>
            <a:prstGeom prst="rect">
              <a:avLst/>
            </a:prstGeom>
            <a:gradFill rotWithShape="1">
              <a:gsLst>
                <a:gs pos="0">
                  <a:srgbClr val="949494"/>
                </a:gs>
                <a:gs pos="50000">
                  <a:srgbClr val="D4D4D4"/>
                </a:gs>
                <a:gs pos="100000">
                  <a:srgbClr val="FFFFFF"/>
                </a:gs>
              </a:gsLst>
              <a:path path="rect">
                <a:fillToRect l="100000" t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lIns="121908" tIns="60955" rIns="121908" bIns="6095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2" name="矩形​​ 11"/>
            <p:cNvSpPr>
              <a:spLocks noChangeArrowheads="1"/>
            </p:cNvSpPr>
            <p:nvPr/>
          </p:nvSpPr>
          <p:spPr bwMode="auto">
            <a:xfrm>
              <a:off x="2588926" y="4486620"/>
              <a:ext cx="5148017" cy="601289"/>
            </a:xfrm>
            <a:prstGeom prst="rect">
              <a:avLst/>
            </a:prstGeom>
            <a:gradFill rotWithShape="1">
              <a:gsLst>
                <a:gs pos="0">
                  <a:srgbClr val="949494"/>
                </a:gs>
                <a:gs pos="50000">
                  <a:srgbClr val="D4D4D4"/>
                </a:gs>
                <a:gs pos="100000">
                  <a:srgbClr val="FFFFFF"/>
                </a:gs>
              </a:gsLst>
              <a:path path="rect">
                <a:fillToRect l="100000" t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lIns="121908" tIns="60955" rIns="121908" bIns="6095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3" name="矩形​​ 12"/>
            <p:cNvSpPr>
              <a:spLocks noChangeArrowheads="1"/>
            </p:cNvSpPr>
            <p:nvPr/>
          </p:nvSpPr>
          <p:spPr bwMode="auto">
            <a:xfrm>
              <a:off x="2588926" y="5238917"/>
              <a:ext cx="5148017" cy="599917"/>
            </a:xfrm>
            <a:prstGeom prst="rect">
              <a:avLst/>
            </a:prstGeom>
            <a:gradFill rotWithShape="1">
              <a:gsLst>
                <a:gs pos="0">
                  <a:srgbClr val="949494"/>
                </a:gs>
                <a:gs pos="50000">
                  <a:srgbClr val="D4D4D4"/>
                </a:gs>
                <a:gs pos="100000">
                  <a:srgbClr val="FFFFFF"/>
                </a:gs>
              </a:gsLst>
              <a:path path="rect">
                <a:fillToRect l="100000" t="10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lIns="121908" tIns="60955" rIns="121908" bIns="6095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64" name="TextBox 132"/>
          <p:cNvSpPr>
            <a:spLocks noChangeArrowheads="1"/>
          </p:cNvSpPr>
          <p:nvPr/>
        </p:nvSpPr>
        <p:spPr bwMode="auto">
          <a:xfrm>
            <a:off x="3087255" y="2920249"/>
            <a:ext cx="2644611" cy="40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5" rIns="121908" bIns="60955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Add your Title in here</a:t>
            </a:r>
            <a:endParaRPr lang="zh-CN" altLang="en-US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5" name="TextBox 133"/>
          <p:cNvSpPr>
            <a:spLocks noChangeArrowheads="1"/>
          </p:cNvSpPr>
          <p:nvPr/>
        </p:nvSpPr>
        <p:spPr bwMode="auto">
          <a:xfrm>
            <a:off x="3087255" y="3738442"/>
            <a:ext cx="2644611" cy="40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5" rIns="121908" bIns="60955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Add your Title in here</a:t>
            </a:r>
            <a:endParaRPr lang="zh-CN" altLang="en-US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6" name="TextBox 134"/>
          <p:cNvSpPr>
            <a:spLocks noChangeArrowheads="1"/>
          </p:cNvSpPr>
          <p:nvPr/>
        </p:nvSpPr>
        <p:spPr bwMode="auto">
          <a:xfrm>
            <a:off x="3087255" y="4540160"/>
            <a:ext cx="2644611" cy="40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5" rIns="121908" bIns="60955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Add your Title in here</a:t>
            </a:r>
            <a:endParaRPr lang="zh-CN" altLang="en-US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7" name="TextBox 135"/>
          <p:cNvSpPr>
            <a:spLocks noChangeArrowheads="1"/>
          </p:cNvSpPr>
          <p:nvPr/>
        </p:nvSpPr>
        <p:spPr bwMode="auto">
          <a:xfrm>
            <a:off x="3087255" y="5307558"/>
            <a:ext cx="2644611" cy="40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5" rIns="121908" bIns="60955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Add your Title in here</a:t>
            </a:r>
            <a:endParaRPr lang="zh-CN" altLang="en-US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68" name="组合 14"/>
          <p:cNvGrpSpPr/>
          <p:nvPr/>
        </p:nvGrpSpPr>
        <p:grpSpPr bwMode="auto">
          <a:xfrm>
            <a:off x="1394586" y="2817288"/>
            <a:ext cx="842902" cy="742688"/>
            <a:chOff x="0" y="0"/>
            <a:chExt cx="730541" cy="773013"/>
          </a:xfrm>
        </p:grpSpPr>
        <p:sp>
          <p:nvSpPr>
            <p:cNvPr id="269" name="矩形​​ 3"/>
            <p:cNvSpPr>
              <a:spLocks noChangeArrowheads="1"/>
            </p:cNvSpPr>
            <p:nvPr/>
          </p:nvSpPr>
          <p:spPr bwMode="auto">
            <a:xfrm>
              <a:off x="0" y="34650"/>
              <a:ext cx="730541" cy="738363"/>
            </a:xfrm>
            <a:custGeom>
              <a:avLst/>
              <a:gdLst>
                <a:gd name="T0" fmla="*/ 0 w 1152128"/>
                <a:gd name="T1" fmla="*/ 0 h 936104"/>
                <a:gd name="T2" fmla="*/ 118092 w 1152128"/>
                <a:gd name="T3" fmla="*/ 0 h 936104"/>
                <a:gd name="T4" fmla="*/ 118092 w 1152128"/>
                <a:gd name="T5" fmla="*/ 241826 h 936104"/>
                <a:gd name="T6" fmla="*/ 73808 w 1152128"/>
                <a:gd name="T7" fmla="*/ 241826 h 936104"/>
                <a:gd name="T8" fmla="*/ 59046 w 1152128"/>
                <a:gd name="T9" fmla="*/ 285794 h 936104"/>
                <a:gd name="T10" fmla="*/ 44285 w 1152128"/>
                <a:gd name="T11" fmla="*/ 241826 h 936104"/>
                <a:gd name="T12" fmla="*/ 0 w 1152128"/>
                <a:gd name="T13" fmla="*/ 241826 h 936104"/>
                <a:gd name="T14" fmla="*/ 0 w 1152128"/>
                <a:gd name="T15" fmla="*/ 0 h 93610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52128"/>
                <a:gd name="T25" fmla="*/ 0 h 936104"/>
                <a:gd name="T26" fmla="*/ 1152128 w 1152128"/>
                <a:gd name="T27" fmla="*/ 936104 h 93610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52128" h="936104">
                  <a:moveTo>
                    <a:pt x="0" y="0"/>
                  </a:moveTo>
                  <a:lnTo>
                    <a:pt x="1152128" y="0"/>
                  </a:lnTo>
                  <a:lnTo>
                    <a:pt x="1152128" y="792088"/>
                  </a:lnTo>
                  <a:lnTo>
                    <a:pt x="720080" y="792088"/>
                  </a:lnTo>
                  <a:lnTo>
                    <a:pt x="576064" y="936104"/>
                  </a:lnTo>
                  <a:lnTo>
                    <a:pt x="432048" y="792088"/>
                  </a:lnTo>
                  <a:lnTo>
                    <a:pt x="0" y="7920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2153"/>
            </a:solidFill>
            <a:ln w="3175" cap="flat" cmpd="sng">
              <a:solidFill>
                <a:srgbClr val="BFBFBF"/>
              </a:solidFill>
              <a:bevel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0" name="TextBox 17"/>
            <p:cNvSpPr>
              <a:spLocks noChangeArrowheads="1"/>
            </p:cNvSpPr>
            <p:nvPr/>
          </p:nvSpPr>
          <p:spPr bwMode="auto">
            <a:xfrm>
              <a:off x="150641" y="0"/>
              <a:ext cx="342051" cy="544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Unicode MS" pitchFamily="34" charset="-122"/>
                  <a:ea typeface="Arial Unicode MS" pitchFamily="34" charset="-122"/>
                  <a:sym typeface="Arial Unicode MS" pitchFamily="34" charset="-122"/>
                </a:rPr>
                <a:t>1</a:t>
              </a: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Unicode MS" pitchFamily="34" charset="-122"/>
                <a:ea typeface="Arial Unicode MS" pitchFamily="34" charset="-122"/>
                <a:sym typeface="Arial Unicode MS" pitchFamily="34" charset="-122"/>
              </a:endParaRPr>
            </a:p>
          </p:txBody>
        </p:sp>
      </p:grpSp>
      <p:grpSp>
        <p:nvGrpSpPr>
          <p:cNvPr id="271" name="组合 270"/>
          <p:cNvGrpSpPr/>
          <p:nvPr/>
        </p:nvGrpSpPr>
        <p:grpSpPr bwMode="auto">
          <a:xfrm>
            <a:off x="458333" y="908720"/>
            <a:ext cx="3275512" cy="1147666"/>
            <a:chOff x="1327150" y="-41700"/>
            <a:chExt cx="3787775" cy="1327150"/>
          </a:xfrm>
        </p:grpSpPr>
        <p:sp>
          <p:nvSpPr>
            <p:cNvPr id="272" name="标题 24"/>
            <p:cNvSpPr>
              <a:spLocks noChangeArrowheads="1"/>
            </p:cNvSpPr>
            <p:nvPr/>
          </p:nvSpPr>
          <p:spPr bwMode="auto">
            <a:xfrm>
              <a:off x="2230438" y="-41700"/>
              <a:ext cx="2884487" cy="1327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121908" tIns="60955" rIns="121908" bIns="60955" anchor="ctr"/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目 录 </a:t>
              </a:r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ONTENTS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3" name="标题 24"/>
            <p:cNvSpPr>
              <a:spLocks noChangeArrowheads="1"/>
            </p:cNvSpPr>
            <p:nvPr/>
          </p:nvSpPr>
          <p:spPr bwMode="auto">
            <a:xfrm>
              <a:off x="1327150" y="132922"/>
              <a:ext cx="895350" cy="960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121908" tIns="60955" rIns="121908" bIns="60955" anchor="ctr"/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72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C</a:t>
              </a:r>
              <a:endParaRPr lang="zh-CN" altLang="en-US" sz="72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" name="组合 265"/>
          <p:cNvGrpSpPr/>
          <p:nvPr/>
        </p:nvGrpSpPr>
        <p:grpSpPr>
          <a:xfrm>
            <a:off x="-108520" y="1861363"/>
            <a:ext cx="9087643" cy="4231933"/>
            <a:chOff x="1008063" y="1412875"/>
            <a:chExt cx="10939462" cy="5094288"/>
          </a:xfrm>
        </p:grpSpPr>
        <p:grpSp>
          <p:nvGrpSpPr>
            <p:cNvPr id="140" name="Group 3"/>
            <p:cNvGrpSpPr/>
            <p:nvPr/>
          </p:nvGrpSpPr>
          <p:grpSpPr bwMode="auto">
            <a:xfrm>
              <a:off x="1008063" y="1412875"/>
              <a:ext cx="10488612" cy="4195763"/>
              <a:chOff x="0" y="0"/>
              <a:chExt cx="4955" cy="1982"/>
            </a:xfrm>
          </p:grpSpPr>
          <p:sp>
            <p:nvSpPr>
              <p:cNvPr id="141" name="Freeform 4"/>
              <p:cNvSpPr>
                <a:spLocks noChangeArrowheads="1"/>
              </p:cNvSpPr>
              <p:nvPr/>
            </p:nvSpPr>
            <p:spPr bwMode="auto">
              <a:xfrm>
                <a:off x="91" y="88"/>
                <a:ext cx="1457" cy="1812"/>
              </a:xfrm>
              <a:custGeom>
                <a:avLst/>
                <a:gdLst>
                  <a:gd name="T0" fmla="*/ 47 w 1692"/>
                  <a:gd name="T1" fmla="*/ 30 h 2586"/>
                  <a:gd name="T2" fmla="*/ 131 w 1692"/>
                  <a:gd name="T3" fmla="*/ 25 h 2586"/>
                  <a:gd name="T4" fmla="*/ 177 w 1692"/>
                  <a:gd name="T5" fmla="*/ 29 h 2586"/>
                  <a:gd name="T6" fmla="*/ 169 w 1692"/>
                  <a:gd name="T7" fmla="*/ 53 h 2586"/>
                  <a:gd name="T8" fmla="*/ 111 w 1692"/>
                  <a:gd name="T9" fmla="*/ 69 h 2586"/>
                  <a:gd name="T10" fmla="*/ 90 w 1692"/>
                  <a:gd name="T11" fmla="*/ 85 h 2586"/>
                  <a:gd name="T12" fmla="*/ 116 w 1692"/>
                  <a:gd name="T13" fmla="*/ 114 h 2586"/>
                  <a:gd name="T14" fmla="*/ 129 w 1692"/>
                  <a:gd name="T15" fmla="*/ 114 h 2586"/>
                  <a:gd name="T16" fmla="*/ 133 w 1692"/>
                  <a:gd name="T17" fmla="*/ 107 h 2586"/>
                  <a:gd name="T18" fmla="*/ 195 w 1692"/>
                  <a:gd name="T19" fmla="*/ 137 h 2586"/>
                  <a:gd name="T20" fmla="*/ 264 w 1692"/>
                  <a:gd name="T21" fmla="*/ 142 h 2586"/>
                  <a:gd name="T22" fmla="*/ 324 w 1692"/>
                  <a:gd name="T23" fmla="*/ 160 h 2586"/>
                  <a:gd name="T24" fmla="*/ 348 w 1692"/>
                  <a:gd name="T25" fmla="*/ 168 h 2586"/>
                  <a:gd name="T26" fmla="*/ 314 w 1692"/>
                  <a:gd name="T27" fmla="*/ 191 h 2586"/>
                  <a:gd name="T28" fmla="*/ 374 w 1692"/>
                  <a:gd name="T29" fmla="*/ 211 h 2586"/>
                  <a:gd name="T30" fmla="*/ 421 w 1692"/>
                  <a:gd name="T31" fmla="*/ 240 h 2586"/>
                  <a:gd name="T32" fmla="*/ 446 w 1692"/>
                  <a:gd name="T33" fmla="*/ 273 h 2586"/>
                  <a:gd name="T34" fmla="*/ 487 w 1692"/>
                  <a:gd name="T35" fmla="*/ 301 h 2586"/>
                  <a:gd name="T36" fmla="*/ 522 w 1692"/>
                  <a:gd name="T37" fmla="*/ 298 h 2586"/>
                  <a:gd name="T38" fmla="*/ 507 w 1692"/>
                  <a:gd name="T39" fmla="*/ 283 h 2586"/>
                  <a:gd name="T40" fmla="*/ 525 w 1692"/>
                  <a:gd name="T41" fmla="*/ 273 h 2586"/>
                  <a:gd name="T42" fmla="*/ 558 w 1692"/>
                  <a:gd name="T43" fmla="*/ 263 h 2586"/>
                  <a:gd name="T44" fmla="*/ 591 w 1692"/>
                  <a:gd name="T45" fmla="*/ 246 h 2586"/>
                  <a:gd name="T46" fmla="*/ 639 w 1692"/>
                  <a:gd name="T47" fmla="*/ 231 h 2586"/>
                  <a:gd name="T48" fmla="*/ 661 w 1692"/>
                  <a:gd name="T49" fmla="*/ 206 h 2586"/>
                  <a:gd name="T50" fmla="*/ 633 w 1692"/>
                  <a:gd name="T51" fmla="*/ 182 h 2586"/>
                  <a:gd name="T52" fmla="*/ 561 w 1692"/>
                  <a:gd name="T53" fmla="*/ 167 h 2586"/>
                  <a:gd name="T54" fmla="*/ 450 w 1692"/>
                  <a:gd name="T55" fmla="*/ 152 h 2586"/>
                  <a:gd name="T56" fmla="*/ 398 w 1692"/>
                  <a:gd name="T57" fmla="*/ 149 h 2586"/>
                  <a:gd name="T58" fmla="*/ 369 w 1692"/>
                  <a:gd name="T59" fmla="*/ 150 h 2586"/>
                  <a:gd name="T60" fmla="*/ 324 w 1692"/>
                  <a:gd name="T61" fmla="*/ 155 h 2586"/>
                  <a:gd name="T62" fmla="*/ 309 w 1692"/>
                  <a:gd name="T63" fmla="*/ 139 h 2586"/>
                  <a:gd name="T64" fmla="*/ 301 w 1692"/>
                  <a:gd name="T65" fmla="*/ 125 h 2586"/>
                  <a:gd name="T66" fmla="*/ 257 w 1692"/>
                  <a:gd name="T67" fmla="*/ 130 h 2586"/>
                  <a:gd name="T68" fmla="*/ 233 w 1692"/>
                  <a:gd name="T69" fmla="*/ 112 h 2586"/>
                  <a:gd name="T70" fmla="*/ 301 w 1692"/>
                  <a:gd name="T71" fmla="*/ 108 h 2586"/>
                  <a:gd name="T72" fmla="*/ 343 w 1692"/>
                  <a:gd name="T73" fmla="*/ 107 h 2586"/>
                  <a:gd name="T74" fmla="*/ 366 w 1692"/>
                  <a:gd name="T75" fmla="*/ 107 h 2586"/>
                  <a:gd name="T76" fmla="*/ 431 w 1692"/>
                  <a:gd name="T77" fmla="*/ 89 h 2586"/>
                  <a:gd name="T78" fmla="*/ 483 w 1692"/>
                  <a:gd name="T79" fmla="*/ 80 h 2586"/>
                  <a:gd name="T80" fmla="*/ 521 w 1692"/>
                  <a:gd name="T81" fmla="*/ 75 h 2586"/>
                  <a:gd name="T82" fmla="*/ 547 w 1692"/>
                  <a:gd name="T83" fmla="*/ 64 h 2586"/>
                  <a:gd name="T84" fmla="*/ 525 w 1692"/>
                  <a:gd name="T85" fmla="*/ 61 h 2586"/>
                  <a:gd name="T86" fmla="*/ 623 w 1692"/>
                  <a:gd name="T87" fmla="*/ 54 h 2586"/>
                  <a:gd name="T88" fmla="*/ 574 w 1692"/>
                  <a:gd name="T89" fmla="*/ 41 h 2586"/>
                  <a:gd name="T90" fmla="*/ 542 w 1692"/>
                  <a:gd name="T91" fmla="*/ 32 h 2586"/>
                  <a:gd name="T92" fmla="*/ 499 w 1692"/>
                  <a:gd name="T93" fmla="*/ 43 h 2586"/>
                  <a:gd name="T94" fmla="*/ 453 w 1692"/>
                  <a:gd name="T95" fmla="*/ 53 h 2586"/>
                  <a:gd name="T96" fmla="*/ 417 w 1692"/>
                  <a:gd name="T97" fmla="*/ 36 h 2586"/>
                  <a:gd name="T98" fmla="*/ 494 w 1692"/>
                  <a:gd name="T99" fmla="*/ 29 h 2586"/>
                  <a:gd name="T100" fmla="*/ 517 w 1692"/>
                  <a:gd name="T101" fmla="*/ 24 h 2586"/>
                  <a:gd name="T102" fmla="*/ 542 w 1692"/>
                  <a:gd name="T103" fmla="*/ 20 h 2586"/>
                  <a:gd name="T104" fmla="*/ 524 w 1692"/>
                  <a:gd name="T105" fmla="*/ 18 h 2586"/>
                  <a:gd name="T106" fmla="*/ 515 w 1692"/>
                  <a:gd name="T107" fmla="*/ 14 h 2586"/>
                  <a:gd name="T108" fmla="*/ 489 w 1692"/>
                  <a:gd name="T109" fmla="*/ 13 h 2586"/>
                  <a:gd name="T110" fmla="*/ 451 w 1692"/>
                  <a:gd name="T111" fmla="*/ 16 h 2586"/>
                  <a:gd name="T112" fmla="*/ 388 w 1692"/>
                  <a:gd name="T113" fmla="*/ 14 h 2586"/>
                  <a:gd name="T114" fmla="*/ 224 w 1692"/>
                  <a:gd name="T115" fmla="*/ 0 h 2586"/>
                  <a:gd name="T116" fmla="*/ 140 w 1692"/>
                  <a:gd name="T117" fmla="*/ 4 h 2586"/>
                  <a:gd name="T118" fmla="*/ 118 w 1692"/>
                  <a:gd name="T119" fmla="*/ 13 h 2586"/>
                  <a:gd name="T120" fmla="*/ 53 w 1692"/>
                  <a:gd name="T121" fmla="*/ 20 h 2586"/>
                  <a:gd name="T122" fmla="*/ 53 w 1692"/>
                  <a:gd name="T123" fmla="*/ 25 h 2586"/>
                  <a:gd name="T124" fmla="*/ 2 w 1692"/>
                  <a:gd name="T125" fmla="*/ 30 h 258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92"/>
                  <a:gd name="T190" fmla="*/ 0 h 2586"/>
                  <a:gd name="T191" fmla="*/ 1692 w 1692"/>
                  <a:gd name="T192" fmla="*/ 2586 h 258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92" h="2586">
                    <a:moveTo>
                      <a:pt x="2" y="252"/>
                    </a:moveTo>
                    <a:lnTo>
                      <a:pt x="68" y="264"/>
                    </a:lnTo>
                    <a:lnTo>
                      <a:pt x="116" y="258"/>
                    </a:lnTo>
                    <a:lnTo>
                      <a:pt x="188" y="216"/>
                    </a:lnTo>
                    <a:lnTo>
                      <a:pt x="236" y="210"/>
                    </a:lnTo>
                    <a:lnTo>
                      <a:pt x="320" y="210"/>
                    </a:lnTo>
                    <a:lnTo>
                      <a:pt x="368" y="216"/>
                    </a:lnTo>
                    <a:lnTo>
                      <a:pt x="398" y="246"/>
                    </a:lnTo>
                    <a:lnTo>
                      <a:pt x="434" y="240"/>
                    </a:lnTo>
                    <a:lnTo>
                      <a:pt x="422" y="294"/>
                    </a:lnTo>
                    <a:lnTo>
                      <a:pt x="404" y="354"/>
                    </a:lnTo>
                    <a:lnTo>
                      <a:pt x="416" y="444"/>
                    </a:lnTo>
                    <a:lnTo>
                      <a:pt x="408" y="480"/>
                    </a:lnTo>
                    <a:lnTo>
                      <a:pt x="380" y="474"/>
                    </a:lnTo>
                    <a:lnTo>
                      <a:pt x="272" y="582"/>
                    </a:lnTo>
                    <a:lnTo>
                      <a:pt x="236" y="628"/>
                    </a:lnTo>
                    <a:lnTo>
                      <a:pt x="242" y="672"/>
                    </a:lnTo>
                    <a:lnTo>
                      <a:pt x="218" y="714"/>
                    </a:lnTo>
                    <a:lnTo>
                      <a:pt x="268" y="774"/>
                    </a:lnTo>
                    <a:lnTo>
                      <a:pt x="262" y="844"/>
                    </a:lnTo>
                    <a:lnTo>
                      <a:pt x="284" y="964"/>
                    </a:lnTo>
                    <a:lnTo>
                      <a:pt x="320" y="1010"/>
                    </a:lnTo>
                    <a:lnTo>
                      <a:pt x="324" y="970"/>
                    </a:lnTo>
                    <a:lnTo>
                      <a:pt x="316" y="960"/>
                    </a:lnTo>
                    <a:lnTo>
                      <a:pt x="302" y="834"/>
                    </a:lnTo>
                    <a:lnTo>
                      <a:pt x="326" y="830"/>
                    </a:lnTo>
                    <a:lnTo>
                      <a:pt x="328" y="906"/>
                    </a:lnTo>
                    <a:lnTo>
                      <a:pt x="380" y="996"/>
                    </a:lnTo>
                    <a:lnTo>
                      <a:pt x="368" y="1074"/>
                    </a:lnTo>
                    <a:lnTo>
                      <a:pt x="478" y="1154"/>
                    </a:lnTo>
                    <a:lnTo>
                      <a:pt x="564" y="1164"/>
                    </a:lnTo>
                    <a:lnTo>
                      <a:pt x="612" y="1208"/>
                    </a:lnTo>
                    <a:lnTo>
                      <a:pt x="650" y="1200"/>
                    </a:lnTo>
                    <a:lnTo>
                      <a:pt x="680" y="1224"/>
                    </a:lnTo>
                    <a:lnTo>
                      <a:pt x="698" y="1272"/>
                    </a:lnTo>
                    <a:lnTo>
                      <a:pt x="794" y="1350"/>
                    </a:lnTo>
                    <a:lnTo>
                      <a:pt x="842" y="1308"/>
                    </a:lnTo>
                    <a:lnTo>
                      <a:pt x="848" y="1350"/>
                    </a:lnTo>
                    <a:lnTo>
                      <a:pt x="854" y="1422"/>
                    </a:lnTo>
                    <a:lnTo>
                      <a:pt x="786" y="1490"/>
                    </a:lnTo>
                    <a:lnTo>
                      <a:pt x="788" y="1542"/>
                    </a:lnTo>
                    <a:lnTo>
                      <a:pt x="770" y="1608"/>
                    </a:lnTo>
                    <a:lnTo>
                      <a:pt x="802" y="1634"/>
                    </a:lnTo>
                    <a:lnTo>
                      <a:pt x="848" y="1668"/>
                    </a:lnTo>
                    <a:lnTo>
                      <a:pt x="916" y="1782"/>
                    </a:lnTo>
                    <a:lnTo>
                      <a:pt x="956" y="1800"/>
                    </a:lnTo>
                    <a:lnTo>
                      <a:pt x="1010" y="1848"/>
                    </a:lnTo>
                    <a:lnTo>
                      <a:pt x="1034" y="2022"/>
                    </a:lnTo>
                    <a:lnTo>
                      <a:pt x="1058" y="2178"/>
                    </a:lnTo>
                    <a:lnTo>
                      <a:pt x="1046" y="2244"/>
                    </a:lnTo>
                    <a:lnTo>
                      <a:pt x="1094" y="2310"/>
                    </a:lnTo>
                    <a:lnTo>
                      <a:pt x="1118" y="2364"/>
                    </a:lnTo>
                    <a:lnTo>
                      <a:pt x="1138" y="2458"/>
                    </a:lnTo>
                    <a:lnTo>
                      <a:pt x="1194" y="2540"/>
                    </a:lnTo>
                    <a:lnTo>
                      <a:pt x="1286" y="2586"/>
                    </a:lnTo>
                    <a:lnTo>
                      <a:pt x="1382" y="2574"/>
                    </a:lnTo>
                    <a:lnTo>
                      <a:pt x="1280" y="2520"/>
                    </a:lnTo>
                    <a:lnTo>
                      <a:pt x="1266" y="2472"/>
                    </a:lnTo>
                    <a:lnTo>
                      <a:pt x="1288" y="2428"/>
                    </a:lnTo>
                    <a:lnTo>
                      <a:pt x="1244" y="2394"/>
                    </a:lnTo>
                    <a:lnTo>
                      <a:pt x="1284" y="2334"/>
                    </a:lnTo>
                    <a:lnTo>
                      <a:pt x="1244" y="2300"/>
                    </a:lnTo>
                    <a:lnTo>
                      <a:pt x="1288" y="2306"/>
                    </a:lnTo>
                    <a:lnTo>
                      <a:pt x="1286" y="2244"/>
                    </a:lnTo>
                    <a:lnTo>
                      <a:pt x="1330" y="2268"/>
                    </a:lnTo>
                    <a:lnTo>
                      <a:pt x="1368" y="2228"/>
                    </a:lnTo>
                    <a:lnTo>
                      <a:pt x="1334" y="2160"/>
                    </a:lnTo>
                    <a:lnTo>
                      <a:pt x="1382" y="2184"/>
                    </a:lnTo>
                    <a:lnTo>
                      <a:pt x="1448" y="2076"/>
                    </a:lnTo>
                    <a:lnTo>
                      <a:pt x="1468" y="2052"/>
                    </a:lnTo>
                    <a:lnTo>
                      <a:pt x="1476" y="1982"/>
                    </a:lnTo>
                    <a:lnTo>
                      <a:pt x="1568" y="1950"/>
                    </a:lnTo>
                    <a:lnTo>
                      <a:pt x="1612" y="1880"/>
                    </a:lnTo>
                    <a:lnTo>
                      <a:pt x="1628" y="1830"/>
                    </a:lnTo>
                    <a:lnTo>
                      <a:pt x="1622" y="1746"/>
                    </a:lnTo>
                    <a:lnTo>
                      <a:pt x="1692" y="1644"/>
                    </a:lnTo>
                    <a:lnTo>
                      <a:pt x="1652" y="1578"/>
                    </a:lnTo>
                    <a:lnTo>
                      <a:pt x="1552" y="1538"/>
                    </a:lnTo>
                    <a:lnTo>
                      <a:pt x="1448" y="1500"/>
                    </a:lnTo>
                    <a:lnTo>
                      <a:pt x="1376" y="1494"/>
                    </a:lnTo>
                    <a:lnTo>
                      <a:pt x="1376" y="1410"/>
                    </a:lnTo>
                    <a:lnTo>
                      <a:pt x="1262" y="1356"/>
                    </a:lnTo>
                    <a:lnTo>
                      <a:pt x="1166" y="1272"/>
                    </a:lnTo>
                    <a:lnTo>
                      <a:pt x="1104" y="1280"/>
                    </a:lnTo>
                    <a:lnTo>
                      <a:pt x="1048" y="1276"/>
                    </a:lnTo>
                    <a:lnTo>
                      <a:pt x="1020" y="1244"/>
                    </a:lnTo>
                    <a:lnTo>
                      <a:pt x="974" y="1260"/>
                    </a:lnTo>
                    <a:lnTo>
                      <a:pt x="984" y="1238"/>
                    </a:lnTo>
                    <a:lnTo>
                      <a:pt x="934" y="1268"/>
                    </a:lnTo>
                    <a:lnTo>
                      <a:pt x="904" y="1268"/>
                    </a:lnTo>
                    <a:lnTo>
                      <a:pt x="872" y="1314"/>
                    </a:lnTo>
                    <a:lnTo>
                      <a:pt x="836" y="1272"/>
                    </a:lnTo>
                    <a:lnTo>
                      <a:pt x="794" y="1308"/>
                    </a:lnTo>
                    <a:lnTo>
                      <a:pt x="748" y="1278"/>
                    </a:lnTo>
                    <a:lnTo>
                      <a:pt x="758" y="1242"/>
                    </a:lnTo>
                    <a:lnTo>
                      <a:pt x="758" y="1174"/>
                    </a:lnTo>
                    <a:lnTo>
                      <a:pt x="698" y="1176"/>
                    </a:lnTo>
                    <a:lnTo>
                      <a:pt x="668" y="1140"/>
                    </a:lnTo>
                    <a:lnTo>
                      <a:pt x="736" y="1062"/>
                    </a:lnTo>
                    <a:lnTo>
                      <a:pt x="712" y="1050"/>
                    </a:lnTo>
                    <a:lnTo>
                      <a:pt x="658" y="1062"/>
                    </a:lnTo>
                    <a:lnTo>
                      <a:pt x="632" y="1104"/>
                    </a:lnTo>
                    <a:lnTo>
                      <a:pt x="596" y="1110"/>
                    </a:lnTo>
                    <a:lnTo>
                      <a:pt x="538" y="1066"/>
                    </a:lnTo>
                    <a:lnTo>
                      <a:pt x="568" y="950"/>
                    </a:lnTo>
                    <a:lnTo>
                      <a:pt x="632" y="894"/>
                    </a:lnTo>
                    <a:lnTo>
                      <a:pt x="686" y="894"/>
                    </a:lnTo>
                    <a:lnTo>
                      <a:pt x="740" y="912"/>
                    </a:lnTo>
                    <a:lnTo>
                      <a:pt x="736" y="900"/>
                    </a:lnTo>
                    <a:lnTo>
                      <a:pt x="766" y="868"/>
                    </a:lnTo>
                    <a:lnTo>
                      <a:pt x="842" y="906"/>
                    </a:lnTo>
                    <a:lnTo>
                      <a:pt x="848" y="966"/>
                    </a:lnTo>
                    <a:lnTo>
                      <a:pt x="884" y="984"/>
                    </a:lnTo>
                    <a:lnTo>
                      <a:pt x="896" y="900"/>
                    </a:lnTo>
                    <a:lnTo>
                      <a:pt x="878" y="858"/>
                    </a:lnTo>
                    <a:lnTo>
                      <a:pt x="998" y="806"/>
                    </a:lnTo>
                    <a:lnTo>
                      <a:pt x="1058" y="750"/>
                    </a:lnTo>
                    <a:lnTo>
                      <a:pt x="1100" y="696"/>
                    </a:lnTo>
                    <a:lnTo>
                      <a:pt x="1130" y="672"/>
                    </a:lnTo>
                    <a:lnTo>
                      <a:pt x="1184" y="678"/>
                    </a:lnTo>
                    <a:lnTo>
                      <a:pt x="1190" y="636"/>
                    </a:lnTo>
                    <a:lnTo>
                      <a:pt x="1280" y="588"/>
                    </a:lnTo>
                    <a:lnTo>
                      <a:pt x="1278" y="636"/>
                    </a:lnTo>
                    <a:lnTo>
                      <a:pt x="1360" y="602"/>
                    </a:lnTo>
                    <a:lnTo>
                      <a:pt x="1322" y="570"/>
                    </a:lnTo>
                    <a:lnTo>
                      <a:pt x="1340" y="538"/>
                    </a:lnTo>
                    <a:lnTo>
                      <a:pt x="1320" y="522"/>
                    </a:lnTo>
                    <a:lnTo>
                      <a:pt x="1286" y="546"/>
                    </a:lnTo>
                    <a:lnTo>
                      <a:pt x="1288" y="512"/>
                    </a:lnTo>
                    <a:lnTo>
                      <a:pt x="1400" y="504"/>
                    </a:lnTo>
                    <a:lnTo>
                      <a:pt x="1490" y="480"/>
                    </a:lnTo>
                    <a:lnTo>
                      <a:pt x="1526" y="456"/>
                    </a:lnTo>
                    <a:lnTo>
                      <a:pt x="1484" y="394"/>
                    </a:lnTo>
                    <a:cubicBezTo>
                      <a:pt x="1474" y="370"/>
                      <a:pt x="1479" y="319"/>
                      <a:pt x="1466" y="310"/>
                    </a:cubicBezTo>
                    <a:cubicBezTo>
                      <a:pt x="1456" y="300"/>
                      <a:pt x="1423" y="343"/>
                      <a:pt x="1406" y="342"/>
                    </a:cubicBezTo>
                    <a:lnTo>
                      <a:pt x="1376" y="312"/>
                    </a:lnTo>
                    <a:lnTo>
                      <a:pt x="1376" y="270"/>
                    </a:lnTo>
                    <a:lnTo>
                      <a:pt x="1328" y="264"/>
                    </a:lnTo>
                    <a:lnTo>
                      <a:pt x="1312" y="252"/>
                    </a:lnTo>
                    <a:lnTo>
                      <a:pt x="1256" y="314"/>
                    </a:lnTo>
                    <a:lnTo>
                      <a:pt x="1222" y="364"/>
                    </a:lnTo>
                    <a:lnTo>
                      <a:pt x="1172" y="402"/>
                    </a:lnTo>
                    <a:lnTo>
                      <a:pt x="1136" y="474"/>
                    </a:lnTo>
                    <a:lnTo>
                      <a:pt x="1110" y="444"/>
                    </a:lnTo>
                    <a:lnTo>
                      <a:pt x="1128" y="394"/>
                    </a:lnTo>
                    <a:lnTo>
                      <a:pt x="1038" y="334"/>
                    </a:lnTo>
                    <a:lnTo>
                      <a:pt x="1022" y="304"/>
                    </a:lnTo>
                    <a:lnTo>
                      <a:pt x="1122" y="226"/>
                    </a:lnTo>
                    <a:lnTo>
                      <a:pt x="1184" y="222"/>
                    </a:lnTo>
                    <a:lnTo>
                      <a:pt x="1212" y="240"/>
                    </a:lnTo>
                    <a:lnTo>
                      <a:pt x="1248" y="220"/>
                    </a:lnTo>
                    <a:lnTo>
                      <a:pt x="1300" y="220"/>
                    </a:lnTo>
                    <a:lnTo>
                      <a:pt x="1266" y="198"/>
                    </a:lnTo>
                    <a:lnTo>
                      <a:pt x="1208" y="196"/>
                    </a:lnTo>
                    <a:lnTo>
                      <a:pt x="1250" y="174"/>
                    </a:lnTo>
                    <a:lnTo>
                      <a:pt x="1328" y="172"/>
                    </a:lnTo>
                    <a:lnTo>
                      <a:pt x="1364" y="132"/>
                    </a:lnTo>
                    <a:cubicBezTo>
                      <a:pt x="1346" y="124"/>
                      <a:pt x="1343" y="119"/>
                      <a:pt x="1324" y="122"/>
                    </a:cubicBezTo>
                    <a:cubicBezTo>
                      <a:pt x="1310" y="124"/>
                      <a:pt x="1294" y="132"/>
                      <a:pt x="1286" y="144"/>
                    </a:cubicBezTo>
                    <a:cubicBezTo>
                      <a:pt x="1282" y="149"/>
                      <a:pt x="1274" y="148"/>
                      <a:pt x="1268" y="150"/>
                    </a:cubicBezTo>
                    <a:cubicBezTo>
                      <a:pt x="1266" y="144"/>
                      <a:pt x="1259" y="138"/>
                      <a:pt x="1262" y="132"/>
                    </a:cubicBezTo>
                    <a:cubicBezTo>
                      <a:pt x="1269" y="118"/>
                      <a:pt x="1303" y="134"/>
                      <a:pt x="1262" y="120"/>
                    </a:cubicBezTo>
                    <a:cubicBezTo>
                      <a:pt x="1221" y="134"/>
                      <a:pt x="1252" y="105"/>
                      <a:pt x="1262" y="90"/>
                    </a:cubicBezTo>
                    <a:cubicBezTo>
                      <a:pt x="1260" y="84"/>
                      <a:pt x="1262" y="75"/>
                      <a:pt x="1256" y="72"/>
                    </a:cubicBezTo>
                    <a:cubicBezTo>
                      <a:pt x="1238" y="63"/>
                      <a:pt x="1202" y="102"/>
                      <a:pt x="1202" y="102"/>
                    </a:cubicBezTo>
                    <a:cubicBezTo>
                      <a:pt x="1198" y="108"/>
                      <a:pt x="1186" y="140"/>
                      <a:pt x="1180" y="144"/>
                    </a:cubicBezTo>
                    <a:cubicBezTo>
                      <a:pt x="1169" y="151"/>
                      <a:pt x="1148" y="122"/>
                      <a:pt x="1148" y="122"/>
                    </a:cubicBezTo>
                    <a:cubicBezTo>
                      <a:pt x="1138" y="123"/>
                      <a:pt x="1121" y="137"/>
                      <a:pt x="1106" y="136"/>
                    </a:cubicBezTo>
                    <a:cubicBezTo>
                      <a:pt x="1091" y="135"/>
                      <a:pt x="1074" y="117"/>
                      <a:pt x="1056" y="116"/>
                    </a:cubicBezTo>
                    <a:cubicBezTo>
                      <a:pt x="1038" y="115"/>
                      <a:pt x="1016" y="131"/>
                      <a:pt x="998" y="132"/>
                    </a:cubicBezTo>
                    <a:cubicBezTo>
                      <a:pt x="997" y="132"/>
                      <a:pt x="956" y="125"/>
                      <a:pt x="950" y="120"/>
                    </a:cubicBezTo>
                    <a:cubicBezTo>
                      <a:pt x="918" y="94"/>
                      <a:pt x="960" y="108"/>
                      <a:pt x="920" y="90"/>
                    </a:cubicBezTo>
                    <a:cubicBezTo>
                      <a:pt x="852" y="60"/>
                      <a:pt x="806" y="58"/>
                      <a:pt x="730" y="54"/>
                    </a:cubicBezTo>
                    <a:cubicBezTo>
                      <a:pt x="656" y="39"/>
                      <a:pt x="625" y="15"/>
                      <a:pt x="550" y="0"/>
                    </a:cubicBezTo>
                    <a:cubicBezTo>
                      <a:pt x="510" y="2"/>
                      <a:pt x="486" y="5"/>
                      <a:pt x="446" y="8"/>
                    </a:cubicBezTo>
                    <a:cubicBezTo>
                      <a:pt x="424" y="9"/>
                      <a:pt x="423" y="14"/>
                      <a:pt x="406" y="18"/>
                    </a:cubicBezTo>
                    <a:cubicBezTo>
                      <a:pt x="389" y="22"/>
                      <a:pt x="353" y="24"/>
                      <a:pt x="344" y="32"/>
                    </a:cubicBezTo>
                    <a:cubicBezTo>
                      <a:pt x="346" y="38"/>
                      <a:pt x="354" y="60"/>
                      <a:pt x="350" y="64"/>
                    </a:cubicBezTo>
                    <a:cubicBezTo>
                      <a:pt x="274" y="50"/>
                      <a:pt x="250" y="81"/>
                      <a:pt x="236" y="82"/>
                    </a:cubicBezTo>
                    <a:cubicBezTo>
                      <a:pt x="278" y="110"/>
                      <a:pt x="270" y="72"/>
                      <a:pt x="290" y="102"/>
                    </a:cubicBezTo>
                    <a:cubicBezTo>
                      <a:pt x="234" y="121"/>
                      <a:pt x="178" y="104"/>
                      <a:pt x="128" y="138"/>
                    </a:cubicBezTo>
                    <a:cubicBezTo>
                      <a:pt x="126" y="144"/>
                      <a:pt x="122" y="150"/>
                      <a:pt x="122" y="156"/>
                    </a:cubicBezTo>
                    <a:cubicBezTo>
                      <a:pt x="122" y="162"/>
                      <a:pt x="132" y="170"/>
                      <a:pt x="128" y="174"/>
                    </a:cubicBezTo>
                    <a:cubicBezTo>
                      <a:pt x="126" y="182"/>
                      <a:pt x="109" y="197"/>
                      <a:pt x="112" y="202"/>
                    </a:cubicBezTo>
                    <a:cubicBezTo>
                      <a:pt x="124" y="206"/>
                      <a:pt x="137" y="195"/>
                      <a:pt x="146" y="204"/>
                    </a:cubicBezTo>
                    <a:cubicBezTo>
                      <a:pt x="151" y="209"/>
                      <a:pt x="135" y="213"/>
                      <a:pt x="128" y="216"/>
                    </a:cubicBezTo>
                    <a:cubicBezTo>
                      <a:pt x="116" y="221"/>
                      <a:pt x="104" y="226"/>
                      <a:pt x="92" y="228"/>
                    </a:cubicBezTo>
                    <a:cubicBezTo>
                      <a:pt x="48" y="237"/>
                      <a:pt x="72" y="233"/>
                      <a:pt x="20" y="240"/>
                    </a:cubicBezTo>
                    <a:cubicBezTo>
                      <a:pt x="0" y="247"/>
                      <a:pt x="2" y="240"/>
                      <a:pt x="2" y="252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2" name="Freeform 5"/>
              <p:cNvSpPr>
                <a:spLocks noChangeArrowheads="1"/>
              </p:cNvSpPr>
              <p:nvPr/>
            </p:nvSpPr>
            <p:spPr bwMode="auto">
              <a:xfrm>
                <a:off x="45" y="261"/>
                <a:ext cx="39" cy="26"/>
              </a:xfrm>
              <a:custGeom>
                <a:avLst/>
                <a:gdLst>
                  <a:gd name="T0" fmla="*/ 6 w 46"/>
                  <a:gd name="T1" fmla="*/ 1 h 38"/>
                  <a:gd name="T2" fmla="*/ 0 w 46"/>
                  <a:gd name="T3" fmla="*/ 2 h 38"/>
                  <a:gd name="T4" fmla="*/ 8 w 46"/>
                  <a:gd name="T5" fmla="*/ 3 h 38"/>
                  <a:gd name="T6" fmla="*/ 17 w 46"/>
                  <a:gd name="T7" fmla="*/ 2 h 38"/>
                  <a:gd name="T8" fmla="*/ 11 w 46"/>
                  <a:gd name="T9" fmla="*/ 0 h 38"/>
                  <a:gd name="T10" fmla="*/ 6 w 46"/>
                  <a:gd name="T11" fmla="*/ 1 h 3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6"/>
                  <a:gd name="T19" fmla="*/ 0 h 38"/>
                  <a:gd name="T20" fmla="*/ 46 w 46"/>
                  <a:gd name="T21" fmla="*/ 38 h 3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6" h="38">
                    <a:moveTo>
                      <a:pt x="16" y="4"/>
                    </a:moveTo>
                    <a:lnTo>
                      <a:pt x="0" y="22"/>
                    </a:lnTo>
                    <a:lnTo>
                      <a:pt x="22" y="38"/>
                    </a:lnTo>
                    <a:lnTo>
                      <a:pt x="46" y="26"/>
                    </a:lnTo>
                    <a:lnTo>
                      <a:pt x="30" y="0"/>
                    </a:lnTo>
                    <a:lnTo>
                      <a:pt x="16" y="4"/>
                    </a:ln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3" name="Freeform 6"/>
              <p:cNvSpPr>
                <a:spLocks noChangeArrowheads="1"/>
              </p:cNvSpPr>
              <p:nvPr/>
            </p:nvSpPr>
            <p:spPr bwMode="auto">
              <a:xfrm>
                <a:off x="398" y="376"/>
                <a:ext cx="45" cy="30"/>
              </a:xfrm>
              <a:custGeom>
                <a:avLst/>
                <a:gdLst>
                  <a:gd name="T0" fmla="*/ 5 w 52"/>
                  <a:gd name="T1" fmla="*/ 0 h 44"/>
                  <a:gd name="T2" fmla="*/ 11 w 52"/>
                  <a:gd name="T3" fmla="*/ 5 h 44"/>
                  <a:gd name="T4" fmla="*/ 17 w 52"/>
                  <a:gd name="T5" fmla="*/ 5 h 44"/>
                  <a:gd name="T6" fmla="*/ 16 w 52"/>
                  <a:gd name="T7" fmla="*/ 1 h 44"/>
                  <a:gd name="T8" fmla="*/ 11 w 52"/>
                  <a:gd name="T9" fmla="*/ 1 h 44"/>
                  <a:gd name="T10" fmla="*/ 5 w 52"/>
                  <a:gd name="T11" fmla="*/ 0 h 4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"/>
                  <a:gd name="T19" fmla="*/ 0 h 44"/>
                  <a:gd name="T20" fmla="*/ 52 w 52"/>
                  <a:gd name="T21" fmla="*/ 44 h 4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" h="44">
                    <a:moveTo>
                      <a:pt x="12" y="0"/>
                    </a:moveTo>
                    <a:cubicBezTo>
                      <a:pt x="16" y="14"/>
                      <a:pt x="18" y="32"/>
                      <a:pt x="26" y="44"/>
                    </a:cubicBezTo>
                    <a:cubicBezTo>
                      <a:pt x="31" y="43"/>
                      <a:pt x="37" y="44"/>
                      <a:pt x="42" y="42"/>
                    </a:cubicBezTo>
                    <a:cubicBezTo>
                      <a:pt x="52" y="38"/>
                      <a:pt x="48" y="19"/>
                      <a:pt x="38" y="16"/>
                    </a:cubicBezTo>
                    <a:cubicBezTo>
                      <a:pt x="33" y="9"/>
                      <a:pt x="34" y="5"/>
                      <a:pt x="26" y="2"/>
                    </a:cubicBezTo>
                    <a:cubicBezTo>
                      <a:pt x="4" y="4"/>
                      <a:pt x="0" y="8"/>
                      <a:pt x="12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4" name="Freeform 7"/>
              <p:cNvSpPr>
                <a:spLocks noChangeArrowheads="1"/>
              </p:cNvSpPr>
              <p:nvPr/>
            </p:nvSpPr>
            <p:spPr bwMode="auto">
              <a:xfrm>
                <a:off x="1297" y="428"/>
                <a:ext cx="113" cy="69"/>
              </a:xfrm>
              <a:custGeom>
                <a:avLst/>
                <a:gdLst>
                  <a:gd name="T0" fmla="*/ 40 w 131"/>
                  <a:gd name="T1" fmla="*/ 0 h 98"/>
                  <a:gd name="T2" fmla="*/ 33 w 131"/>
                  <a:gd name="T3" fmla="*/ 1 h 98"/>
                  <a:gd name="T4" fmla="*/ 22 w 131"/>
                  <a:gd name="T5" fmla="*/ 3 h 98"/>
                  <a:gd name="T6" fmla="*/ 16 w 131"/>
                  <a:gd name="T7" fmla="*/ 5 h 98"/>
                  <a:gd name="T8" fmla="*/ 9 w 131"/>
                  <a:gd name="T9" fmla="*/ 6 h 98"/>
                  <a:gd name="T10" fmla="*/ 26 w 131"/>
                  <a:gd name="T11" fmla="*/ 10 h 98"/>
                  <a:gd name="T12" fmla="*/ 33 w 131"/>
                  <a:gd name="T13" fmla="*/ 11 h 98"/>
                  <a:gd name="T14" fmla="*/ 35 w 131"/>
                  <a:gd name="T15" fmla="*/ 11 h 98"/>
                  <a:gd name="T16" fmla="*/ 36 w 131"/>
                  <a:gd name="T17" fmla="*/ 11 h 98"/>
                  <a:gd name="T18" fmla="*/ 40 w 131"/>
                  <a:gd name="T19" fmla="*/ 13 h 98"/>
                  <a:gd name="T20" fmla="*/ 50 w 131"/>
                  <a:gd name="T21" fmla="*/ 11 h 98"/>
                  <a:gd name="T22" fmla="*/ 53 w 131"/>
                  <a:gd name="T23" fmla="*/ 9 h 98"/>
                  <a:gd name="T24" fmla="*/ 41 w 131"/>
                  <a:gd name="T25" fmla="*/ 5 h 98"/>
                  <a:gd name="T26" fmla="*/ 47 w 131"/>
                  <a:gd name="T27" fmla="*/ 3 h 98"/>
                  <a:gd name="T28" fmla="*/ 46 w 131"/>
                  <a:gd name="T29" fmla="*/ 1 h 98"/>
                  <a:gd name="T30" fmla="*/ 40 w 131"/>
                  <a:gd name="T31" fmla="*/ 0 h 9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1"/>
                  <a:gd name="T49" fmla="*/ 0 h 98"/>
                  <a:gd name="T50" fmla="*/ 131 w 131"/>
                  <a:gd name="T51" fmla="*/ 98 h 9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1" h="98">
                    <a:moveTo>
                      <a:pt x="97" y="0"/>
                    </a:moveTo>
                    <a:cubicBezTo>
                      <a:pt x="83" y="5"/>
                      <a:pt x="89" y="2"/>
                      <a:pt x="79" y="8"/>
                    </a:cubicBezTo>
                    <a:cubicBezTo>
                      <a:pt x="76" y="18"/>
                      <a:pt x="62" y="18"/>
                      <a:pt x="53" y="24"/>
                    </a:cubicBezTo>
                    <a:cubicBezTo>
                      <a:pt x="49" y="29"/>
                      <a:pt x="44" y="36"/>
                      <a:pt x="39" y="40"/>
                    </a:cubicBezTo>
                    <a:cubicBezTo>
                      <a:pt x="34" y="45"/>
                      <a:pt x="21" y="52"/>
                      <a:pt x="21" y="52"/>
                    </a:cubicBezTo>
                    <a:cubicBezTo>
                      <a:pt x="0" y="84"/>
                      <a:pt x="41" y="75"/>
                      <a:pt x="63" y="82"/>
                    </a:cubicBezTo>
                    <a:cubicBezTo>
                      <a:pt x="68" y="89"/>
                      <a:pt x="71" y="91"/>
                      <a:pt x="79" y="94"/>
                    </a:cubicBezTo>
                    <a:cubicBezTo>
                      <a:pt x="81" y="93"/>
                      <a:pt x="83" y="93"/>
                      <a:pt x="85" y="92"/>
                    </a:cubicBezTo>
                    <a:cubicBezTo>
                      <a:pt x="87" y="90"/>
                      <a:pt x="87" y="85"/>
                      <a:pt x="89" y="86"/>
                    </a:cubicBezTo>
                    <a:cubicBezTo>
                      <a:pt x="93" y="88"/>
                      <a:pt x="97" y="98"/>
                      <a:pt x="97" y="98"/>
                    </a:cubicBezTo>
                    <a:cubicBezTo>
                      <a:pt x="112" y="95"/>
                      <a:pt x="111" y="90"/>
                      <a:pt x="123" y="86"/>
                    </a:cubicBezTo>
                    <a:cubicBezTo>
                      <a:pt x="124" y="82"/>
                      <a:pt x="128" y="78"/>
                      <a:pt x="129" y="74"/>
                    </a:cubicBezTo>
                    <a:cubicBezTo>
                      <a:pt x="131" y="61"/>
                      <a:pt x="108" y="47"/>
                      <a:pt x="101" y="40"/>
                    </a:cubicBezTo>
                    <a:cubicBezTo>
                      <a:pt x="103" y="33"/>
                      <a:pt x="115" y="24"/>
                      <a:pt x="115" y="24"/>
                    </a:cubicBezTo>
                    <a:cubicBezTo>
                      <a:pt x="121" y="15"/>
                      <a:pt x="124" y="8"/>
                      <a:pt x="111" y="4"/>
                    </a:cubicBezTo>
                    <a:cubicBezTo>
                      <a:pt x="101" y="7"/>
                      <a:pt x="97" y="13"/>
                      <a:pt x="97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5" name="Freeform 8"/>
              <p:cNvSpPr>
                <a:spLocks noChangeArrowheads="1"/>
              </p:cNvSpPr>
              <p:nvPr/>
            </p:nvSpPr>
            <p:spPr bwMode="auto">
              <a:xfrm>
                <a:off x="752" y="787"/>
                <a:ext cx="182" cy="79"/>
              </a:xfrm>
              <a:custGeom>
                <a:avLst/>
                <a:gdLst>
                  <a:gd name="T0" fmla="*/ 18 w 212"/>
                  <a:gd name="T1" fmla="*/ 1 h 112"/>
                  <a:gd name="T2" fmla="*/ 7 w 212"/>
                  <a:gd name="T3" fmla="*/ 1 h 112"/>
                  <a:gd name="T4" fmla="*/ 3 w 212"/>
                  <a:gd name="T5" fmla="*/ 2 h 112"/>
                  <a:gd name="T6" fmla="*/ 9 w 212"/>
                  <a:gd name="T7" fmla="*/ 6 h 112"/>
                  <a:gd name="T8" fmla="*/ 21 w 212"/>
                  <a:gd name="T9" fmla="*/ 6 h 112"/>
                  <a:gd name="T10" fmla="*/ 38 w 212"/>
                  <a:gd name="T11" fmla="*/ 6 h 112"/>
                  <a:gd name="T12" fmla="*/ 45 w 212"/>
                  <a:gd name="T13" fmla="*/ 8 h 112"/>
                  <a:gd name="T14" fmla="*/ 53 w 212"/>
                  <a:gd name="T15" fmla="*/ 11 h 112"/>
                  <a:gd name="T16" fmla="*/ 56 w 212"/>
                  <a:gd name="T17" fmla="*/ 14 h 112"/>
                  <a:gd name="T18" fmla="*/ 64 w 212"/>
                  <a:gd name="T19" fmla="*/ 13 h 112"/>
                  <a:gd name="T20" fmla="*/ 67 w 212"/>
                  <a:gd name="T21" fmla="*/ 12 h 112"/>
                  <a:gd name="T22" fmla="*/ 75 w 212"/>
                  <a:gd name="T23" fmla="*/ 13 h 112"/>
                  <a:gd name="T24" fmla="*/ 78 w 212"/>
                  <a:gd name="T25" fmla="*/ 10 h 112"/>
                  <a:gd name="T26" fmla="*/ 60 w 212"/>
                  <a:gd name="T27" fmla="*/ 6 h 112"/>
                  <a:gd name="T28" fmla="*/ 42 w 212"/>
                  <a:gd name="T29" fmla="*/ 3 h 112"/>
                  <a:gd name="T30" fmla="*/ 21 w 212"/>
                  <a:gd name="T31" fmla="*/ 3 h 112"/>
                  <a:gd name="T32" fmla="*/ 18 w 212"/>
                  <a:gd name="T33" fmla="*/ 1 h 11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12"/>
                  <a:gd name="T52" fmla="*/ 0 h 112"/>
                  <a:gd name="T53" fmla="*/ 212 w 212"/>
                  <a:gd name="T54" fmla="*/ 112 h 11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12" h="112">
                    <a:moveTo>
                      <a:pt x="47" y="12"/>
                    </a:moveTo>
                    <a:cubicBezTo>
                      <a:pt x="39" y="0"/>
                      <a:pt x="28" y="7"/>
                      <a:pt x="17" y="12"/>
                    </a:cubicBezTo>
                    <a:cubicBezTo>
                      <a:pt x="13" y="14"/>
                      <a:pt x="5" y="16"/>
                      <a:pt x="5" y="16"/>
                    </a:cubicBezTo>
                    <a:cubicBezTo>
                      <a:pt x="0" y="31"/>
                      <a:pt x="10" y="48"/>
                      <a:pt x="25" y="52"/>
                    </a:cubicBezTo>
                    <a:cubicBezTo>
                      <a:pt x="37" y="50"/>
                      <a:pt x="41" y="47"/>
                      <a:pt x="51" y="44"/>
                    </a:cubicBezTo>
                    <a:cubicBezTo>
                      <a:pt x="65" y="53"/>
                      <a:pt x="76" y="53"/>
                      <a:pt x="93" y="54"/>
                    </a:cubicBezTo>
                    <a:cubicBezTo>
                      <a:pt x="99" y="56"/>
                      <a:pt x="111" y="60"/>
                      <a:pt x="111" y="60"/>
                    </a:cubicBezTo>
                    <a:cubicBezTo>
                      <a:pt x="120" y="69"/>
                      <a:pt x="129" y="75"/>
                      <a:pt x="133" y="88"/>
                    </a:cubicBezTo>
                    <a:cubicBezTo>
                      <a:pt x="125" y="100"/>
                      <a:pt x="126" y="107"/>
                      <a:pt x="141" y="112"/>
                    </a:cubicBezTo>
                    <a:cubicBezTo>
                      <a:pt x="145" y="106"/>
                      <a:pt x="150" y="103"/>
                      <a:pt x="157" y="100"/>
                    </a:cubicBezTo>
                    <a:cubicBezTo>
                      <a:pt x="161" y="98"/>
                      <a:pt x="169" y="96"/>
                      <a:pt x="169" y="96"/>
                    </a:cubicBezTo>
                    <a:cubicBezTo>
                      <a:pt x="175" y="98"/>
                      <a:pt x="187" y="102"/>
                      <a:pt x="187" y="102"/>
                    </a:cubicBezTo>
                    <a:cubicBezTo>
                      <a:pt x="203" y="100"/>
                      <a:pt x="212" y="94"/>
                      <a:pt x="195" y="80"/>
                    </a:cubicBezTo>
                    <a:cubicBezTo>
                      <a:pt x="183" y="70"/>
                      <a:pt x="165" y="66"/>
                      <a:pt x="153" y="54"/>
                    </a:cubicBezTo>
                    <a:cubicBezTo>
                      <a:pt x="141" y="42"/>
                      <a:pt x="122" y="26"/>
                      <a:pt x="105" y="20"/>
                    </a:cubicBezTo>
                    <a:cubicBezTo>
                      <a:pt x="85" y="21"/>
                      <a:pt x="71" y="20"/>
                      <a:pt x="53" y="26"/>
                    </a:cubicBezTo>
                    <a:cubicBezTo>
                      <a:pt x="47" y="24"/>
                      <a:pt x="33" y="12"/>
                      <a:pt x="47" y="12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6" name="Freeform 9"/>
              <p:cNvSpPr>
                <a:spLocks noChangeArrowheads="1"/>
              </p:cNvSpPr>
              <p:nvPr/>
            </p:nvSpPr>
            <p:spPr bwMode="auto">
              <a:xfrm>
                <a:off x="902" y="847"/>
                <a:ext cx="114" cy="38"/>
              </a:xfrm>
              <a:custGeom>
                <a:avLst/>
                <a:gdLst>
                  <a:gd name="T0" fmla="*/ 23 w 133"/>
                  <a:gd name="T1" fmla="*/ 0 h 54"/>
                  <a:gd name="T2" fmla="*/ 17 w 133"/>
                  <a:gd name="T3" fmla="*/ 1 h 54"/>
                  <a:gd name="T4" fmla="*/ 13 w 133"/>
                  <a:gd name="T5" fmla="*/ 4 h 54"/>
                  <a:gd name="T6" fmla="*/ 6 w 133"/>
                  <a:gd name="T7" fmla="*/ 4 h 54"/>
                  <a:gd name="T8" fmla="*/ 3 w 133"/>
                  <a:gd name="T9" fmla="*/ 6 h 54"/>
                  <a:gd name="T10" fmla="*/ 5 w 133"/>
                  <a:gd name="T11" fmla="*/ 6 h 54"/>
                  <a:gd name="T12" fmla="*/ 53 w 133"/>
                  <a:gd name="T13" fmla="*/ 4 h 54"/>
                  <a:gd name="T14" fmla="*/ 49 w 133"/>
                  <a:gd name="T15" fmla="*/ 2 h 54"/>
                  <a:gd name="T16" fmla="*/ 42 w 133"/>
                  <a:gd name="T17" fmla="*/ 1 h 54"/>
                  <a:gd name="T18" fmla="*/ 40 w 133"/>
                  <a:gd name="T19" fmla="*/ 3 h 54"/>
                  <a:gd name="T20" fmla="*/ 35 w 133"/>
                  <a:gd name="T21" fmla="*/ 2 h 54"/>
                  <a:gd name="T22" fmla="*/ 27 w 133"/>
                  <a:gd name="T23" fmla="*/ 2 h 54"/>
                  <a:gd name="T24" fmla="*/ 23 w 133"/>
                  <a:gd name="T25" fmla="*/ 0 h 5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33"/>
                  <a:gd name="T40" fmla="*/ 0 h 54"/>
                  <a:gd name="T41" fmla="*/ 133 w 133"/>
                  <a:gd name="T42" fmla="*/ 54 h 5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33" h="54">
                    <a:moveTo>
                      <a:pt x="57" y="0"/>
                    </a:moveTo>
                    <a:cubicBezTo>
                      <a:pt x="53" y="3"/>
                      <a:pt x="46" y="2"/>
                      <a:pt x="43" y="6"/>
                    </a:cubicBezTo>
                    <a:cubicBezTo>
                      <a:pt x="36" y="14"/>
                      <a:pt x="43" y="26"/>
                      <a:pt x="31" y="30"/>
                    </a:cubicBezTo>
                    <a:cubicBezTo>
                      <a:pt x="26" y="32"/>
                      <a:pt x="20" y="31"/>
                      <a:pt x="15" y="34"/>
                    </a:cubicBezTo>
                    <a:cubicBezTo>
                      <a:pt x="11" y="36"/>
                      <a:pt x="3" y="42"/>
                      <a:pt x="3" y="42"/>
                    </a:cubicBezTo>
                    <a:cubicBezTo>
                      <a:pt x="0" y="51"/>
                      <a:pt x="5" y="51"/>
                      <a:pt x="13" y="54"/>
                    </a:cubicBezTo>
                    <a:cubicBezTo>
                      <a:pt x="51" y="51"/>
                      <a:pt x="97" y="46"/>
                      <a:pt x="133" y="34"/>
                    </a:cubicBezTo>
                    <a:cubicBezTo>
                      <a:pt x="129" y="28"/>
                      <a:pt x="128" y="21"/>
                      <a:pt x="123" y="16"/>
                    </a:cubicBezTo>
                    <a:cubicBezTo>
                      <a:pt x="118" y="11"/>
                      <a:pt x="105" y="8"/>
                      <a:pt x="105" y="8"/>
                    </a:cubicBezTo>
                    <a:cubicBezTo>
                      <a:pt x="84" y="13"/>
                      <a:pt x="106" y="19"/>
                      <a:pt x="101" y="24"/>
                    </a:cubicBezTo>
                    <a:cubicBezTo>
                      <a:pt x="99" y="26"/>
                      <a:pt x="89" y="18"/>
                      <a:pt x="89" y="18"/>
                    </a:cubicBezTo>
                    <a:cubicBezTo>
                      <a:pt x="83" y="15"/>
                      <a:pt x="73" y="15"/>
                      <a:pt x="67" y="14"/>
                    </a:cubicBezTo>
                    <a:cubicBezTo>
                      <a:pt x="58" y="8"/>
                      <a:pt x="62" y="12"/>
                      <a:pt x="57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7" name="Freeform 10"/>
              <p:cNvSpPr>
                <a:spLocks noChangeArrowheads="1"/>
              </p:cNvSpPr>
              <p:nvPr/>
            </p:nvSpPr>
            <p:spPr bwMode="auto">
              <a:xfrm>
                <a:off x="1023" y="871"/>
                <a:ext cx="43" cy="17"/>
              </a:xfrm>
              <a:custGeom>
                <a:avLst/>
                <a:gdLst>
                  <a:gd name="T0" fmla="*/ 5 w 51"/>
                  <a:gd name="T1" fmla="*/ 0 h 24"/>
                  <a:gd name="T2" fmla="*/ 3 w 51"/>
                  <a:gd name="T3" fmla="*/ 2 h 24"/>
                  <a:gd name="T4" fmla="*/ 9 w 51"/>
                  <a:gd name="T5" fmla="*/ 3 h 24"/>
                  <a:gd name="T6" fmla="*/ 12 w 51"/>
                  <a:gd name="T7" fmla="*/ 1 h 24"/>
                  <a:gd name="T8" fmla="*/ 5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8" name="Freeform 11"/>
              <p:cNvSpPr>
                <a:spLocks noChangeArrowheads="1"/>
              </p:cNvSpPr>
              <p:nvPr/>
            </p:nvSpPr>
            <p:spPr bwMode="auto">
              <a:xfrm>
                <a:off x="1087" y="874"/>
                <a:ext cx="14" cy="24"/>
              </a:xfrm>
              <a:custGeom>
                <a:avLst/>
                <a:gdLst>
                  <a:gd name="T0" fmla="*/ 7 w 16"/>
                  <a:gd name="T1" fmla="*/ 0 h 34"/>
                  <a:gd name="T2" fmla="*/ 0 w 16"/>
                  <a:gd name="T3" fmla="*/ 2 h 34"/>
                  <a:gd name="T4" fmla="*/ 8 w 16"/>
                  <a:gd name="T5" fmla="*/ 4 h 34"/>
                  <a:gd name="T6" fmla="*/ 6 w 16"/>
                  <a:gd name="T7" fmla="*/ 2 h 34"/>
                  <a:gd name="T8" fmla="*/ 8 w 16"/>
                  <a:gd name="T9" fmla="*/ 1 h 34"/>
                  <a:gd name="T10" fmla="*/ 7 w 16"/>
                  <a:gd name="T11" fmla="*/ 0 h 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"/>
                  <a:gd name="T19" fmla="*/ 0 h 34"/>
                  <a:gd name="T20" fmla="*/ 16 w 16"/>
                  <a:gd name="T21" fmla="*/ 34 h 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" h="34">
                    <a:moveTo>
                      <a:pt x="14" y="0"/>
                    </a:moveTo>
                    <a:cubicBezTo>
                      <a:pt x="5" y="3"/>
                      <a:pt x="2" y="4"/>
                      <a:pt x="0" y="14"/>
                    </a:cubicBezTo>
                    <a:cubicBezTo>
                      <a:pt x="3" y="26"/>
                      <a:pt x="4" y="30"/>
                      <a:pt x="16" y="34"/>
                    </a:cubicBezTo>
                    <a:cubicBezTo>
                      <a:pt x="15" y="29"/>
                      <a:pt x="11" y="23"/>
                      <a:pt x="12" y="18"/>
                    </a:cubicBezTo>
                    <a:cubicBezTo>
                      <a:pt x="12" y="14"/>
                      <a:pt x="16" y="6"/>
                      <a:pt x="16" y="6"/>
                    </a:cubicBezTo>
                    <a:cubicBezTo>
                      <a:pt x="9" y="1"/>
                      <a:pt x="8" y="3"/>
                      <a:pt x="14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9" name="Freeform 12"/>
              <p:cNvSpPr>
                <a:spLocks noChangeArrowheads="1"/>
              </p:cNvSpPr>
              <p:nvPr/>
            </p:nvSpPr>
            <p:spPr bwMode="auto">
              <a:xfrm>
                <a:off x="876" y="83"/>
                <a:ext cx="207" cy="82"/>
              </a:xfrm>
              <a:custGeom>
                <a:avLst/>
                <a:gdLst>
                  <a:gd name="T0" fmla="*/ 26 w 240"/>
                  <a:gd name="T1" fmla="*/ 1 h 117"/>
                  <a:gd name="T2" fmla="*/ 10 w 240"/>
                  <a:gd name="T3" fmla="*/ 4 h 117"/>
                  <a:gd name="T4" fmla="*/ 3 w 240"/>
                  <a:gd name="T5" fmla="*/ 4 h 117"/>
                  <a:gd name="T6" fmla="*/ 0 w 240"/>
                  <a:gd name="T7" fmla="*/ 4 h 117"/>
                  <a:gd name="T8" fmla="*/ 10 w 240"/>
                  <a:gd name="T9" fmla="*/ 7 h 117"/>
                  <a:gd name="T10" fmla="*/ 16 w 240"/>
                  <a:gd name="T11" fmla="*/ 8 h 117"/>
                  <a:gd name="T12" fmla="*/ 28 w 240"/>
                  <a:gd name="T13" fmla="*/ 6 h 117"/>
                  <a:gd name="T14" fmla="*/ 34 w 240"/>
                  <a:gd name="T15" fmla="*/ 6 h 117"/>
                  <a:gd name="T16" fmla="*/ 35 w 240"/>
                  <a:gd name="T17" fmla="*/ 6 h 117"/>
                  <a:gd name="T18" fmla="*/ 26 w 240"/>
                  <a:gd name="T19" fmla="*/ 8 h 117"/>
                  <a:gd name="T20" fmla="*/ 30 w 240"/>
                  <a:gd name="T21" fmla="*/ 9 h 117"/>
                  <a:gd name="T22" fmla="*/ 16 w 240"/>
                  <a:gd name="T23" fmla="*/ 11 h 117"/>
                  <a:gd name="T24" fmla="*/ 29 w 240"/>
                  <a:gd name="T25" fmla="*/ 13 h 117"/>
                  <a:gd name="T26" fmla="*/ 35 w 240"/>
                  <a:gd name="T27" fmla="*/ 13 h 117"/>
                  <a:gd name="T28" fmla="*/ 49 w 240"/>
                  <a:gd name="T29" fmla="*/ 13 h 117"/>
                  <a:gd name="T30" fmla="*/ 62 w 240"/>
                  <a:gd name="T31" fmla="*/ 13 h 117"/>
                  <a:gd name="T32" fmla="*/ 69 w 240"/>
                  <a:gd name="T33" fmla="*/ 14 h 117"/>
                  <a:gd name="T34" fmla="*/ 84 w 240"/>
                  <a:gd name="T35" fmla="*/ 13 h 117"/>
                  <a:gd name="T36" fmla="*/ 91 w 240"/>
                  <a:gd name="T37" fmla="*/ 13 h 117"/>
                  <a:gd name="T38" fmla="*/ 91 w 240"/>
                  <a:gd name="T39" fmla="*/ 9 h 117"/>
                  <a:gd name="T40" fmla="*/ 96 w 240"/>
                  <a:gd name="T41" fmla="*/ 8 h 117"/>
                  <a:gd name="T42" fmla="*/ 98 w 240"/>
                  <a:gd name="T43" fmla="*/ 6 h 117"/>
                  <a:gd name="T44" fmla="*/ 86 w 240"/>
                  <a:gd name="T45" fmla="*/ 7 h 117"/>
                  <a:gd name="T46" fmla="*/ 83 w 240"/>
                  <a:gd name="T47" fmla="*/ 6 h 117"/>
                  <a:gd name="T48" fmla="*/ 71 w 240"/>
                  <a:gd name="T49" fmla="*/ 6 h 117"/>
                  <a:gd name="T50" fmla="*/ 55 w 240"/>
                  <a:gd name="T51" fmla="*/ 1 h 117"/>
                  <a:gd name="T52" fmla="*/ 39 w 240"/>
                  <a:gd name="T53" fmla="*/ 1 h 117"/>
                  <a:gd name="T54" fmla="*/ 35 w 240"/>
                  <a:gd name="T55" fmla="*/ 1 h 117"/>
                  <a:gd name="T56" fmla="*/ 26 w 240"/>
                  <a:gd name="T57" fmla="*/ 1 h 117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40"/>
                  <a:gd name="T88" fmla="*/ 0 h 117"/>
                  <a:gd name="T89" fmla="*/ 240 w 240"/>
                  <a:gd name="T90" fmla="*/ 117 h 117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40" h="117">
                    <a:moveTo>
                      <a:pt x="64" y="1"/>
                    </a:moveTo>
                    <a:cubicBezTo>
                      <a:pt x="57" y="21"/>
                      <a:pt x="44" y="24"/>
                      <a:pt x="24" y="31"/>
                    </a:cubicBezTo>
                    <a:cubicBezTo>
                      <a:pt x="18" y="33"/>
                      <a:pt x="12" y="35"/>
                      <a:pt x="6" y="37"/>
                    </a:cubicBezTo>
                    <a:cubicBezTo>
                      <a:pt x="4" y="38"/>
                      <a:pt x="0" y="39"/>
                      <a:pt x="0" y="39"/>
                    </a:cubicBezTo>
                    <a:cubicBezTo>
                      <a:pt x="3" y="55"/>
                      <a:pt x="12" y="54"/>
                      <a:pt x="26" y="59"/>
                    </a:cubicBezTo>
                    <a:cubicBezTo>
                      <a:pt x="30" y="60"/>
                      <a:pt x="38" y="63"/>
                      <a:pt x="38" y="63"/>
                    </a:cubicBezTo>
                    <a:cubicBezTo>
                      <a:pt x="50" y="59"/>
                      <a:pt x="57" y="54"/>
                      <a:pt x="68" y="47"/>
                    </a:cubicBezTo>
                    <a:cubicBezTo>
                      <a:pt x="72" y="45"/>
                      <a:pt x="80" y="43"/>
                      <a:pt x="80" y="43"/>
                    </a:cubicBezTo>
                    <a:cubicBezTo>
                      <a:pt x="82" y="46"/>
                      <a:pt x="88" y="51"/>
                      <a:pt x="82" y="55"/>
                    </a:cubicBezTo>
                    <a:cubicBezTo>
                      <a:pt x="77" y="59"/>
                      <a:pt x="64" y="61"/>
                      <a:pt x="64" y="61"/>
                    </a:cubicBezTo>
                    <a:cubicBezTo>
                      <a:pt x="58" y="70"/>
                      <a:pt x="63" y="70"/>
                      <a:pt x="72" y="73"/>
                    </a:cubicBezTo>
                    <a:cubicBezTo>
                      <a:pt x="77" y="88"/>
                      <a:pt x="50" y="86"/>
                      <a:pt x="40" y="87"/>
                    </a:cubicBezTo>
                    <a:cubicBezTo>
                      <a:pt x="47" y="94"/>
                      <a:pt x="60" y="106"/>
                      <a:pt x="70" y="109"/>
                    </a:cubicBezTo>
                    <a:cubicBezTo>
                      <a:pt x="74" y="110"/>
                      <a:pt x="82" y="113"/>
                      <a:pt x="82" y="113"/>
                    </a:cubicBezTo>
                    <a:cubicBezTo>
                      <a:pt x="99" y="111"/>
                      <a:pt x="104" y="108"/>
                      <a:pt x="118" y="103"/>
                    </a:cubicBezTo>
                    <a:cubicBezTo>
                      <a:pt x="129" y="104"/>
                      <a:pt x="140" y="103"/>
                      <a:pt x="150" y="105"/>
                    </a:cubicBezTo>
                    <a:cubicBezTo>
                      <a:pt x="157" y="107"/>
                      <a:pt x="168" y="117"/>
                      <a:pt x="168" y="117"/>
                    </a:cubicBezTo>
                    <a:cubicBezTo>
                      <a:pt x="193" y="115"/>
                      <a:pt x="188" y="116"/>
                      <a:pt x="204" y="109"/>
                    </a:cubicBezTo>
                    <a:cubicBezTo>
                      <a:pt x="210" y="106"/>
                      <a:pt x="224" y="103"/>
                      <a:pt x="224" y="103"/>
                    </a:cubicBezTo>
                    <a:cubicBezTo>
                      <a:pt x="223" y="98"/>
                      <a:pt x="217" y="82"/>
                      <a:pt x="222" y="77"/>
                    </a:cubicBezTo>
                    <a:cubicBezTo>
                      <a:pt x="225" y="73"/>
                      <a:pt x="234" y="69"/>
                      <a:pt x="234" y="69"/>
                    </a:cubicBezTo>
                    <a:cubicBezTo>
                      <a:pt x="237" y="59"/>
                      <a:pt x="240" y="59"/>
                      <a:pt x="238" y="47"/>
                    </a:cubicBezTo>
                    <a:cubicBezTo>
                      <a:pt x="228" y="49"/>
                      <a:pt x="219" y="51"/>
                      <a:pt x="210" y="57"/>
                    </a:cubicBezTo>
                    <a:cubicBezTo>
                      <a:pt x="201" y="71"/>
                      <a:pt x="201" y="50"/>
                      <a:pt x="200" y="43"/>
                    </a:cubicBezTo>
                    <a:cubicBezTo>
                      <a:pt x="189" y="45"/>
                      <a:pt x="182" y="48"/>
                      <a:pt x="172" y="45"/>
                    </a:cubicBezTo>
                    <a:cubicBezTo>
                      <a:pt x="161" y="34"/>
                      <a:pt x="148" y="14"/>
                      <a:pt x="134" y="9"/>
                    </a:cubicBezTo>
                    <a:cubicBezTo>
                      <a:pt x="119" y="11"/>
                      <a:pt x="108" y="13"/>
                      <a:pt x="94" y="11"/>
                    </a:cubicBezTo>
                    <a:cubicBezTo>
                      <a:pt x="92" y="9"/>
                      <a:pt x="85" y="2"/>
                      <a:pt x="82" y="1"/>
                    </a:cubicBezTo>
                    <a:cubicBezTo>
                      <a:pt x="74" y="0"/>
                      <a:pt x="72" y="9"/>
                      <a:pt x="64" y="1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0" name="Freeform 13"/>
              <p:cNvSpPr>
                <a:spLocks noChangeArrowheads="1"/>
              </p:cNvSpPr>
              <p:nvPr/>
            </p:nvSpPr>
            <p:spPr bwMode="auto">
              <a:xfrm>
                <a:off x="968" y="45"/>
                <a:ext cx="168" cy="56"/>
              </a:xfrm>
              <a:custGeom>
                <a:avLst/>
                <a:gdLst>
                  <a:gd name="T0" fmla="*/ 42 w 194"/>
                  <a:gd name="T1" fmla="*/ 1 h 80"/>
                  <a:gd name="T2" fmla="*/ 6 w 194"/>
                  <a:gd name="T3" fmla="*/ 3 h 80"/>
                  <a:gd name="T4" fmla="*/ 3 w 194"/>
                  <a:gd name="T5" fmla="*/ 4 h 80"/>
                  <a:gd name="T6" fmla="*/ 23 w 194"/>
                  <a:gd name="T7" fmla="*/ 6 h 80"/>
                  <a:gd name="T8" fmla="*/ 56 w 194"/>
                  <a:gd name="T9" fmla="*/ 9 h 80"/>
                  <a:gd name="T10" fmla="*/ 74 w 194"/>
                  <a:gd name="T11" fmla="*/ 8 h 80"/>
                  <a:gd name="T12" fmla="*/ 79 w 194"/>
                  <a:gd name="T13" fmla="*/ 8 h 80"/>
                  <a:gd name="T14" fmla="*/ 74 w 194"/>
                  <a:gd name="T15" fmla="*/ 6 h 80"/>
                  <a:gd name="T16" fmla="*/ 69 w 194"/>
                  <a:gd name="T17" fmla="*/ 4 h 80"/>
                  <a:gd name="T18" fmla="*/ 55 w 194"/>
                  <a:gd name="T19" fmla="*/ 3 h 80"/>
                  <a:gd name="T20" fmla="*/ 42 w 194"/>
                  <a:gd name="T21" fmla="*/ 1 h 8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94"/>
                  <a:gd name="T34" fmla="*/ 0 h 80"/>
                  <a:gd name="T35" fmla="*/ 194 w 194"/>
                  <a:gd name="T36" fmla="*/ 80 h 8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94" h="80">
                    <a:moveTo>
                      <a:pt x="97" y="10"/>
                    </a:moveTo>
                    <a:cubicBezTo>
                      <a:pt x="70" y="19"/>
                      <a:pt x="42" y="22"/>
                      <a:pt x="13" y="24"/>
                    </a:cubicBezTo>
                    <a:cubicBezTo>
                      <a:pt x="9" y="25"/>
                      <a:pt x="0" y="26"/>
                      <a:pt x="9" y="34"/>
                    </a:cubicBezTo>
                    <a:cubicBezTo>
                      <a:pt x="21" y="44"/>
                      <a:pt x="43" y="43"/>
                      <a:pt x="57" y="52"/>
                    </a:cubicBezTo>
                    <a:cubicBezTo>
                      <a:pt x="75" y="80"/>
                      <a:pt x="104" y="73"/>
                      <a:pt x="135" y="74"/>
                    </a:cubicBezTo>
                    <a:cubicBezTo>
                      <a:pt x="153" y="73"/>
                      <a:pt x="159" y="73"/>
                      <a:pt x="175" y="68"/>
                    </a:cubicBezTo>
                    <a:cubicBezTo>
                      <a:pt x="179" y="67"/>
                      <a:pt x="187" y="64"/>
                      <a:pt x="187" y="64"/>
                    </a:cubicBezTo>
                    <a:cubicBezTo>
                      <a:pt x="194" y="53"/>
                      <a:pt x="184" y="49"/>
                      <a:pt x="175" y="44"/>
                    </a:cubicBezTo>
                    <a:cubicBezTo>
                      <a:pt x="171" y="42"/>
                      <a:pt x="163" y="36"/>
                      <a:pt x="163" y="36"/>
                    </a:cubicBezTo>
                    <a:cubicBezTo>
                      <a:pt x="140" y="41"/>
                      <a:pt x="147" y="38"/>
                      <a:pt x="129" y="26"/>
                    </a:cubicBezTo>
                    <a:cubicBezTo>
                      <a:pt x="123" y="17"/>
                      <a:pt x="107" y="0"/>
                      <a:pt x="97" y="1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1" name="Freeform 14"/>
              <p:cNvSpPr>
                <a:spLocks noChangeArrowheads="1"/>
              </p:cNvSpPr>
              <p:nvPr/>
            </p:nvSpPr>
            <p:spPr bwMode="auto">
              <a:xfrm>
                <a:off x="1204" y="110"/>
                <a:ext cx="268" cy="178"/>
              </a:xfrm>
              <a:custGeom>
                <a:avLst/>
                <a:gdLst>
                  <a:gd name="T0" fmla="*/ 28 w 310"/>
                  <a:gd name="T1" fmla="*/ 1 h 254"/>
                  <a:gd name="T2" fmla="*/ 22 w 310"/>
                  <a:gd name="T3" fmla="*/ 3 h 254"/>
                  <a:gd name="T4" fmla="*/ 9 w 310"/>
                  <a:gd name="T5" fmla="*/ 4 h 254"/>
                  <a:gd name="T6" fmla="*/ 22 w 310"/>
                  <a:gd name="T7" fmla="*/ 9 h 254"/>
                  <a:gd name="T8" fmla="*/ 33 w 310"/>
                  <a:gd name="T9" fmla="*/ 10 h 254"/>
                  <a:gd name="T10" fmla="*/ 43 w 310"/>
                  <a:gd name="T11" fmla="*/ 12 h 254"/>
                  <a:gd name="T12" fmla="*/ 53 w 310"/>
                  <a:gd name="T13" fmla="*/ 10 h 254"/>
                  <a:gd name="T14" fmla="*/ 60 w 310"/>
                  <a:gd name="T15" fmla="*/ 13 h 254"/>
                  <a:gd name="T16" fmla="*/ 63 w 310"/>
                  <a:gd name="T17" fmla="*/ 15 h 254"/>
                  <a:gd name="T18" fmla="*/ 48 w 310"/>
                  <a:gd name="T19" fmla="*/ 18 h 254"/>
                  <a:gd name="T20" fmla="*/ 37 w 310"/>
                  <a:gd name="T21" fmla="*/ 20 h 254"/>
                  <a:gd name="T22" fmla="*/ 29 w 310"/>
                  <a:gd name="T23" fmla="*/ 20 h 254"/>
                  <a:gd name="T24" fmla="*/ 23 w 310"/>
                  <a:gd name="T25" fmla="*/ 20 h 254"/>
                  <a:gd name="T26" fmla="*/ 18 w 310"/>
                  <a:gd name="T27" fmla="*/ 22 h 254"/>
                  <a:gd name="T28" fmla="*/ 16 w 310"/>
                  <a:gd name="T29" fmla="*/ 24 h 254"/>
                  <a:gd name="T30" fmla="*/ 30 w 310"/>
                  <a:gd name="T31" fmla="*/ 25 h 254"/>
                  <a:gd name="T32" fmla="*/ 40 w 310"/>
                  <a:gd name="T33" fmla="*/ 24 h 254"/>
                  <a:gd name="T34" fmla="*/ 48 w 310"/>
                  <a:gd name="T35" fmla="*/ 27 h 254"/>
                  <a:gd name="T36" fmla="*/ 53 w 310"/>
                  <a:gd name="T37" fmla="*/ 28 h 254"/>
                  <a:gd name="T38" fmla="*/ 58 w 310"/>
                  <a:gd name="T39" fmla="*/ 28 h 254"/>
                  <a:gd name="T40" fmla="*/ 64 w 310"/>
                  <a:gd name="T41" fmla="*/ 29 h 254"/>
                  <a:gd name="T42" fmla="*/ 75 w 310"/>
                  <a:gd name="T43" fmla="*/ 28 h 254"/>
                  <a:gd name="T44" fmla="*/ 85 w 310"/>
                  <a:gd name="T45" fmla="*/ 28 h 254"/>
                  <a:gd name="T46" fmla="*/ 96 w 310"/>
                  <a:gd name="T47" fmla="*/ 25 h 254"/>
                  <a:gd name="T48" fmla="*/ 94 w 310"/>
                  <a:gd name="T49" fmla="*/ 22 h 254"/>
                  <a:gd name="T50" fmla="*/ 91 w 310"/>
                  <a:gd name="T51" fmla="*/ 20 h 254"/>
                  <a:gd name="T52" fmla="*/ 97 w 310"/>
                  <a:gd name="T53" fmla="*/ 20 h 254"/>
                  <a:gd name="T54" fmla="*/ 102 w 310"/>
                  <a:gd name="T55" fmla="*/ 22 h 254"/>
                  <a:gd name="T56" fmla="*/ 103 w 310"/>
                  <a:gd name="T57" fmla="*/ 24 h 254"/>
                  <a:gd name="T58" fmla="*/ 109 w 310"/>
                  <a:gd name="T59" fmla="*/ 23 h 254"/>
                  <a:gd name="T60" fmla="*/ 126 w 310"/>
                  <a:gd name="T61" fmla="*/ 20 h 254"/>
                  <a:gd name="T62" fmla="*/ 122 w 310"/>
                  <a:gd name="T63" fmla="*/ 18 h 254"/>
                  <a:gd name="T64" fmla="*/ 108 w 310"/>
                  <a:gd name="T65" fmla="*/ 14 h 254"/>
                  <a:gd name="T66" fmla="*/ 111 w 310"/>
                  <a:gd name="T67" fmla="*/ 13 h 254"/>
                  <a:gd name="T68" fmla="*/ 116 w 310"/>
                  <a:gd name="T69" fmla="*/ 13 h 254"/>
                  <a:gd name="T70" fmla="*/ 105 w 310"/>
                  <a:gd name="T71" fmla="*/ 8 h 254"/>
                  <a:gd name="T72" fmla="*/ 97 w 310"/>
                  <a:gd name="T73" fmla="*/ 7 h 254"/>
                  <a:gd name="T74" fmla="*/ 93 w 310"/>
                  <a:gd name="T75" fmla="*/ 6 h 254"/>
                  <a:gd name="T76" fmla="*/ 84 w 310"/>
                  <a:gd name="T77" fmla="*/ 4 h 254"/>
                  <a:gd name="T78" fmla="*/ 64 w 310"/>
                  <a:gd name="T79" fmla="*/ 6 h 254"/>
                  <a:gd name="T80" fmla="*/ 69 w 310"/>
                  <a:gd name="T81" fmla="*/ 3 h 254"/>
                  <a:gd name="T82" fmla="*/ 58 w 310"/>
                  <a:gd name="T83" fmla="*/ 2 h 254"/>
                  <a:gd name="T84" fmla="*/ 50 w 310"/>
                  <a:gd name="T85" fmla="*/ 2 h 254"/>
                  <a:gd name="T86" fmla="*/ 28 w 310"/>
                  <a:gd name="T87" fmla="*/ 1 h 254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310"/>
                  <a:gd name="T133" fmla="*/ 0 h 254"/>
                  <a:gd name="T134" fmla="*/ 310 w 310"/>
                  <a:gd name="T135" fmla="*/ 254 h 254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310" h="254">
                    <a:moveTo>
                      <a:pt x="67" y="9"/>
                    </a:moveTo>
                    <a:cubicBezTo>
                      <a:pt x="63" y="15"/>
                      <a:pt x="51" y="23"/>
                      <a:pt x="51" y="23"/>
                    </a:cubicBezTo>
                    <a:cubicBezTo>
                      <a:pt x="43" y="34"/>
                      <a:pt x="33" y="35"/>
                      <a:pt x="21" y="39"/>
                    </a:cubicBezTo>
                    <a:cubicBezTo>
                      <a:pt x="0" y="71"/>
                      <a:pt x="30" y="74"/>
                      <a:pt x="53" y="77"/>
                    </a:cubicBezTo>
                    <a:cubicBezTo>
                      <a:pt x="61" y="89"/>
                      <a:pt x="63" y="87"/>
                      <a:pt x="79" y="85"/>
                    </a:cubicBezTo>
                    <a:cubicBezTo>
                      <a:pt x="88" y="88"/>
                      <a:pt x="93" y="96"/>
                      <a:pt x="103" y="99"/>
                    </a:cubicBezTo>
                    <a:cubicBezTo>
                      <a:pt x="117" y="96"/>
                      <a:pt x="116" y="89"/>
                      <a:pt x="127" y="85"/>
                    </a:cubicBezTo>
                    <a:cubicBezTo>
                      <a:pt x="134" y="90"/>
                      <a:pt x="138" y="94"/>
                      <a:pt x="143" y="101"/>
                    </a:cubicBezTo>
                    <a:cubicBezTo>
                      <a:pt x="140" y="116"/>
                      <a:pt x="134" y="117"/>
                      <a:pt x="149" y="127"/>
                    </a:cubicBezTo>
                    <a:cubicBezTo>
                      <a:pt x="161" y="144"/>
                      <a:pt x="126" y="147"/>
                      <a:pt x="115" y="151"/>
                    </a:cubicBezTo>
                    <a:cubicBezTo>
                      <a:pt x="109" y="160"/>
                      <a:pt x="100" y="169"/>
                      <a:pt x="89" y="173"/>
                    </a:cubicBezTo>
                    <a:cubicBezTo>
                      <a:pt x="81" y="172"/>
                      <a:pt x="76" y="171"/>
                      <a:pt x="69" y="169"/>
                    </a:cubicBezTo>
                    <a:cubicBezTo>
                      <a:pt x="65" y="168"/>
                      <a:pt x="57" y="165"/>
                      <a:pt x="57" y="165"/>
                    </a:cubicBezTo>
                    <a:cubicBezTo>
                      <a:pt x="46" y="169"/>
                      <a:pt x="46" y="177"/>
                      <a:pt x="43" y="187"/>
                    </a:cubicBezTo>
                    <a:cubicBezTo>
                      <a:pt x="42" y="191"/>
                      <a:pt x="39" y="199"/>
                      <a:pt x="39" y="199"/>
                    </a:cubicBezTo>
                    <a:cubicBezTo>
                      <a:pt x="50" y="203"/>
                      <a:pt x="61" y="204"/>
                      <a:pt x="73" y="205"/>
                    </a:cubicBezTo>
                    <a:cubicBezTo>
                      <a:pt x="82" y="203"/>
                      <a:pt x="86" y="201"/>
                      <a:pt x="95" y="203"/>
                    </a:cubicBezTo>
                    <a:cubicBezTo>
                      <a:pt x="107" y="211"/>
                      <a:pt x="111" y="218"/>
                      <a:pt x="115" y="231"/>
                    </a:cubicBezTo>
                    <a:cubicBezTo>
                      <a:pt x="116" y="235"/>
                      <a:pt x="123" y="234"/>
                      <a:pt x="127" y="235"/>
                    </a:cubicBezTo>
                    <a:cubicBezTo>
                      <a:pt x="131" y="236"/>
                      <a:pt x="139" y="239"/>
                      <a:pt x="139" y="239"/>
                    </a:cubicBezTo>
                    <a:cubicBezTo>
                      <a:pt x="144" y="246"/>
                      <a:pt x="147" y="248"/>
                      <a:pt x="155" y="251"/>
                    </a:cubicBezTo>
                    <a:cubicBezTo>
                      <a:pt x="169" y="250"/>
                      <a:pt x="187" y="254"/>
                      <a:pt x="181" y="237"/>
                    </a:cubicBezTo>
                    <a:cubicBezTo>
                      <a:pt x="184" y="220"/>
                      <a:pt x="192" y="228"/>
                      <a:pt x="203" y="235"/>
                    </a:cubicBezTo>
                    <a:cubicBezTo>
                      <a:pt x="224" y="233"/>
                      <a:pt x="224" y="232"/>
                      <a:pt x="229" y="213"/>
                    </a:cubicBezTo>
                    <a:cubicBezTo>
                      <a:pt x="229" y="211"/>
                      <a:pt x="229" y="192"/>
                      <a:pt x="225" y="185"/>
                    </a:cubicBezTo>
                    <a:cubicBezTo>
                      <a:pt x="223" y="181"/>
                      <a:pt x="217" y="173"/>
                      <a:pt x="217" y="173"/>
                    </a:cubicBezTo>
                    <a:cubicBezTo>
                      <a:pt x="220" y="163"/>
                      <a:pt x="224" y="165"/>
                      <a:pt x="233" y="167"/>
                    </a:cubicBezTo>
                    <a:cubicBezTo>
                      <a:pt x="240" y="172"/>
                      <a:pt x="242" y="175"/>
                      <a:pt x="245" y="183"/>
                    </a:cubicBezTo>
                    <a:cubicBezTo>
                      <a:pt x="246" y="188"/>
                      <a:pt x="244" y="193"/>
                      <a:pt x="247" y="197"/>
                    </a:cubicBezTo>
                    <a:cubicBezTo>
                      <a:pt x="250" y="201"/>
                      <a:pt x="256" y="194"/>
                      <a:pt x="261" y="193"/>
                    </a:cubicBezTo>
                    <a:cubicBezTo>
                      <a:pt x="276" y="188"/>
                      <a:pt x="290" y="178"/>
                      <a:pt x="303" y="169"/>
                    </a:cubicBezTo>
                    <a:cubicBezTo>
                      <a:pt x="310" y="158"/>
                      <a:pt x="302" y="153"/>
                      <a:pt x="293" y="147"/>
                    </a:cubicBezTo>
                    <a:cubicBezTo>
                      <a:pt x="281" y="129"/>
                      <a:pt x="283" y="126"/>
                      <a:pt x="259" y="123"/>
                    </a:cubicBezTo>
                    <a:cubicBezTo>
                      <a:pt x="256" y="115"/>
                      <a:pt x="257" y="111"/>
                      <a:pt x="265" y="107"/>
                    </a:cubicBezTo>
                    <a:cubicBezTo>
                      <a:pt x="269" y="105"/>
                      <a:pt x="277" y="103"/>
                      <a:pt x="277" y="103"/>
                    </a:cubicBezTo>
                    <a:cubicBezTo>
                      <a:pt x="287" y="88"/>
                      <a:pt x="269" y="66"/>
                      <a:pt x="253" y="63"/>
                    </a:cubicBezTo>
                    <a:cubicBezTo>
                      <a:pt x="239" y="60"/>
                      <a:pt x="244" y="62"/>
                      <a:pt x="233" y="59"/>
                    </a:cubicBezTo>
                    <a:cubicBezTo>
                      <a:pt x="229" y="58"/>
                      <a:pt x="221" y="55"/>
                      <a:pt x="221" y="55"/>
                    </a:cubicBezTo>
                    <a:cubicBezTo>
                      <a:pt x="200" y="60"/>
                      <a:pt x="217" y="38"/>
                      <a:pt x="201" y="33"/>
                    </a:cubicBezTo>
                    <a:cubicBezTo>
                      <a:pt x="185" y="35"/>
                      <a:pt x="169" y="36"/>
                      <a:pt x="155" y="45"/>
                    </a:cubicBezTo>
                    <a:cubicBezTo>
                      <a:pt x="145" y="30"/>
                      <a:pt x="152" y="30"/>
                      <a:pt x="167" y="25"/>
                    </a:cubicBezTo>
                    <a:cubicBezTo>
                      <a:pt x="163" y="10"/>
                      <a:pt x="155" y="15"/>
                      <a:pt x="139" y="17"/>
                    </a:cubicBezTo>
                    <a:cubicBezTo>
                      <a:pt x="131" y="20"/>
                      <a:pt x="127" y="22"/>
                      <a:pt x="119" y="19"/>
                    </a:cubicBezTo>
                    <a:cubicBezTo>
                      <a:pt x="106" y="0"/>
                      <a:pt x="74" y="29"/>
                      <a:pt x="67" y="9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2" name="Freeform 15"/>
              <p:cNvSpPr>
                <a:spLocks noChangeArrowheads="1"/>
              </p:cNvSpPr>
              <p:nvPr/>
            </p:nvSpPr>
            <p:spPr bwMode="auto">
              <a:xfrm>
                <a:off x="1202" y="34"/>
                <a:ext cx="51" cy="34"/>
              </a:xfrm>
              <a:custGeom>
                <a:avLst/>
                <a:gdLst>
                  <a:gd name="T0" fmla="*/ 10 w 59"/>
                  <a:gd name="T1" fmla="*/ 0 h 50"/>
                  <a:gd name="T2" fmla="*/ 0 w 59"/>
                  <a:gd name="T3" fmla="*/ 1 h 50"/>
                  <a:gd name="T4" fmla="*/ 12 w 59"/>
                  <a:gd name="T5" fmla="*/ 3 h 50"/>
                  <a:gd name="T6" fmla="*/ 19 w 59"/>
                  <a:gd name="T7" fmla="*/ 5 h 50"/>
                  <a:gd name="T8" fmla="*/ 24 w 59"/>
                  <a:gd name="T9" fmla="*/ 3 h 50"/>
                  <a:gd name="T10" fmla="*/ 19 w 59"/>
                  <a:gd name="T11" fmla="*/ 1 h 50"/>
                  <a:gd name="T12" fmla="*/ 10 w 59"/>
                  <a:gd name="T13" fmla="*/ 0 h 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9"/>
                  <a:gd name="T22" fmla="*/ 0 h 50"/>
                  <a:gd name="T23" fmla="*/ 59 w 59"/>
                  <a:gd name="T24" fmla="*/ 50 h 5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9" h="50">
                    <a:moveTo>
                      <a:pt x="26" y="0"/>
                    </a:moveTo>
                    <a:cubicBezTo>
                      <a:pt x="13" y="2"/>
                      <a:pt x="7" y="0"/>
                      <a:pt x="0" y="10"/>
                    </a:cubicBezTo>
                    <a:cubicBezTo>
                      <a:pt x="4" y="22"/>
                      <a:pt x="18" y="36"/>
                      <a:pt x="30" y="40"/>
                    </a:cubicBezTo>
                    <a:cubicBezTo>
                      <a:pt x="37" y="42"/>
                      <a:pt x="48" y="50"/>
                      <a:pt x="48" y="50"/>
                    </a:cubicBezTo>
                    <a:cubicBezTo>
                      <a:pt x="57" y="44"/>
                      <a:pt x="55" y="37"/>
                      <a:pt x="58" y="28"/>
                    </a:cubicBezTo>
                    <a:cubicBezTo>
                      <a:pt x="55" y="11"/>
                      <a:pt x="59" y="18"/>
                      <a:pt x="44" y="8"/>
                    </a:cubicBezTo>
                    <a:cubicBezTo>
                      <a:pt x="42" y="6"/>
                      <a:pt x="26" y="5"/>
                      <a:pt x="26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3" name="Freeform 16"/>
              <p:cNvSpPr>
                <a:spLocks noChangeArrowheads="1"/>
              </p:cNvSpPr>
              <p:nvPr/>
            </p:nvSpPr>
            <p:spPr bwMode="auto">
              <a:xfrm>
                <a:off x="1105" y="99"/>
                <a:ext cx="75" cy="39"/>
              </a:xfrm>
              <a:custGeom>
                <a:avLst/>
                <a:gdLst>
                  <a:gd name="T0" fmla="*/ 19 w 86"/>
                  <a:gd name="T1" fmla="*/ 1 h 57"/>
                  <a:gd name="T2" fmla="*/ 10 w 86"/>
                  <a:gd name="T3" fmla="*/ 2 h 57"/>
                  <a:gd name="T4" fmla="*/ 3 w 86"/>
                  <a:gd name="T5" fmla="*/ 2 h 57"/>
                  <a:gd name="T6" fmla="*/ 7 w 86"/>
                  <a:gd name="T7" fmla="*/ 5 h 57"/>
                  <a:gd name="T8" fmla="*/ 33 w 86"/>
                  <a:gd name="T9" fmla="*/ 3 h 57"/>
                  <a:gd name="T10" fmla="*/ 38 w 86"/>
                  <a:gd name="T11" fmla="*/ 1 h 57"/>
                  <a:gd name="T12" fmla="*/ 25 w 86"/>
                  <a:gd name="T13" fmla="*/ 1 h 57"/>
                  <a:gd name="T14" fmla="*/ 19 w 86"/>
                  <a:gd name="T15" fmla="*/ 1 h 5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86"/>
                  <a:gd name="T25" fmla="*/ 0 h 57"/>
                  <a:gd name="T26" fmla="*/ 86 w 86"/>
                  <a:gd name="T27" fmla="*/ 57 h 5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86" h="57">
                    <a:moveTo>
                      <a:pt x="44" y="7"/>
                    </a:moveTo>
                    <a:cubicBezTo>
                      <a:pt x="39" y="14"/>
                      <a:pt x="31" y="20"/>
                      <a:pt x="24" y="25"/>
                    </a:cubicBezTo>
                    <a:cubicBezTo>
                      <a:pt x="16" y="19"/>
                      <a:pt x="12" y="22"/>
                      <a:pt x="4" y="27"/>
                    </a:cubicBezTo>
                    <a:cubicBezTo>
                      <a:pt x="0" y="38"/>
                      <a:pt x="4" y="53"/>
                      <a:pt x="16" y="57"/>
                    </a:cubicBezTo>
                    <a:cubicBezTo>
                      <a:pt x="33" y="51"/>
                      <a:pt x="60" y="45"/>
                      <a:pt x="74" y="35"/>
                    </a:cubicBezTo>
                    <a:cubicBezTo>
                      <a:pt x="78" y="29"/>
                      <a:pt x="86" y="17"/>
                      <a:pt x="86" y="17"/>
                    </a:cubicBezTo>
                    <a:cubicBezTo>
                      <a:pt x="80" y="0"/>
                      <a:pt x="74" y="5"/>
                      <a:pt x="56" y="7"/>
                    </a:cubicBezTo>
                    <a:cubicBezTo>
                      <a:pt x="43" y="11"/>
                      <a:pt x="44" y="15"/>
                      <a:pt x="44" y="7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4" name="Freeform 17"/>
              <p:cNvSpPr>
                <a:spLocks noChangeArrowheads="1"/>
              </p:cNvSpPr>
              <p:nvPr/>
            </p:nvSpPr>
            <p:spPr bwMode="auto">
              <a:xfrm>
                <a:off x="1184" y="107"/>
                <a:ext cx="62" cy="23"/>
              </a:xfrm>
              <a:custGeom>
                <a:avLst/>
                <a:gdLst>
                  <a:gd name="T0" fmla="*/ 15 w 73"/>
                  <a:gd name="T1" fmla="*/ 0 h 34"/>
                  <a:gd name="T2" fmla="*/ 3 w 73"/>
                  <a:gd name="T3" fmla="*/ 1 h 34"/>
                  <a:gd name="T4" fmla="*/ 8 w 73"/>
                  <a:gd name="T5" fmla="*/ 3 h 34"/>
                  <a:gd name="T6" fmla="*/ 19 w 73"/>
                  <a:gd name="T7" fmla="*/ 3 h 34"/>
                  <a:gd name="T8" fmla="*/ 24 w 73"/>
                  <a:gd name="T9" fmla="*/ 2 h 34"/>
                  <a:gd name="T10" fmla="*/ 15 w 73"/>
                  <a:gd name="T11" fmla="*/ 0 h 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34"/>
                  <a:gd name="T20" fmla="*/ 73 w 73"/>
                  <a:gd name="T21" fmla="*/ 34 h 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34">
                    <a:moveTo>
                      <a:pt x="40" y="0"/>
                    </a:moveTo>
                    <a:cubicBezTo>
                      <a:pt x="30" y="6"/>
                      <a:pt x="20" y="10"/>
                      <a:pt x="10" y="16"/>
                    </a:cubicBezTo>
                    <a:cubicBezTo>
                      <a:pt x="0" y="31"/>
                      <a:pt x="13" y="30"/>
                      <a:pt x="24" y="34"/>
                    </a:cubicBezTo>
                    <a:cubicBezTo>
                      <a:pt x="44" y="31"/>
                      <a:pt x="35" y="34"/>
                      <a:pt x="52" y="28"/>
                    </a:cubicBezTo>
                    <a:cubicBezTo>
                      <a:pt x="57" y="26"/>
                      <a:pt x="64" y="20"/>
                      <a:pt x="64" y="20"/>
                    </a:cubicBezTo>
                    <a:cubicBezTo>
                      <a:pt x="73" y="7"/>
                      <a:pt x="48" y="8"/>
                      <a:pt x="40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5" name="Freeform 18"/>
              <p:cNvSpPr>
                <a:spLocks noChangeArrowheads="1"/>
              </p:cNvSpPr>
              <p:nvPr/>
            </p:nvSpPr>
            <p:spPr bwMode="auto">
              <a:xfrm>
                <a:off x="1150" y="73"/>
                <a:ext cx="74" cy="32"/>
              </a:xfrm>
              <a:custGeom>
                <a:avLst/>
                <a:gdLst>
                  <a:gd name="T0" fmla="*/ 25 w 85"/>
                  <a:gd name="T1" fmla="*/ 1 h 45"/>
                  <a:gd name="T2" fmla="*/ 12 w 85"/>
                  <a:gd name="T3" fmla="*/ 1 h 45"/>
                  <a:gd name="T4" fmla="*/ 0 w 85"/>
                  <a:gd name="T5" fmla="*/ 2 h 45"/>
                  <a:gd name="T6" fmla="*/ 17 w 85"/>
                  <a:gd name="T7" fmla="*/ 4 h 45"/>
                  <a:gd name="T8" fmla="*/ 28 w 85"/>
                  <a:gd name="T9" fmla="*/ 5 h 45"/>
                  <a:gd name="T10" fmla="*/ 37 w 85"/>
                  <a:gd name="T11" fmla="*/ 2 h 45"/>
                  <a:gd name="T12" fmla="*/ 36 w 85"/>
                  <a:gd name="T13" fmla="*/ 1 h 45"/>
                  <a:gd name="T14" fmla="*/ 28 w 85"/>
                  <a:gd name="T15" fmla="*/ 0 h 45"/>
                  <a:gd name="T16" fmla="*/ 25 w 85"/>
                  <a:gd name="T17" fmla="*/ 1 h 4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5"/>
                  <a:gd name="T28" fmla="*/ 0 h 45"/>
                  <a:gd name="T29" fmla="*/ 85 w 85"/>
                  <a:gd name="T30" fmla="*/ 45 h 4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5" h="45">
                    <a:moveTo>
                      <a:pt x="58" y="10"/>
                    </a:moveTo>
                    <a:cubicBezTo>
                      <a:pt x="39" y="16"/>
                      <a:pt x="45" y="10"/>
                      <a:pt x="28" y="4"/>
                    </a:cubicBezTo>
                    <a:cubicBezTo>
                      <a:pt x="7" y="6"/>
                      <a:pt x="5" y="2"/>
                      <a:pt x="0" y="18"/>
                    </a:cubicBezTo>
                    <a:cubicBezTo>
                      <a:pt x="5" y="34"/>
                      <a:pt x="26" y="31"/>
                      <a:pt x="40" y="32"/>
                    </a:cubicBezTo>
                    <a:cubicBezTo>
                      <a:pt x="50" y="42"/>
                      <a:pt x="49" y="45"/>
                      <a:pt x="64" y="40"/>
                    </a:cubicBezTo>
                    <a:cubicBezTo>
                      <a:pt x="69" y="32"/>
                      <a:pt x="77" y="25"/>
                      <a:pt x="84" y="18"/>
                    </a:cubicBezTo>
                    <a:cubicBezTo>
                      <a:pt x="83" y="14"/>
                      <a:pt x="85" y="9"/>
                      <a:pt x="82" y="6"/>
                    </a:cubicBezTo>
                    <a:cubicBezTo>
                      <a:pt x="78" y="1"/>
                      <a:pt x="64" y="0"/>
                      <a:pt x="64" y="0"/>
                    </a:cubicBezTo>
                    <a:cubicBezTo>
                      <a:pt x="56" y="3"/>
                      <a:pt x="47" y="21"/>
                      <a:pt x="58" y="1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6" name="Freeform 19"/>
              <p:cNvSpPr>
                <a:spLocks noChangeArrowheads="1"/>
              </p:cNvSpPr>
              <p:nvPr/>
            </p:nvSpPr>
            <p:spPr bwMode="auto">
              <a:xfrm>
                <a:off x="1119" y="43"/>
                <a:ext cx="51" cy="22"/>
              </a:xfrm>
              <a:custGeom>
                <a:avLst/>
                <a:gdLst>
                  <a:gd name="T0" fmla="*/ 8 w 58"/>
                  <a:gd name="T1" fmla="*/ 1 h 31"/>
                  <a:gd name="T2" fmla="*/ 0 w 58"/>
                  <a:gd name="T3" fmla="*/ 2 h 31"/>
                  <a:gd name="T4" fmla="*/ 10 w 58"/>
                  <a:gd name="T5" fmla="*/ 4 h 31"/>
                  <a:gd name="T6" fmla="*/ 13 w 58"/>
                  <a:gd name="T7" fmla="*/ 3 h 31"/>
                  <a:gd name="T8" fmla="*/ 24 w 58"/>
                  <a:gd name="T9" fmla="*/ 1 h 31"/>
                  <a:gd name="T10" fmla="*/ 20 w 58"/>
                  <a:gd name="T11" fmla="*/ 0 h 31"/>
                  <a:gd name="T12" fmla="*/ 8 w 58"/>
                  <a:gd name="T13" fmla="*/ 1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8"/>
                  <a:gd name="T22" fmla="*/ 0 h 31"/>
                  <a:gd name="T23" fmla="*/ 58 w 58"/>
                  <a:gd name="T24" fmla="*/ 31 h 3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8" h="31">
                    <a:moveTo>
                      <a:pt x="16" y="4"/>
                    </a:moveTo>
                    <a:cubicBezTo>
                      <a:pt x="2" y="13"/>
                      <a:pt x="7" y="8"/>
                      <a:pt x="0" y="18"/>
                    </a:cubicBezTo>
                    <a:cubicBezTo>
                      <a:pt x="5" y="26"/>
                      <a:pt x="11" y="25"/>
                      <a:pt x="20" y="28"/>
                    </a:cubicBezTo>
                    <a:cubicBezTo>
                      <a:pt x="36" y="23"/>
                      <a:pt x="17" y="31"/>
                      <a:pt x="28" y="20"/>
                    </a:cubicBezTo>
                    <a:cubicBezTo>
                      <a:pt x="33" y="15"/>
                      <a:pt x="46" y="13"/>
                      <a:pt x="52" y="12"/>
                    </a:cubicBezTo>
                    <a:cubicBezTo>
                      <a:pt x="58" y="3"/>
                      <a:pt x="53" y="3"/>
                      <a:pt x="44" y="0"/>
                    </a:cubicBezTo>
                    <a:cubicBezTo>
                      <a:pt x="38" y="1"/>
                      <a:pt x="20" y="8"/>
                      <a:pt x="16" y="4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7" name="Freeform 20"/>
              <p:cNvSpPr>
                <a:spLocks noChangeArrowheads="1"/>
              </p:cNvSpPr>
              <p:nvPr/>
            </p:nvSpPr>
            <p:spPr bwMode="auto">
              <a:xfrm>
                <a:off x="1250" y="46"/>
                <a:ext cx="131" cy="72"/>
              </a:xfrm>
              <a:custGeom>
                <a:avLst/>
                <a:gdLst>
                  <a:gd name="T0" fmla="*/ 16 w 152"/>
                  <a:gd name="T1" fmla="*/ 0 h 102"/>
                  <a:gd name="T2" fmla="*/ 6 w 152"/>
                  <a:gd name="T3" fmla="*/ 1 h 102"/>
                  <a:gd name="T4" fmla="*/ 3 w 152"/>
                  <a:gd name="T5" fmla="*/ 4 h 102"/>
                  <a:gd name="T6" fmla="*/ 5 w 152"/>
                  <a:gd name="T7" fmla="*/ 7 h 102"/>
                  <a:gd name="T8" fmla="*/ 0 w 152"/>
                  <a:gd name="T9" fmla="*/ 9 h 102"/>
                  <a:gd name="T10" fmla="*/ 22 w 152"/>
                  <a:gd name="T11" fmla="*/ 11 h 102"/>
                  <a:gd name="T12" fmla="*/ 34 w 152"/>
                  <a:gd name="T13" fmla="*/ 11 h 102"/>
                  <a:gd name="T14" fmla="*/ 62 w 152"/>
                  <a:gd name="T15" fmla="*/ 11 h 102"/>
                  <a:gd name="T16" fmla="*/ 31 w 152"/>
                  <a:gd name="T17" fmla="*/ 9 h 102"/>
                  <a:gd name="T18" fmla="*/ 22 w 152"/>
                  <a:gd name="T19" fmla="*/ 8 h 102"/>
                  <a:gd name="T20" fmla="*/ 18 w 152"/>
                  <a:gd name="T21" fmla="*/ 6 h 102"/>
                  <a:gd name="T22" fmla="*/ 21 w 152"/>
                  <a:gd name="T23" fmla="*/ 4 h 102"/>
                  <a:gd name="T24" fmla="*/ 16 w 152"/>
                  <a:gd name="T25" fmla="*/ 0 h 10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52"/>
                  <a:gd name="T40" fmla="*/ 0 h 102"/>
                  <a:gd name="T41" fmla="*/ 152 w 152"/>
                  <a:gd name="T42" fmla="*/ 102 h 10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52" h="102">
                    <a:moveTo>
                      <a:pt x="38" y="0"/>
                    </a:moveTo>
                    <a:cubicBezTo>
                      <a:pt x="22" y="5"/>
                      <a:pt x="30" y="3"/>
                      <a:pt x="14" y="6"/>
                    </a:cubicBezTo>
                    <a:cubicBezTo>
                      <a:pt x="18" y="22"/>
                      <a:pt x="22" y="32"/>
                      <a:pt x="4" y="38"/>
                    </a:cubicBezTo>
                    <a:cubicBezTo>
                      <a:pt x="1" y="47"/>
                      <a:pt x="7" y="49"/>
                      <a:pt x="12" y="56"/>
                    </a:cubicBezTo>
                    <a:cubicBezTo>
                      <a:pt x="10" y="65"/>
                      <a:pt x="9" y="69"/>
                      <a:pt x="0" y="72"/>
                    </a:cubicBezTo>
                    <a:cubicBezTo>
                      <a:pt x="5" y="88"/>
                      <a:pt x="45" y="85"/>
                      <a:pt x="56" y="86"/>
                    </a:cubicBezTo>
                    <a:cubicBezTo>
                      <a:pt x="72" y="97"/>
                      <a:pt x="63" y="95"/>
                      <a:pt x="82" y="92"/>
                    </a:cubicBezTo>
                    <a:cubicBezTo>
                      <a:pt x="86" y="92"/>
                      <a:pt x="147" y="102"/>
                      <a:pt x="152" y="86"/>
                    </a:cubicBezTo>
                    <a:cubicBezTo>
                      <a:pt x="123" y="66"/>
                      <a:pt x="128" y="72"/>
                      <a:pt x="76" y="70"/>
                    </a:cubicBezTo>
                    <a:cubicBezTo>
                      <a:pt x="62" y="56"/>
                      <a:pt x="81" y="73"/>
                      <a:pt x="54" y="62"/>
                    </a:cubicBezTo>
                    <a:cubicBezTo>
                      <a:pt x="50" y="60"/>
                      <a:pt x="48" y="55"/>
                      <a:pt x="44" y="52"/>
                    </a:cubicBezTo>
                    <a:cubicBezTo>
                      <a:pt x="41" y="43"/>
                      <a:pt x="42" y="39"/>
                      <a:pt x="50" y="34"/>
                    </a:cubicBezTo>
                    <a:cubicBezTo>
                      <a:pt x="52" y="27"/>
                      <a:pt x="42" y="9"/>
                      <a:pt x="38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8" name="Freeform 21"/>
              <p:cNvSpPr>
                <a:spLocks noChangeArrowheads="1"/>
              </p:cNvSpPr>
              <p:nvPr/>
            </p:nvSpPr>
            <p:spPr bwMode="auto">
              <a:xfrm>
                <a:off x="0" y="275"/>
                <a:ext cx="29" cy="14"/>
              </a:xfrm>
              <a:custGeom>
                <a:avLst/>
                <a:gdLst>
                  <a:gd name="T0" fmla="*/ 13 w 34"/>
                  <a:gd name="T1" fmla="*/ 0 h 20"/>
                  <a:gd name="T2" fmla="*/ 9 w 34"/>
                  <a:gd name="T3" fmla="*/ 3 h 20"/>
                  <a:gd name="T4" fmla="*/ 3 w 34"/>
                  <a:gd name="T5" fmla="*/ 2 h 20"/>
                  <a:gd name="T6" fmla="*/ 3 w 34"/>
                  <a:gd name="T7" fmla="*/ 1 h 20"/>
                  <a:gd name="T8" fmla="*/ 13 w 34"/>
                  <a:gd name="T9" fmla="*/ 0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20"/>
                  <a:gd name="T17" fmla="*/ 34 w 34"/>
                  <a:gd name="T18" fmla="*/ 20 h 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20">
                    <a:moveTo>
                      <a:pt x="34" y="0"/>
                    </a:moveTo>
                    <a:cubicBezTo>
                      <a:pt x="32" y="10"/>
                      <a:pt x="34" y="17"/>
                      <a:pt x="24" y="20"/>
                    </a:cubicBezTo>
                    <a:cubicBezTo>
                      <a:pt x="17" y="19"/>
                      <a:pt x="10" y="20"/>
                      <a:pt x="4" y="18"/>
                    </a:cubicBezTo>
                    <a:cubicBezTo>
                      <a:pt x="0" y="17"/>
                      <a:pt x="2" y="7"/>
                      <a:pt x="4" y="6"/>
                    </a:cubicBezTo>
                    <a:cubicBezTo>
                      <a:pt x="12" y="0"/>
                      <a:pt x="24" y="0"/>
                      <a:pt x="34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9" name="Freeform 22"/>
              <p:cNvSpPr>
                <a:spLocks noChangeArrowheads="1"/>
              </p:cNvSpPr>
              <p:nvPr/>
            </p:nvSpPr>
            <p:spPr bwMode="auto">
              <a:xfrm>
                <a:off x="871" y="753"/>
                <a:ext cx="18" cy="11"/>
              </a:xfrm>
              <a:custGeom>
                <a:avLst/>
                <a:gdLst>
                  <a:gd name="T0" fmla="*/ 3 w 21"/>
                  <a:gd name="T1" fmla="*/ 0 h 16"/>
                  <a:gd name="T2" fmla="*/ 5 w 21"/>
                  <a:gd name="T3" fmla="*/ 2 h 16"/>
                  <a:gd name="T4" fmla="*/ 3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0" name="Freeform 23"/>
              <p:cNvSpPr>
                <a:spLocks noChangeArrowheads="1"/>
              </p:cNvSpPr>
              <p:nvPr/>
            </p:nvSpPr>
            <p:spPr bwMode="auto">
              <a:xfrm>
                <a:off x="874" y="776"/>
                <a:ext cx="19" cy="11"/>
              </a:xfrm>
              <a:custGeom>
                <a:avLst/>
                <a:gdLst>
                  <a:gd name="T0" fmla="*/ 3 w 21"/>
                  <a:gd name="T1" fmla="*/ 0 h 16"/>
                  <a:gd name="T2" fmla="*/ 7 w 21"/>
                  <a:gd name="T3" fmla="*/ 2 h 16"/>
                  <a:gd name="T4" fmla="*/ 3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1" name="Freeform 24"/>
              <p:cNvSpPr>
                <a:spLocks noChangeArrowheads="1"/>
              </p:cNvSpPr>
              <p:nvPr/>
            </p:nvSpPr>
            <p:spPr bwMode="auto">
              <a:xfrm>
                <a:off x="1109" y="899"/>
                <a:ext cx="17" cy="12"/>
              </a:xfrm>
              <a:custGeom>
                <a:avLst/>
                <a:gdLst>
                  <a:gd name="T0" fmla="*/ 2 w 21"/>
                  <a:gd name="T1" fmla="*/ 0 h 16"/>
                  <a:gd name="T2" fmla="*/ 4 w 21"/>
                  <a:gd name="T3" fmla="*/ 3 h 16"/>
                  <a:gd name="T4" fmla="*/ 2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2" name="Freeform 25"/>
              <p:cNvSpPr>
                <a:spLocks noChangeArrowheads="1"/>
              </p:cNvSpPr>
              <p:nvPr/>
            </p:nvSpPr>
            <p:spPr bwMode="auto">
              <a:xfrm>
                <a:off x="1251" y="447"/>
                <a:ext cx="44" cy="17"/>
              </a:xfrm>
              <a:custGeom>
                <a:avLst/>
                <a:gdLst>
                  <a:gd name="T0" fmla="*/ 5 w 51"/>
                  <a:gd name="T1" fmla="*/ 0 h 24"/>
                  <a:gd name="T2" fmla="*/ 3 w 51"/>
                  <a:gd name="T3" fmla="*/ 2 h 24"/>
                  <a:gd name="T4" fmla="*/ 11 w 51"/>
                  <a:gd name="T5" fmla="*/ 3 h 24"/>
                  <a:gd name="T6" fmla="*/ 14 w 51"/>
                  <a:gd name="T7" fmla="*/ 1 h 24"/>
                  <a:gd name="T8" fmla="*/ 5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" name="Freeform 26"/>
              <p:cNvSpPr>
                <a:spLocks noChangeArrowheads="1"/>
              </p:cNvSpPr>
              <p:nvPr/>
            </p:nvSpPr>
            <p:spPr bwMode="auto">
              <a:xfrm>
                <a:off x="1136" y="255"/>
                <a:ext cx="44" cy="17"/>
              </a:xfrm>
              <a:custGeom>
                <a:avLst/>
                <a:gdLst>
                  <a:gd name="T0" fmla="*/ 5 w 51"/>
                  <a:gd name="T1" fmla="*/ 0 h 24"/>
                  <a:gd name="T2" fmla="*/ 3 w 51"/>
                  <a:gd name="T3" fmla="*/ 2 h 24"/>
                  <a:gd name="T4" fmla="*/ 11 w 51"/>
                  <a:gd name="T5" fmla="*/ 3 h 24"/>
                  <a:gd name="T6" fmla="*/ 14 w 51"/>
                  <a:gd name="T7" fmla="*/ 1 h 24"/>
                  <a:gd name="T8" fmla="*/ 5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" name="Freeform 27"/>
              <p:cNvSpPr>
                <a:spLocks noChangeArrowheads="1"/>
              </p:cNvSpPr>
              <p:nvPr/>
            </p:nvSpPr>
            <p:spPr bwMode="auto">
              <a:xfrm>
                <a:off x="1211" y="88"/>
                <a:ext cx="45" cy="17"/>
              </a:xfrm>
              <a:custGeom>
                <a:avLst/>
                <a:gdLst>
                  <a:gd name="T0" fmla="*/ 6 w 51"/>
                  <a:gd name="T1" fmla="*/ 0 h 24"/>
                  <a:gd name="T2" fmla="*/ 4 w 51"/>
                  <a:gd name="T3" fmla="*/ 2 h 24"/>
                  <a:gd name="T4" fmla="*/ 13 w 51"/>
                  <a:gd name="T5" fmla="*/ 3 h 24"/>
                  <a:gd name="T6" fmla="*/ 16 w 51"/>
                  <a:gd name="T7" fmla="*/ 1 h 24"/>
                  <a:gd name="T8" fmla="*/ 6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5" name="Freeform 28"/>
              <p:cNvSpPr>
                <a:spLocks noChangeArrowheads="1"/>
              </p:cNvSpPr>
              <p:nvPr/>
            </p:nvSpPr>
            <p:spPr bwMode="auto">
              <a:xfrm>
                <a:off x="1284" y="189"/>
                <a:ext cx="43" cy="17"/>
              </a:xfrm>
              <a:custGeom>
                <a:avLst/>
                <a:gdLst>
                  <a:gd name="T0" fmla="*/ 5 w 51"/>
                  <a:gd name="T1" fmla="*/ 0 h 24"/>
                  <a:gd name="T2" fmla="*/ 3 w 51"/>
                  <a:gd name="T3" fmla="*/ 2 h 24"/>
                  <a:gd name="T4" fmla="*/ 9 w 51"/>
                  <a:gd name="T5" fmla="*/ 3 h 24"/>
                  <a:gd name="T6" fmla="*/ 12 w 51"/>
                  <a:gd name="T7" fmla="*/ 1 h 24"/>
                  <a:gd name="T8" fmla="*/ 5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6" name="Freeform 29"/>
              <p:cNvSpPr>
                <a:spLocks noChangeArrowheads="1"/>
              </p:cNvSpPr>
              <p:nvPr/>
            </p:nvSpPr>
            <p:spPr bwMode="auto">
              <a:xfrm>
                <a:off x="1302" y="0"/>
                <a:ext cx="801" cy="323"/>
              </a:xfrm>
              <a:custGeom>
                <a:avLst/>
                <a:gdLst>
                  <a:gd name="T0" fmla="*/ 12 w 929"/>
                  <a:gd name="T1" fmla="*/ 6 h 462"/>
                  <a:gd name="T2" fmla="*/ 3 w 929"/>
                  <a:gd name="T3" fmla="*/ 10 h 462"/>
                  <a:gd name="T4" fmla="*/ 15 w 929"/>
                  <a:gd name="T5" fmla="*/ 12 h 462"/>
                  <a:gd name="T6" fmla="*/ 7 w 929"/>
                  <a:gd name="T7" fmla="*/ 14 h 462"/>
                  <a:gd name="T8" fmla="*/ 43 w 929"/>
                  <a:gd name="T9" fmla="*/ 15 h 462"/>
                  <a:gd name="T10" fmla="*/ 58 w 929"/>
                  <a:gd name="T11" fmla="*/ 15 h 462"/>
                  <a:gd name="T12" fmla="*/ 103 w 929"/>
                  <a:gd name="T13" fmla="*/ 9 h 462"/>
                  <a:gd name="T14" fmla="*/ 123 w 929"/>
                  <a:gd name="T15" fmla="*/ 7 h 462"/>
                  <a:gd name="T16" fmla="*/ 133 w 929"/>
                  <a:gd name="T17" fmla="*/ 9 h 462"/>
                  <a:gd name="T18" fmla="*/ 112 w 929"/>
                  <a:gd name="T19" fmla="*/ 10 h 462"/>
                  <a:gd name="T20" fmla="*/ 100 w 929"/>
                  <a:gd name="T21" fmla="*/ 13 h 462"/>
                  <a:gd name="T22" fmla="*/ 105 w 929"/>
                  <a:gd name="T23" fmla="*/ 14 h 462"/>
                  <a:gd name="T24" fmla="*/ 106 w 929"/>
                  <a:gd name="T25" fmla="*/ 19 h 462"/>
                  <a:gd name="T26" fmla="*/ 143 w 929"/>
                  <a:gd name="T27" fmla="*/ 22 h 462"/>
                  <a:gd name="T28" fmla="*/ 138 w 929"/>
                  <a:gd name="T29" fmla="*/ 24 h 462"/>
                  <a:gd name="T30" fmla="*/ 151 w 929"/>
                  <a:gd name="T31" fmla="*/ 29 h 462"/>
                  <a:gd name="T32" fmla="*/ 143 w 929"/>
                  <a:gd name="T33" fmla="*/ 31 h 462"/>
                  <a:gd name="T34" fmla="*/ 133 w 929"/>
                  <a:gd name="T35" fmla="*/ 35 h 462"/>
                  <a:gd name="T36" fmla="*/ 121 w 929"/>
                  <a:gd name="T37" fmla="*/ 38 h 462"/>
                  <a:gd name="T38" fmla="*/ 120 w 929"/>
                  <a:gd name="T39" fmla="*/ 50 h 462"/>
                  <a:gd name="T40" fmla="*/ 137 w 929"/>
                  <a:gd name="T41" fmla="*/ 52 h 462"/>
                  <a:gd name="T42" fmla="*/ 160 w 929"/>
                  <a:gd name="T43" fmla="*/ 52 h 462"/>
                  <a:gd name="T44" fmla="*/ 170 w 929"/>
                  <a:gd name="T45" fmla="*/ 50 h 462"/>
                  <a:gd name="T46" fmla="*/ 208 w 929"/>
                  <a:gd name="T47" fmla="*/ 41 h 462"/>
                  <a:gd name="T48" fmla="*/ 235 w 929"/>
                  <a:gd name="T49" fmla="*/ 39 h 462"/>
                  <a:gd name="T50" fmla="*/ 266 w 929"/>
                  <a:gd name="T51" fmla="*/ 36 h 462"/>
                  <a:gd name="T52" fmla="*/ 295 w 929"/>
                  <a:gd name="T53" fmla="*/ 34 h 462"/>
                  <a:gd name="T54" fmla="*/ 313 w 929"/>
                  <a:gd name="T55" fmla="*/ 30 h 462"/>
                  <a:gd name="T56" fmla="*/ 329 w 929"/>
                  <a:gd name="T57" fmla="*/ 24 h 462"/>
                  <a:gd name="T58" fmla="*/ 329 w 929"/>
                  <a:gd name="T59" fmla="*/ 18 h 462"/>
                  <a:gd name="T60" fmla="*/ 329 w 929"/>
                  <a:gd name="T61" fmla="*/ 15 h 462"/>
                  <a:gd name="T62" fmla="*/ 342 w 929"/>
                  <a:gd name="T63" fmla="*/ 10 h 462"/>
                  <a:gd name="T64" fmla="*/ 360 w 929"/>
                  <a:gd name="T65" fmla="*/ 10 h 462"/>
                  <a:gd name="T66" fmla="*/ 379 w 929"/>
                  <a:gd name="T67" fmla="*/ 6 h 462"/>
                  <a:gd name="T68" fmla="*/ 365 w 929"/>
                  <a:gd name="T69" fmla="*/ 6 h 462"/>
                  <a:gd name="T70" fmla="*/ 348 w 929"/>
                  <a:gd name="T71" fmla="*/ 5 h 462"/>
                  <a:gd name="T72" fmla="*/ 327 w 929"/>
                  <a:gd name="T73" fmla="*/ 2 h 462"/>
                  <a:gd name="T74" fmla="*/ 264 w 929"/>
                  <a:gd name="T75" fmla="*/ 3 h 462"/>
                  <a:gd name="T76" fmla="*/ 240 w 929"/>
                  <a:gd name="T77" fmla="*/ 4 h 462"/>
                  <a:gd name="T78" fmla="*/ 228 w 929"/>
                  <a:gd name="T79" fmla="*/ 4 h 462"/>
                  <a:gd name="T80" fmla="*/ 212 w 929"/>
                  <a:gd name="T81" fmla="*/ 6 h 462"/>
                  <a:gd name="T82" fmla="*/ 197 w 929"/>
                  <a:gd name="T83" fmla="*/ 3 h 462"/>
                  <a:gd name="T84" fmla="*/ 178 w 929"/>
                  <a:gd name="T85" fmla="*/ 5 h 462"/>
                  <a:gd name="T86" fmla="*/ 151 w 929"/>
                  <a:gd name="T87" fmla="*/ 6 h 462"/>
                  <a:gd name="T88" fmla="*/ 169 w 929"/>
                  <a:gd name="T89" fmla="*/ 4 h 462"/>
                  <a:gd name="T90" fmla="*/ 145 w 929"/>
                  <a:gd name="T91" fmla="*/ 1 h 462"/>
                  <a:gd name="T92" fmla="*/ 138 w 929"/>
                  <a:gd name="T93" fmla="*/ 1 h 462"/>
                  <a:gd name="T94" fmla="*/ 129 w 929"/>
                  <a:gd name="T95" fmla="*/ 1 h 462"/>
                  <a:gd name="T96" fmla="*/ 98 w 929"/>
                  <a:gd name="T97" fmla="*/ 2 h 462"/>
                  <a:gd name="T98" fmla="*/ 66 w 929"/>
                  <a:gd name="T99" fmla="*/ 3 h 462"/>
                  <a:gd name="T100" fmla="*/ 44 w 929"/>
                  <a:gd name="T101" fmla="*/ 3 h 462"/>
                  <a:gd name="T102" fmla="*/ 46 w 929"/>
                  <a:gd name="T103" fmla="*/ 8 h 462"/>
                  <a:gd name="T104" fmla="*/ 43 w 929"/>
                  <a:gd name="T105" fmla="*/ 6 h 462"/>
                  <a:gd name="T106" fmla="*/ 25 w 929"/>
                  <a:gd name="T107" fmla="*/ 5 h 46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929"/>
                  <a:gd name="T163" fmla="*/ 0 h 462"/>
                  <a:gd name="T164" fmla="*/ 929 w 929"/>
                  <a:gd name="T165" fmla="*/ 462 h 46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929" h="462">
                    <a:moveTo>
                      <a:pt x="60" y="42"/>
                    </a:moveTo>
                    <a:cubicBezTo>
                      <a:pt x="40" y="45"/>
                      <a:pt x="42" y="46"/>
                      <a:pt x="28" y="56"/>
                    </a:cubicBezTo>
                    <a:cubicBezTo>
                      <a:pt x="26" y="74"/>
                      <a:pt x="27" y="75"/>
                      <a:pt x="10" y="78"/>
                    </a:cubicBezTo>
                    <a:cubicBezTo>
                      <a:pt x="4" y="82"/>
                      <a:pt x="0" y="82"/>
                      <a:pt x="6" y="92"/>
                    </a:cubicBezTo>
                    <a:cubicBezTo>
                      <a:pt x="10" y="98"/>
                      <a:pt x="21" y="96"/>
                      <a:pt x="28" y="98"/>
                    </a:cubicBezTo>
                    <a:cubicBezTo>
                      <a:pt x="31" y="99"/>
                      <a:pt x="36" y="100"/>
                      <a:pt x="36" y="100"/>
                    </a:cubicBezTo>
                    <a:cubicBezTo>
                      <a:pt x="47" y="99"/>
                      <a:pt x="69" y="97"/>
                      <a:pt x="50" y="110"/>
                    </a:cubicBezTo>
                    <a:cubicBezTo>
                      <a:pt x="37" y="108"/>
                      <a:pt x="24" y="104"/>
                      <a:pt x="16" y="116"/>
                    </a:cubicBezTo>
                    <a:cubicBezTo>
                      <a:pt x="24" y="141"/>
                      <a:pt x="68" y="125"/>
                      <a:pt x="94" y="126"/>
                    </a:cubicBezTo>
                    <a:cubicBezTo>
                      <a:pt x="98" y="129"/>
                      <a:pt x="100" y="134"/>
                      <a:pt x="104" y="136"/>
                    </a:cubicBezTo>
                    <a:cubicBezTo>
                      <a:pt x="108" y="138"/>
                      <a:pt x="116" y="140"/>
                      <a:pt x="116" y="140"/>
                    </a:cubicBezTo>
                    <a:cubicBezTo>
                      <a:pt x="129" y="138"/>
                      <a:pt x="133" y="139"/>
                      <a:pt x="142" y="130"/>
                    </a:cubicBezTo>
                    <a:cubicBezTo>
                      <a:pt x="151" y="104"/>
                      <a:pt x="179" y="110"/>
                      <a:pt x="202" y="102"/>
                    </a:cubicBezTo>
                    <a:cubicBezTo>
                      <a:pt x="219" y="96"/>
                      <a:pt x="233" y="84"/>
                      <a:pt x="250" y="78"/>
                    </a:cubicBezTo>
                    <a:cubicBezTo>
                      <a:pt x="260" y="75"/>
                      <a:pt x="269" y="74"/>
                      <a:pt x="280" y="72"/>
                    </a:cubicBezTo>
                    <a:cubicBezTo>
                      <a:pt x="287" y="71"/>
                      <a:pt x="300" y="66"/>
                      <a:pt x="300" y="66"/>
                    </a:cubicBezTo>
                    <a:cubicBezTo>
                      <a:pt x="311" y="49"/>
                      <a:pt x="336" y="54"/>
                      <a:pt x="354" y="60"/>
                    </a:cubicBezTo>
                    <a:cubicBezTo>
                      <a:pt x="367" y="79"/>
                      <a:pt x="335" y="79"/>
                      <a:pt x="324" y="80"/>
                    </a:cubicBezTo>
                    <a:cubicBezTo>
                      <a:pt x="312" y="83"/>
                      <a:pt x="306" y="93"/>
                      <a:pt x="292" y="96"/>
                    </a:cubicBezTo>
                    <a:cubicBezTo>
                      <a:pt x="284" y="94"/>
                      <a:pt x="279" y="90"/>
                      <a:pt x="272" y="88"/>
                    </a:cubicBezTo>
                    <a:cubicBezTo>
                      <a:pt x="253" y="91"/>
                      <a:pt x="232" y="96"/>
                      <a:pt x="214" y="102"/>
                    </a:cubicBezTo>
                    <a:cubicBezTo>
                      <a:pt x="223" y="108"/>
                      <a:pt x="231" y="109"/>
                      <a:pt x="242" y="112"/>
                    </a:cubicBezTo>
                    <a:cubicBezTo>
                      <a:pt x="245" y="113"/>
                      <a:pt x="250" y="114"/>
                      <a:pt x="250" y="114"/>
                    </a:cubicBezTo>
                    <a:cubicBezTo>
                      <a:pt x="251" y="116"/>
                      <a:pt x="255" y="118"/>
                      <a:pt x="254" y="120"/>
                    </a:cubicBezTo>
                    <a:cubicBezTo>
                      <a:pt x="252" y="124"/>
                      <a:pt x="242" y="128"/>
                      <a:pt x="242" y="128"/>
                    </a:cubicBezTo>
                    <a:cubicBezTo>
                      <a:pt x="233" y="141"/>
                      <a:pt x="247" y="154"/>
                      <a:pt x="260" y="158"/>
                    </a:cubicBezTo>
                    <a:cubicBezTo>
                      <a:pt x="282" y="155"/>
                      <a:pt x="295" y="151"/>
                      <a:pt x="318" y="150"/>
                    </a:cubicBezTo>
                    <a:cubicBezTo>
                      <a:pt x="334" y="155"/>
                      <a:pt x="345" y="176"/>
                      <a:pt x="350" y="192"/>
                    </a:cubicBezTo>
                    <a:cubicBezTo>
                      <a:pt x="349" y="195"/>
                      <a:pt x="350" y="199"/>
                      <a:pt x="348" y="202"/>
                    </a:cubicBezTo>
                    <a:cubicBezTo>
                      <a:pt x="345" y="206"/>
                      <a:pt x="336" y="210"/>
                      <a:pt x="336" y="210"/>
                    </a:cubicBezTo>
                    <a:cubicBezTo>
                      <a:pt x="327" y="224"/>
                      <a:pt x="332" y="235"/>
                      <a:pt x="348" y="240"/>
                    </a:cubicBezTo>
                    <a:cubicBezTo>
                      <a:pt x="358" y="237"/>
                      <a:pt x="362" y="237"/>
                      <a:pt x="368" y="246"/>
                    </a:cubicBezTo>
                    <a:cubicBezTo>
                      <a:pt x="360" y="252"/>
                      <a:pt x="346" y="246"/>
                      <a:pt x="338" y="252"/>
                    </a:cubicBezTo>
                    <a:cubicBezTo>
                      <a:pt x="326" y="260"/>
                      <a:pt x="346" y="265"/>
                      <a:pt x="348" y="266"/>
                    </a:cubicBezTo>
                    <a:cubicBezTo>
                      <a:pt x="352" y="278"/>
                      <a:pt x="347" y="279"/>
                      <a:pt x="336" y="286"/>
                    </a:cubicBezTo>
                    <a:cubicBezTo>
                      <a:pt x="332" y="289"/>
                      <a:pt x="324" y="294"/>
                      <a:pt x="324" y="294"/>
                    </a:cubicBezTo>
                    <a:cubicBezTo>
                      <a:pt x="315" y="308"/>
                      <a:pt x="320" y="303"/>
                      <a:pt x="310" y="310"/>
                    </a:cubicBezTo>
                    <a:cubicBezTo>
                      <a:pt x="306" y="316"/>
                      <a:pt x="294" y="324"/>
                      <a:pt x="294" y="324"/>
                    </a:cubicBezTo>
                    <a:cubicBezTo>
                      <a:pt x="285" y="338"/>
                      <a:pt x="288" y="331"/>
                      <a:pt x="284" y="342"/>
                    </a:cubicBezTo>
                    <a:cubicBezTo>
                      <a:pt x="285" y="374"/>
                      <a:pt x="283" y="393"/>
                      <a:pt x="292" y="420"/>
                    </a:cubicBezTo>
                    <a:cubicBezTo>
                      <a:pt x="295" y="429"/>
                      <a:pt x="307" y="435"/>
                      <a:pt x="314" y="440"/>
                    </a:cubicBezTo>
                    <a:cubicBezTo>
                      <a:pt x="319" y="444"/>
                      <a:pt x="332" y="446"/>
                      <a:pt x="332" y="446"/>
                    </a:cubicBezTo>
                    <a:cubicBezTo>
                      <a:pt x="340" y="457"/>
                      <a:pt x="345" y="459"/>
                      <a:pt x="358" y="462"/>
                    </a:cubicBezTo>
                    <a:cubicBezTo>
                      <a:pt x="376" y="459"/>
                      <a:pt x="375" y="457"/>
                      <a:pt x="388" y="448"/>
                    </a:cubicBezTo>
                    <a:cubicBezTo>
                      <a:pt x="390" y="441"/>
                      <a:pt x="394" y="435"/>
                      <a:pt x="400" y="430"/>
                    </a:cubicBezTo>
                    <a:cubicBezTo>
                      <a:pt x="404" y="427"/>
                      <a:pt x="412" y="422"/>
                      <a:pt x="412" y="422"/>
                    </a:cubicBezTo>
                    <a:cubicBezTo>
                      <a:pt x="417" y="415"/>
                      <a:pt x="451" y="367"/>
                      <a:pt x="458" y="364"/>
                    </a:cubicBezTo>
                    <a:cubicBezTo>
                      <a:pt x="475" y="356"/>
                      <a:pt x="486" y="357"/>
                      <a:pt x="506" y="356"/>
                    </a:cubicBezTo>
                    <a:cubicBezTo>
                      <a:pt x="525" y="350"/>
                      <a:pt x="533" y="342"/>
                      <a:pt x="554" y="340"/>
                    </a:cubicBezTo>
                    <a:cubicBezTo>
                      <a:pt x="560" y="338"/>
                      <a:pt x="566" y="336"/>
                      <a:pt x="572" y="334"/>
                    </a:cubicBezTo>
                    <a:cubicBezTo>
                      <a:pt x="576" y="333"/>
                      <a:pt x="584" y="330"/>
                      <a:pt x="584" y="330"/>
                    </a:cubicBezTo>
                    <a:cubicBezTo>
                      <a:pt x="603" y="311"/>
                      <a:pt x="618" y="310"/>
                      <a:pt x="646" y="308"/>
                    </a:cubicBezTo>
                    <a:cubicBezTo>
                      <a:pt x="665" y="304"/>
                      <a:pt x="684" y="303"/>
                      <a:pt x="704" y="302"/>
                    </a:cubicBezTo>
                    <a:cubicBezTo>
                      <a:pt x="712" y="299"/>
                      <a:pt x="712" y="293"/>
                      <a:pt x="720" y="290"/>
                    </a:cubicBezTo>
                    <a:cubicBezTo>
                      <a:pt x="732" y="285"/>
                      <a:pt x="743" y="285"/>
                      <a:pt x="754" y="278"/>
                    </a:cubicBezTo>
                    <a:cubicBezTo>
                      <a:pt x="756" y="271"/>
                      <a:pt x="760" y="267"/>
                      <a:pt x="762" y="260"/>
                    </a:cubicBezTo>
                    <a:cubicBezTo>
                      <a:pt x="763" y="247"/>
                      <a:pt x="762" y="233"/>
                      <a:pt x="764" y="220"/>
                    </a:cubicBezTo>
                    <a:cubicBezTo>
                      <a:pt x="764" y="219"/>
                      <a:pt x="794" y="204"/>
                      <a:pt x="800" y="200"/>
                    </a:cubicBezTo>
                    <a:cubicBezTo>
                      <a:pt x="807" y="189"/>
                      <a:pt x="808" y="186"/>
                      <a:pt x="820" y="182"/>
                    </a:cubicBezTo>
                    <a:cubicBezTo>
                      <a:pt x="825" y="166"/>
                      <a:pt x="814" y="162"/>
                      <a:pt x="802" y="154"/>
                    </a:cubicBezTo>
                    <a:cubicBezTo>
                      <a:pt x="797" y="151"/>
                      <a:pt x="790" y="142"/>
                      <a:pt x="790" y="142"/>
                    </a:cubicBezTo>
                    <a:cubicBezTo>
                      <a:pt x="786" y="131"/>
                      <a:pt x="792" y="127"/>
                      <a:pt x="802" y="124"/>
                    </a:cubicBezTo>
                    <a:cubicBezTo>
                      <a:pt x="810" y="116"/>
                      <a:pt x="813" y="98"/>
                      <a:pt x="820" y="94"/>
                    </a:cubicBezTo>
                    <a:cubicBezTo>
                      <a:pt x="824" y="92"/>
                      <a:pt x="832" y="90"/>
                      <a:pt x="832" y="90"/>
                    </a:cubicBezTo>
                    <a:cubicBezTo>
                      <a:pt x="844" y="92"/>
                      <a:pt x="848" y="92"/>
                      <a:pt x="856" y="100"/>
                    </a:cubicBezTo>
                    <a:cubicBezTo>
                      <a:pt x="863" y="98"/>
                      <a:pt x="876" y="94"/>
                      <a:pt x="876" y="94"/>
                    </a:cubicBezTo>
                    <a:cubicBezTo>
                      <a:pt x="889" y="81"/>
                      <a:pt x="906" y="77"/>
                      <a:pt x="924" y="74"/>
                    </a:cubicBezTo>
                    <a:cubicBezTo>
                      <a:pt x="929" y="67"/>
                      <a:pt x="929" y="58"/>
                      <a:pt x="922" y="52"/>
                    </a:cubicBezTo>
                    <a:cubicBezTo>
                      <a:pt x="918" y="49"/>
                      <a:pt x="910" y="44"/>
                      <a:pt x="910" y="44"/>
                    </a:cubicBezTo>
                    <a:cubicBezTo>
                      <a:pt x="894" y="47"/>
                      <a:pt x="899" y="49"/>
                      <a:pt x="888" y="56"/>
                    </a:cubicBezTo>
                    <a:cubicBezTo>
                      <a:pt x="884" y="58"/>
                      <a:pt x="876" y="60"/>
                      <a:pt x="876" y="60"/>
                    </a:cubicBezTo>
                    <a:cubicBezTo>
                      <a:pt x="853" y="59"/>
                      <a:pt x="810" y="59"/>
                      <a:pt x="848" y="46"/>
                    </a:cubicBezTo>
                    <a:cubicBezTo>
                      <a:pt x="844" y="33"/>
                      <a:pt x="831" y="37"/>
                      <a:pt x="818" y="36"/>
                    </a:cubicBezTo>
                    <a:cubicBezTo>
                      <a:pt x="809" y="33"/>
                      <a:pt x="802" y="27"/>
                      <a:pt x="794" y="22"/>
                    </a:cubicBezTo>
                    <a:cubicBezTo>
                      <a:pt x="790" y="20"/>
                      <a:pt x="782" y="18"/>
                      <a:pt x="782" y="18"/>
                    </a:cubicBezTo>
                    <a:cubicBezTo>
                      <a:pt x="727" y="19"/>
                      <a:pt x="688" y="11"/>
                      <a:pt x="642" y="26"/>
                    </a:cubicBezTo>
                    <a:cubicBezTo>
                      <a:pt x="635" y="16"/>
                      <a:pt x="632" y="18"/>
                      <a:pt x="620" y="20"/>
                    </a:cubicBezTo>
                    <a:cubicBezTo>
                      <a:pt x="611" y="34"/>
                      <a:pt x="600" y="36"/>
                      <a:pt x="584" y="38"/>
                    </a:cubicBezTo>
                    <a:cubicBezTo>
                      <a:pt x="575" y="44"/>
                      <a:pt x="581" y="46"/>
                      <a:pt x="578" y="56"/>
                    </a:cubicBezTo>
                    <a:cubicBezTo>
                      <a:pt x="572" y="47"/>
                      <a:pt x="566" y="41"/>
                      <a:pt x="556" y="38"/>
                    </a:cubicBezTo>
                    <a:cubicBezTo>
                      <a:pt x="553" y="38"/>
                      <a:pt x="539" y="39"/>
                      <a:pt x="534" y="42"/>
                    </a:cubicBezTo>
                    <a:cubicBezTo>
                      <a:pt x="528" y="46"/>
                      <a:pt x="516" y="54"/>
                      <a:pt x="516" y="54"/>
                    </a:cubicBezTo>
                    <a:cubicBezTo>
                      <a:pt x="507" y="52"/>
                      <a:pt x="503" y="51"/>
                      <a:pt x="500" y="42"/>
                    </a:cubicBezTo>
                    <a:cubicBezTo>
                      <a:pt x="505" y="28"/>
                      <a:pt x="488" y="31"/>
                      <a:pt x="478" y="30"/>
                    </a:cubicBezTo>
                    <a:cubicBezTo>
                      <a:pt x="469" y="33"/>
                      <a:pt x="473" y="37"/>
                      <a:pt x="464" y="40"/>
                    </a:cubicBezTo>
                    <a:cubicBezTo>
                      <a:pt x="447" y="34"/>
                      <a:pt x="451" y="27"/>
                      <a:pt x="432" y="40"/>
                    </a:cubicBezTo>
                    <a:cubicBezTo>
                      <a:pt x="427" y="54"/>
                      <a:pt x="427" y="52"/>
                      <a:pt x="410" y="50"/>
                    </a:cubicBezTo>
                    <a:cubicBezTo>
                      <a:pt x="391" y="52"/>
                      <a:pt x="385" y="54"/>
                      <a:pt x="366" y="52"/>
                    </a:cubicBezTo>
                    <a:cubicBezTo>
                      <a:pt x="357" y="49"/>
                      <a:pt x="356" y="46"/>
                      <a:pt x="364" y="40"/>
                    </a:cubicBezTo>
                    <a:cubicBezTo>
                      <a:pt x="380" y="42"/>
                      <a:pt x="395" y="43"/>
                      <a:pt x="410" y="38"/>
                    </a:cubicBezTo>
                    <a:cubicBezTo>
                      <a:pt x="426" y="15"/>
                      <a:pt x="386" y="21"/>
                      <a:pt x="370" y="20"/>
                    </a:cubicBezTo>
                    <a:cubicBezTo>
                      <a:pt x="364" y="16"/>
                      <a:pt x="358" y="12"/>
                      <a:pt x="352" y="8"/>
                    </a:cubicBezTo>
                    <a:cubicBezTo>
                      <a:pt x="348" y="5"/>
                      <a:pt x="340" y="0"/>
                      <a:pt x="340" y="0"/>
                    </a:cubicBezTo>
                    <a:cubicBezTo>
                      <a:pt x="338" y="1"/>
                      <a:pt x="336" y="1"/>
                      <a:pt x="334" y="2"/>
                    </a:cubicBezTo>
                    <a:cubicBezTo>
                      <a:pt x="331" y="3"/>
                      <a:pt x="329" y="3"/>
                      <a:pt x="326" y="4"/>
                    </a:cubicBezTo>
                    <a:cubicBezTo>
                      <a:pt x="322" y="5"/>
                      <a:pt x="314" y="8"/>
                      <a:pt x="314" y="8"/>
                    </a:cubicBezTo>
                    <a:cubicBezTo>
                      <a:pt x="305" y="22"/>
                      <a:pt x="288" y="6"/>
                      <a:pt x="276" y="2"/>
                    </a:cubicBezTo>
                    <a:cubicBezTo>
                      <a:pt x="270" y="3"/>
                      <a:pt x="241" y="16"/>
                      <a:pt x="240" y="16"/>
                    </a:cubicBezTo>
                    <a:cubicBezTo>
                      <a:pt x="226" y="17"/>
                      <a:pt x="212" y="17"/>
                      <a:pt x="198" y="18"/>
                    </a:cubicBezTo>
                    <a:cubicBezTo>
                      <a:pt x="183" y="19"/>
                      <a:pt x="172" y="20"/>
                      <a:pt x="160" y="28"/>
                    </a:cubicBezTo>
                    <a:cubicBezTo>
                      <a:pt x="146" y="26"/>
                      <a:pt x="141" y="27"/>
                      <a:pt x="130" y="20"/>
                    </a:cubicBezTo>
                    <a:cubicBezTo>
                      <a:pt x="123" y="22"/>
                      <a:pt x="115" y="24"/>
                      <a:pt x="108" y="26"/>
                    </a:cubicBezTo>
                    <a:cubicBezTo>
                      <a:pt x="102" y="35"/>
                      <a:pt x="113" y="41"/>
                      <a:pt x="122" y="44"/>
                    </a:cubicBezTo>
                    <a:cubicBezTo>
                      <a:pt x="125" y="52"/>
                      <a:pt x="114" y="68"/>
                      <a:pt x="114" y="68"/>
                    </a:cubicBezTo>
                    <a:cubicBezTo>
                      <a:pt x="112" y="79"/>
                      <a:pt x="111" y="82"/>
                      <a:pt x="100" y="78"/>
                    </a:cubicBezTo>
                    <a:cubicBezTo>
                      <a:pt x="93" y="67"/>
                      <a:pt x="100" y="63"/>
                      <a:pt x="104" y="52"/>
                    </a:cubicBezTo>
                    <a:cubicBezTo>
                      <a:pt x="96" y="44"/>
                      <a:pt x="91" y="36"/>
                      <a:pt x="80" y="32"/>
                    </a:cubicBezTo>
                    <a:cubicBezTo>
                      <a:pt x="73" y="34"/>
                      <a:pt x="67" y="39"/>
                      <a:pt x="60" y="42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" name="Freeform 30"/>
              <p:cNvSpPr>
                <a:spLocks noChangeArrowheads="1"/>
              </p:cNvSpPr>
              <p:nvPr/>
            </p:nvSpPr>
            <p:spPr bwMode="auto">
              <a:xfrm>
                <a:off x="1547" y="172"/>
                <a:ext cx="45" cy="22"/>
              </a:xfrm>
              <a:custGeom>
                <a:avLst/>
                <a:gdLst>
                  <a:gd name="T0" fmla="*/ 14 w 52"/>
                  <a:gd name="T1" fmla="*/ 0 h 32"/>
                  <a:gd name="T2" fmla="*/ 3 w 52"/>
                  <a:gd name="T3" fmla="*/ 2 h 32"/>
                  <a:gd name="T4" fmla="*/ 10 w 52"/>
                  <a:gd name="T5" fmla="*/ 3 h 32"/>
                  <a:gd name="T6" fmla="*/ 17 w 52"/>
                  <a:gd name="T7" fmla="*/ 3 h 32"/>
                  <a:gd name="T8" fmla="*/ 14 w 52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32"/>
                  <a:gd name="T17" fmla="*/ 52 w 5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32">
                    <a:moveTo>
                      <a:pt x="34" y="0"/>
                    </a:moveTo>
                    <a:cubicBezTo>
                      <a:pt x="30" y="12"/>
                      <a:pt x="19" y="16"/>
                      <a:pt x="8" y="20"/>
                    </a:cubicBezTo>
                    <a:cubicBezTo>
                      <a:pt x="0" y="32"/>
                      <a:pt x="14" y="31"/>
                      <a:pt x="24" y="32"/>
                    </a:cubicBezTo>
                    <a:cubicBezTo>
                      <a:pt x="30" y="31"/>
                      <a:pt x="36" y="32"/>
                      <a:pt x="42" y="30"/>
                    </a:cubicBezTo>
                    <a:cubicBezTo>
                      <a:pt x="52" y="26"/>
                      <a:pt x="34" y="3"/>
                      <a:pt x="34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8" name="Freeform 31"/>
              <p:cNvSpPr>
                <a:spLocks noChangeArrowheads="1"/>
              </p:cNvSpPr>
              <p:nvPr/>
            </p:nvSpPr>
            <p:spPr bwMode="auto">
              <a:xfrm>
                <a:off x="1873" y="234"/>
                <a:ext cx="147" cy="50"/>
              </a:xfrm>
              <a:custGeom>
                <a:avLst/>
                <a:gdLst>
                  <a:gd name="T0" fmla="*/ 39 w 172"/>
                  <a:gd name="T1" fmla="*/ 1 h 72"/>
                  <a:gd name="T2" fmla="*/ 26 w 172"/>
                  <a:gd name="T3" fmla="*/ 1 h 72"/>
                  <a:gd name="T4" fmla="*/ 21 w 172"/>
                  <a:gd name="T5" fmla="*/ 0 h 72"/>
                  <a:gd name="T6" fmla="*/ 0 w 172"/>
                  <a:gd name="T7" fmla="*/ 3 h 72"/>
                  <a:gd name="T8" fmla="*/ 11 w 172"/>
                  <a:gd name="T9" fmla="*/ 4 h 72"/>
                  <a:gd name="T10" fmla="*/ 16 w 172"/>
                  <a:gd name="T11" fmla="*/ 7 h 72"/>
                  <a:gd name="T12" fmla="*/ 26 w 172"/>
                  <a:gd name="T13" fmla="*/ 8 h 72"/>
                  <a:gd name="T14" fmla="*/ 31 w 172"/>
                  <a:gd name="T15" fmla="*/ 8 h 72"/>
                  <a:gd name="T16" fmla="*/ 50 w 172"/>
                  <a:gd name="T17" fmla="*/ 7 h 72"/>
                  <a:gd name="T18" fmla="*/ 68 w 172"/>
                  <a:gd name="T19" fmla="*/ 5 h 72"/>
                  <a:gd name="T20" fmla="*/ 58 w 172"/>
                  <a:gd name="T21" fmla="*/ 2 h 72"/>
                  <a:gd name="T22" fmla="*/ 53 w 172"/>
                  <a:gd name="T23" fmla="*/ 1 h 72"/>
                  <a:gd name="T24" fmla="*/ 39 w 172"/>
                  <a:gd name="T25" fmla="*/ 1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2"/>
                  <a:gd name="T40" fmla="*/ 0 h 72"/>
                  <a:gd name="T41" fmla="*/ 172 w 172"/>
                  <a:gd name="T42" fmla="*/ 72 h 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2" h="72">
                    <a:moveTo>
                      <a:pt x="102" y="8"/>
                    </a:moveTo>
                    <a:cubicBezTo>
                      <a:pt x="89" y="12"/>
                      <a:pt x="78" y="8"/>
                      <a:pt x="66" y="4"/>
                    </a:cubicBezTo>
                    <a:cubicBezTo>
                      <a:pt x="62" y="3"/>
                      <a:pt x="54" y="0"/>
                      <a:pt x="54" y="0"/>
                    </a:cubicBezTo>
                    <a:cubicBezTo>
                      <a:pt x="38" y="5"/>
                      <a:pt x="12" y="16"/>
                      <a:pt x="0" y="28"/>
                    </a:cubicBezTo>
                    <a:cubicBezTo>
                      <a:pt x="4" y="39"/>
                      <a:pt x="18" y="39"/>
                      <a:pt x="28" y="40"/>
                    </a:cubicBezTo>
                    <a:cubicBezTo>
                      <a:pt x="39" y="44"/>
                      <a:pt x="41" y="60"/>
                      <a:pt x="42" y="60"/>
                    </a:cubicBezTo>
                    <a:cubicBezTo>
                      <a:pt x="50" y="63"/>
                      <a:pt x="58" y="65"/>
                      <a:pt x="66" y="68"/>
                    </a:cubicBezTo>
                    <a:cubicBezTo>
                      <a:pt x="70" y="69"/>
                      <a:pt x="78" y="72"/>
                      <a:pt x="78" y="72"/>
                    </a:cubicBezTo>
                    <a:cubicBezTo>
                      <a:pt x="92" y="71"/>
                      <a:pt x="117" y="69"/>
                      <a:pt x="130" y="60"/>
                    </a:cubicBezTo>
                    <a:cubicBezTo>
                      <a:pt x="148" y="48"/>
                      <a:pt x="150" y="46"/>
                      <a:pt x="172" y="44"/>
                    </a:cubicBezTo>
                    <a:cubicBezTo>
                      <a:pt x="169" y="29"/>
                      <a:pt x="162" y="23"/>
                      <a:pt x="148" y="18"/>
                    </a:cubicBezTo>
                    <a:cubicBezTo>
                      <a:pt x="145" y="10"/>
                      <a:pt x="144" y="7"/>
                      <a:pt x="136" y="4"/>
                    </a:cubicBezTo>
                    <a:cubicBezTo>
                      <a:pt x="134" y="4"/>
                      <a:pt x="105" y="11"/>
                      <a:pt x="102" y="8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9" name="Freeform 32"/>
              <p:cNvSpPr>
                <a:spLocks noChangeArrowheads="1"/>
              </p:cNvSpPr>
              <p:nvPr/>
            </p:nvSpPr>
            <p:spPr bwMode="auto">
              <a:xfrm>
                <a:off x="1989" y="81"/>
                <a:ext cx="45" cy="23"/>
              </a:xfrm>
              <a:custGeom>
                <a:avLst/>
                <a:gdLst>
                  <a:gd name="T0" fmla="*/ 14 w 52"/>
                  <a:gd name="T1" fmla="*/ 0 h 32"/>
                  <a:gd name="T2" fmla="*/ 3 w 52"/>
                  <a:gd name="T3" fmla="*/ 3 h 32"/>
                  <a:gd name="T4" fmla="*/ 10 w 52"/>
                  <a:gd name="T5" fmla="*/ 4 h 32"/>
                  <a:gd name="T6" fmla="*/ 17 w 52"/>
                  <a:gd name="T7" fmla="*/ 4 h 32"/>
                  <a:gd name="T8" fmla="*/ 14 w 52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32"/>
                  <a:gd name="T17" fmla="*/ 52 w 5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32">
                    <a:moveTo>
                      <a:pt x="34" y="0"/>
                    </a:moveTo>
                    <a:cubicBezTo>
                      <a:pt x="30" y="12"/>
                      <a:pt x="19" y="16"/>
                      <a:pt x="8" y="20"/>
                    </a:cubicBezTo>
                    <a:cubicBezTo>
                      <a:pt x="0" y="32"/>
                      <a:pt x="14" y="31"/>
                      <a:pt x="24" y="32"/>
                    </a:cubicBezTo>
                    <a:cubicBezTo>
                      <a:pt x="30" y="31"/>
                      <a:pt x="36" y="32"/>
                      <a:pt x="42" y="30"/>
                    </a:cubicBezTo>
                    <a:cubicBezTo>
                      <a:pt x="52" y="26"/>
                      <a:pt x="34" y="3"/>
                      <a:pt x="34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0" name="Freeform 33"/>
              <p:cNvSpPr>
                <a:spLocks noChangeArrowheads="1"/>
              </p:cNvSpPr>
              <p:nvPr/>
            </p:nvSpPr>
            <p:spPr bwMode="auto">
              <a:xfrm>
                <a:off x="2298" y="51"/>
                <a:ext cx="178" cy="59"/>
              </a:xfrm>
              <a:custGeom>
                <a:avLst/>
                <a:gdLst>
                  <a:gd name="T0" fmla="*/ 79 w 206"/>
                  <a:gd name="T1" fmla="*/ 1 h 85"/>
                  <a:gd name="T2" fmla="*/ 43 w 206"/>
                  <a:gd name="T3" fmla="*/ 1 h 85"/>
                  <a:gd name="T4" fmla="*/ 45 w 206"/>
                  <a:gd name="T5" fmla="*/ 3 h 85"/>
                  <a:gd name="T6" fmla="*/ 44 w 206"/>
                  <a:gd name="T7" fmla="*/ 4 h 85"/>
                  <a:gd name="T8" fmla="*/ 37 w 206"/>
                  <a:gd name="T9" fmla="*/ 3 h 85"/>
                  <a:gd name="T10" fmla="*/ 32 w 206"/>
                  <a:gd name="T11" fmla="*/ 2 h 85"/>
                  <a:gd name="T12" fmla="*/ 10 w 206"/>
                  <a:gd name="T13" fmla="*/ 3 h 85"/>
                  <a:gd name="T14" fmla="*/ 13 w 206"/>
                  <a:gd name="T15" fmla="*/ 6 h 85"/>
                  <a:gd name="T16" fmla="*/ 22 w 206"/>
                  <a:gd name="T17" fmla="*/ 6 h 85"/>
                  <a:gd name="T18" fmla="*/ 30 w 206"/>
                  <a:gd name="T19" fmla="*/ 8 h 85"/>
                  <a:gd name="T20" fmla="*/ 37 w 206"/>
                  <a:gd name="T21" fmla="*/ 9 h 85"/>
                  <a:gd name="T22" fmla="*/ 45 w 206"/>
                  <a:gd name="T23" fmla="*/ 8 h 85"/>
                  <a:gd name="T24" fmla="*/ 51 w 206"/>
                  <a:gd name="T25" fmla="*/ 6 h 85"/>
                  <a:gd name="T26" fmla="*/ 53 w 206"/>
                  <a:gd name="T27" fmla="*/ 6 h 85"/>
                  <a:gd name="T28" fmla="*/ 68 w 206"/>
                  <a:gd name="T29" fmla="*/ 4 h 85"/>
                  <a:gd name="T30" fmla="*/ 79 w 206"/>
                  <a:gd name="T31" fmla="*/ 3 h 85"/>
                  <a:gd name="T32" fmla="*/ 83 w 206"/>
                  <a:gd name="T33" fmla="*/ 3 h 85"/>
                  <a:gd name="T34" fmla="*/ 79 w 206"/>
                  <a:gd name="T35" fmla="*/ 1 h 8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06"/>
                  <a:gd name="T55" fmla="*/ 0 h 85"/>
                  <a:gd name="T56" fmla="*/ 206 w 206"/>
                  <a:gd name="T57" fmla="*/ 85 h 85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06" h="85">
                    <a:moveTo>
                      <a:pt x="191" y="7"/>
                    </a:moveTo>
                    <a:cubicBezTo>
                      <a:pt x="165" y="6"/>
                      <a:pt x="130" y="0"/>
                      <a:pt x="103" y="9"/>
                    </a:cubicBezTo>
                    <a:cubicBezTo>
                      <a:pt x="100" y="18"/>
                      <a:pt x="101" y="20"/>
                      <a:pt x="109" y="25"/>
                    </a:cubicBezTo>
                    <a:cubicBezTo>
                      <a:pt x="111" y="28"/>
                      <a:pt x="118" y="34"/>
                      <a:pt x="107" y="33"/>
                    </a:cubicBezTo>
                    <a:cubicBezTo>
                      <a:pt x="101" y="32"/>
                      <a:pt x="89" y="27"/>
                      <a:pt x="89" y="27"/>
                    </a:cubicBezTo>
                    <a:cubicBezTo>
                      <a:pt x="86" y="24"/>
                      <a:pt x="82" y="18"/>
                      <a:pt x="77" y="19"/>
                    </a:cubicBezTo>
                    <a:cubicBezTo>
                      <a:pt x="52" y="22"/>
                      <a:pt x="57" y="25"/>
                      <a:pt x="23" y="27"/>
                    </a:cubicBezTo>
                    <a:cubicBezTo>
                      <a:pt x="0" y="31"/>
                      <a:pt x="18" y="45"/>
                      <a:pt x="31" y="49"/>
                    </a:cubicBezTo>
                    <a:cubicBezTo>
                      <a:pt x="43" y="53"/>
                      <a:pt x="35" y="51"/>
                      <a:pt x="55" y="53"/>
                    </a:cubicBezTo>
                    <a:cubicBezTo>
                      <a:pt x="63" y="59"/>
                      <a:pt x="66" y="67"/>
                      <a:pt x="75" y="73"/>
                    </a:cubicBezTo>
                    <a:cubicBezTo>
                      <a:pt x="78" y="81"/>
                      <a:pt x="81" y="82"/>
                      <a:pt x="89" y="85"/>
                    </a:cubicBezTo>
                    <a:cubicBezTo>
                      <a:pt x="104" y="81"/>
                      <a:pt x="99" y="75"/>
                      <a:pt x="109" y="67"/>
                    </a:cubicBezTo>
                    <a:cubicBezTo>
                      <a:pt x="113" y="64"/>
                      <a:pt x="121" y="59"/>
                      <a:pt x="121" y="59"/>
                    </a:cubicBezTo>
                    <a:cubicBezTo>
                      <a:pt x="123" y="55"/>
                      <a:pt x="124" y="50"/>
                      <a:pt x="127" y="47"/>
                    </a:cubicBezTo>
                    <a:cubicBezTo>
                      <a:pt x="132" y="41"/>
                      <a:pt x="158" y="37"/>
                      <a:pt x="167" y="35"/>
                    </a:cubicBezTo>
                    <a:cubicBezTo>
                      <a:pt x="174" y="34"/>
                      <a:pt x="181" y="33"/>
                      <a:pt x="187" y="31"/>
                    </a:cubicBezTo>
                    <a:cubicBezTo>
                      <a:pt x="191" y="30"/>
                      <a:pt x="199" y="27"/>
                      <a:pt x="199" y="27"/>
                    </a:cubicBezTo>
                    <a:cubicBezTo>
                      <a:pt x="206" y="16"/>
                      <a:pt x="199" y="15"/>
                      <a:pt x="191" y="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1" name="Freeform 34"/>
              <p:cNvSpPr>
                <a:spLocks noChangeArrowheads="1"/>
              </p:cNvSpPr>
              <p:nvPr/>
            </p:nvSpPr>
            <p:spPr bwMode="auto">
              <a:xfrm>
                <a:off x="2410" y="82"/>
                <a:ext cx="55" cy="20"/>
              </a:xfrm>
              <a:custGeom>
                <a:avLst/>
                <a:gdLst>
                  <a:gd name="T0" fmla="*/ 15 w 64"/>
                  <a:gd name="T1" fmla="*/ 1 h 28"/>
                  <a:gd name="T2" fmla="*/ 3 w 64"/>
                  <a:gd name="T3" fmla="*/ 1 h 28"/>
                  <a:gd name="T4" fmla="*/ 9 w 64"/>
                  <a:gd name="T5" fmla="*/ 4 h 28"/>
                  <a:gd name="T6" fmla="*/ 21 w 64"/>
                  <a:gd name="T7" fmla="*/ 2 h 28"/>
                  <a:gd name="T8" fmla="*/ 15 w 64"/>
                  <a:gd name="T9" fmla="*/ 1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28"/>
                  <a:gd name="T17" fmla="*/ 64 w 64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28">
                    <a:moveTo>
                      <a:pt x="36" y="6"/>
                    </a:moveTo>
                    <a:cubicBezTo>
                      <a:pt x="32" y="18"/>
                      <a:pt x="19" y="0"/>
                      <a:pt x="8" y="4"/>
                    </a:cubicBezTo>
                    <a:cubicBezTo>
                      <a:pt x="0" y="16"/>
                      <a:pt x="14" y="27"/>
                      <a:pt x="24" y="28"/>
                    </a:cubicBezTo>
                    <a:cubicBezTo>
                      <a:pt x="30" y="27"/>
                      <a:pt x="48" y="16"/>
                      <a:pt x="54" y="14"/>
                    </a:cubicBezTo>
                    <a:cubicBezTo>
                      <a:pt x="64" y="10"/>
                      <a:pt x="36" y="9"/>
                      <a:pt x="36" y="6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2" name="Freeform 35"/>
              <p:cNvSpPr>
                <a:spLocks noChangeArrowheads="1"/>
              </p:cNvSpPr>
              <p:nvPr/>
            </p:nvSpPr>
            <p:spPr bwMode="auto">
              <a:xfrm>
                <a:off x="2074" y="337"/>
                <a:ext cx="125" cy="123"/>
              </a:xfrm>
              <a:custGeom>
                <a:avLst/>
                <a:gdLst>
                  <a:gd name="T0" fmla="*/ 9 w 146"/>
                  <a:gd name="T1" fmla="*/ 2 h 176"/>
                  <a:gd name="T2" fmla="*/ 0 w 146"/>
                  <a:gd name="T3" fmla="*/ 3 h 176"/>
                  <a:gd name="T4" fmla="*/ 6 w 146"/>
                  <a:gd name="T5" fmla="*/ 5 h 176"/>
                  <a:gd name="T6" fmla="*/ 13 w 146"/>
                  <a:gd name="T7" fmla="*/ 10 h 176"/>
                  <a:gd name="T8" fmla="*/ 21 w 146"/>
                  <a:gd name="T9" fmla="*/ 10 h 176"/>
                  <a:gd name="T10" fmla="*/ 20 w 146"/>
                  <a:gd name="T11" fmla="*/ 12 h 176"/>
                  <a:gd name="T12" fmla="*/ 11 w 146"/>
                  <a:gd name="T13" fmla="*/ 13 h 176"/>
                  <a:gd name="T14" fmla="*/ 7 w 146"/>
                  <a:gd name="T15" fmla="*/ 15 h 176"/>
                  <a:gd name="T16" fmla="*/ 7 w 146"/>
                  <a:gd name="T17" fmla="*/ 16 h 176"/>
                  <a:gd name="T18" fmla="*/ 12 w 146"/>
                  <a:gd name="T19" fmla="*/ 17 h 176"/>
                  <a:gd name="T20" fmla="*/ 7 w 146"/>
                  <a:gd name="T21" fmla="*/ 20 h 176"/>
                  <a:gd name="T22" fmla="*/ 8 w 146"/>
                  <a:gd name="T23" fmla="*/ 20 h 176"/>
                  <a:gd name="T24" fmla="*/ 13 w 146"/>
                  <a:gd name="T25" fmla="*/ 20 h 176"/>
                  <a:gd name="T26" fmla="*/ 23 w 146"/>
                  <a:gd name="T27" fmla="*/ 20 h 176"/>
                  <a:gd name="T28" fmla="*/ 37 w 146"/>
                  <a:gd name="T29" fmla="*/ 20 h 176"/>
                  <a:gd name="T30" fmla="*/ 43 w 146"/>
                  <a:gd name="T31" fmla="*/ 20 h 176"/>
                  <a:gd name="T32" fmla="*/ 48 w 146"/>
                  <a:gd name="T33" fmla="*/ 19 h 176"/>
                  <a:gd name="T34" fmla="*/ 50 w 146"/>
                  <a:gd name="T35" fmla="*/ 17 h 176"/>
                  <a:gd name="T36" fmla="*/ 58 w 146"/>
                  <a:gd name="T37" fmla="*/ 15 h 176"/>
                  <a:gd name="T38" fmla="*/ 43 w 146"/>
                  <a:gd name="T39" fmla="*/ 13 h 176"/>
                  <a:gd name="T40" fmla="*/ 34 w 146"/>
                  <a:gd name="T41" fmla="*/ 10 h 176"/>
                  <a:gd name="T42" fmla="*/ 33 w 146"/>
                  <a:gd name="T43" fmla="*/ 8 h 176"/>
                  <a:gd name="T44" fmla="*/ 25 w 146"/>
                  <a:gd name="T45" fmla="*/ 7 h 176"/>
                  <a:gd name="T46" fmla="*/ 33 w 146"/>
                  <a:gd name="T47" fmla="*/ 5 h 176"/>
                  <a:gd name="T48" fmla="*/ 25 w 146"/>
                  <a:gd name="T49" fmla="*/ 3 h 176"/>
                  <a:gd name="T50" fmla="*/ 28 w 146"/>
                  <a:gd name="T51" fmla="*/ 1 h 176"/>
                  <a:gd name="T52" fmla="*/ 18 w 146"/>
                  <a:gd name="T53" fmla="*/ 1 h 176"/>
                  <a:gd name="T54" fmla="*/ 12 w 146"/>
                  <a:gd name="T55" fmla="*/ 1 h 176"/>
                  <a:gd name="T56" fmla="*/ 9 w 146"/>
                  <a:gd name="T57" fmla="*/ 2 h 17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6"/>
                  <a:gd name="T88" fmla="*/ 0 h 176"/>
                  <a:gd name="T89" fmla="*/ 146 w 146"/>
                  <a:gd name="T90" fmla="*/ 176 h 17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6" h="176">
                    <a:moveTo>
                      <a:pt x="24" y="19"/>
                    </a:moveTo>
                    <a:cubicBezTo>
                      <a:pt x="13" y="23"/>
                      <a:pt x="7" y="15"/>
                      <a:pt x="0" y="25"/>
                    </a:cubicBezTo>
                    <a:cubicBezTo>
                      <a:pt x="2" y="32"/>
                      <a:pt x="14" y="43"/>
                      <a:pt x="14" y="43"/>
                    </a:cubicBezTo>
                    <a:cubicBezTo>
                      <a:pt x="19" y="58"/>
                      <a:pt x="20" y="78"/>
                      <a:pt x="34" y="87"/>
                    </a:cubicBezTo>
                    <a:cubicBezTo>
                      <a:pt x="42" y="84"/>
                      <a:pt x="45" y="86"/>
                      <a:pt x="52" y="91"/>
                    </a:cubicBezTo>
                    <a:cubicBezTo>
                      <a:pt x="57" y="105"/>
                      <a:pt x="60" y="101"/>
                      <a:pt x="50" y="107"/>
                    </a:cubicBezTo>
                    <a:cubicBezTo>
                      <a:pt x="38" y="105"/>
                      <a:pt x="32" y="101"/>
                      <a:pt x="28" y="113"/>
                    </a:cubicBezTo>
                    <a:cubicBezTo>
                      <a:pt x="32" y="129"/>
                      <a:pt x="33" y="128"/>
                      <a:pt x="16" y="131"/>
                    </a:cubicBezTo>
                    <a:cubicBezTo>
                      <a:pt x="17" y="133"/>
                      <a:pt x="16" y="136"/>
                      <a:pt x="18" y="137"/>
                    </a:cubicBezTo>
                    <a:cubicBezTo>
                      <a:pt x="21" y="139"/>
                      <a:pt x="30" y="141"/>
                      <a:pt x="30" y="141"/>
                    </a:cubicBezTo>
                    <a:cubicBezTo>
                      <a:pt x="28" y="152"/>
                      <a:pt x="21" y="159"/>
                      <a:pt x="18" y="169"/>
                    </a:cubicBezTo>
                    <a:cubicBezTo>
                      <a:pt x="19" y="171"/>
                      <a:pt x="18" y="174"/>
                      <a:pt x="20" y="175"/>
                    </a:cubicBezTo>
                    <a:cubicBezTo>
                      <a:pt x="22" y="176"/>
                      <a:pt x="32" y="171"/>
                      <a:pt x="34" y="171"/>
                    </a:cubicBezTo>
                    <a:cubicBezTo>
                      <a:pt x="42" y="170"/>
                      <a:pt x="50" y="170"/>
                      <a:pt x="58" y="169"/>
                    </a:cubicBezTo>
                    <a:cubicBezTo>
                      <a:pt x="70" y="167"/>
                      <a:pt x="80" y="167"/>
                      <a:pt x="92" y="171"/>
                    </a:cubicBezTo>
                    <a:cubicBezTo>
                      <a:pt x="98" y="170"/>
                      <a:pt x="104" y="170"/>
                      <a:pt x="110" y="169"/>
                    </a:cubicBezTo>
                    <a:cubicBezTo>
                      <a:pt x="114" y="168"/>
                      <a:pt x="122" y="165"/>
                      <a:pt x="122" y="165"/>
                    </a:cubicBezTo>
                    <a:cubicBezTo>
                      <a:pt x="124" y="158"/>
                      <a:pt x="123" y="147"/>
                      <a:pt x="128" y="141"/>
                    </a:cubicBezTo>
                    <a:cubicBezTo>
                      <a:pt x="132" y="136"/>
                      <a:pt x="146" y="133"/>
                      <a:pt x="146" y="133"/>
                    </a:cubicBezTo>
                    <a:cubicBezTo>
                      <a:pt x="142" y="105"/>
                      <a:pt x="143" y="111"/>
                      <a:pt x="110" y="109"/>
                    </a:cubicBezTo>
                    <a:cubicBezTo>
                      <a:pt x="102" y="97"/>
                      <a:pt x="103" y="88"/>
                      <a:pt x="88" y="83"/>
                    </a:cubicBezTo>
                    <a:cubicBezTo>
                      <a:pt x="85" y="79"/>
                      <a:pt x="86" y="72"/>
                      <a:pt x="82" y="69"/>
                    </a:cubicBezTo>
                    <a:cubicBezTo>
                      <a:pt x="77" y="65"/>
                      <a:pt x="69" y="65"/>
                      <a:pt x="64" y="61"/>
                    </a:cubicBezTo>
                    <a:cubicBezTo>
                      <a:pt x="52" y="43"/>
                      <a:pt x="67" y="47"/>
                      <a:pt x="86" y="45"/>
                    </a:cubicBezTo>
                    <a:cubicBezTo>
                      <a:pt x="93" y="25"/>
                      <a:pt x="83" y="29"/>
                      <a:pt x="64" y="31"/>
                    </a:cubicBezTo>
                    <a:cubicBezTo>
                      <a:pt x="62" y="25"/>
                      <a:pt x="70" y="13"/>
                      <a:pt x="70" y="13"/>
                    </a:cubicBezTo>
                    <a:cubicBezTo>
                      <a:pt x="64" y="4"/>
                      <a:pt x="56" y="3"/>
                      <a:pt x="46" y="1"/>
                    </a:cubicBezTo>
                    <a:cubicBezTo>
                      <a:pt x="35" y="3"/>
                      <a:pt x="34" y="0"/>
                      <a:pt x="30" y="9"/>
                    </a:cubicBezTo>
                    <a:cubicBezTo>
                      <a:pt x="25" y="21"/>
                      <a:pt x="29" y="24"/>
                      <a:pt x="24" y="19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3" name="Freeform 36"/>
              <p:cNvSpPr>
                <a:spLocks noChangeArrowheads="1"/>
              </p:cNvSpPr>
              <p:nvPr/>
            </p:nvSpPr>
            <p:spPr bwMode="auto">
              <a:xfrm>
                <a:off x="2012" y="381"/>
                <a:ext cx="79" cy="64"/>
              </a:xfrm>
              <a:custGeom>
                <a:avLst/>
                <a:gdLst>
                  <a:gd name="T0" fmla="*/ 23 w 92"/>
                  <a:gd name="T1" fmla="*/ 1 h 92"/>
                  <a:gd name="T2" fmla="*/ 33 w 92"/>
                  <a:gd name="T3" fmla="*/ 1 h 92"/>
                  <a:gd name="T4" fmla="*/ 37 w 92"/>
                  <a:gd name="T5" fmla="*/ 3 h 92"/>
                  <a:gd name="T6" fmla="*/ 32 w 92"/>
                  <a:gd name="T7" fmla="*/ 6 h 92"/>
                  <a:gd name="T8" fmla="*/ 18 w 92"/>
                  <a:gd name="T9" fmla="*/ 9 h 92"/>
                  <a:gd name="T10" fmla="*/ 7 w 92"/>
                  <a:gd name="T11" fmla="*/ 10 h 92"/>
                  <a:gd name="T12" fmla="*/ 3 w 92"/>
                  <a:gd name="T13" fmla="*/ 8 h 92"/>
                  <a:gd name="T14" fmla="*/ 8 w 92"/>
                  <a:gd name="T15" fmla="*/ 7 h 92"/>
                  <a:gd name="T16" fmla="*/ 6 w 92"/>
                  <a:gd name="T17" fmla="*/ 5 h 92"/>
                  <a:gd name="T18" fmla="*/ 15 w 92"/>
                  <a:gd name="T19" fmla="*/ 3 h 92"/>
                  <a:gd name="T20" fmla="*/ 23 w 92"/>
                  <a:gd name="T21" fmla="*/ 1 h 9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2"/>
                  <a:gd name="T34" fmla="*/ 0 h 92"/>
                  <a:gd name="T35" fmla="*/ 92 w 92"/>
                  <a:gd name="T36" fmla="*/ 92 h 9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2" h="92">
                    <a:moveTo>
                      <a:pt x="58" y="6"/>
                    </a:moveTo>
                    <a:cubicBezTo>
                      <a:pt x="67" y="0"/>
                      <a:pt x="73" y="2"/>
                      <a:pt x="82" y="8"/>
                    </a:cubicBezTo>
                    <a:cubicBezTo>
                      <a:pt x="91" y="22"/>
                      <a:pt x="88" y="15"/>
                      <a:pt x="92" y="26"/>
                    </a:cubicBezTo>
                    <a:cubicBezTo>
                      <a:pt x="89" y="36"/>
                      <a:pt x="82" y="37"/>
                      <a:pt x="78" y="48"/>
                    </a:cubicBezTo>
                    <a:cubicBezTo>
                      <a:pt x="85" y="69"/>
                      <a:pt x="60" y="71"/>
                      <a:pt x="46" y="76"/>
                    </a:cubicBezTo>
                    <a:cubicBezTo>
                      <a:pt x="40" y="86"/>
                      <a:pt x="28" y="86"/>
                      <a:pt x="18" y="92"/>
                    </a:cubicBezTo>
                    <a:cubicBezTo>
                      <a:pt x="9" y="90"/>
                      <a:pt x="0" y="84"/>
                      <a:pt x="8" y="72"/>
                    </a:cubicBezTo>
                    <a:cubicBezTo>
                      <a:pt x="11" y="68"/>
                      <a:pt x="20" y="64"/>
                      <a:pt x="20" y="64"/>
                    </a:cubicBezTo>
                    <a:cubicBezTo>
                      <a:pt x="23" y="55"/>
                      <a:pt x="21" y="53"/>
                      <a:pt x="14" y="46"/>
                    </a:cubicBezTo>
                    <a:cubicBezTo>
                      <a:pt x="18" y="30"/>
                      <a:pt x="28" y="36"/>
                      <a:pt x="40" y="28"/>
                    </a:cubicBezTo>
                    <a:cubicBezTo>
                      <a:pt x="56" y="17"/>
                      <a:pt x="50" y="24"/>
                      <a:pt x="58" y="6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4" name="Freeform 37"/>
              <p:cNvSpPr>
                <a:spLocks noChangeArrowheads="1"/>
              </p:cNvSpPr>
              <p:nvPr/>
            </p:nvSpPr>
            <p:spPr bwMode="auto">
              <a:xfrm>
                <a:off x="3951" y="1450"/>
                <a:ext cx="545" cy="463"/>
              </a:xfrm>
              <a:custGeom>
                <a:avLst/>
                <a:gdLst>
                  <a:gd name="T0" fmla="*/ 87 w 633"/>
                  <a:gd name="T1" fmla="*/ 1 h 660"/>
                  <a:gd name="T2" fmla="*/ 72 w 633"/>
                  <a:gd name="T3" fmla="*/ 2 h 660"/>
                  <a:gd name="T4" fmla="*/ 59 w 633"/>
                  <a:gd name="T5" fmla="*/ 6 h 660"/>
                  <a:gd name="T6" fmla="*/ 42 w 633"/>
                  <a:gd name="T7" fmla="*/ 7 h 660"/>
                  <a:gd name="T8" fmla="*/ 34 w 633"/>
                  <a:gd name="T9" fmla="*/ 9 h 660"/>
                  <a:gd name="T10" fmla="*/ 28 w 633"/>
                  <a:gd name="T11" fmla="*/ 14 h 660"/>
                  <a:gd name="T12" fmla="*/ 15 w 633"/>
                  <a:gd name="T13" fmla="*/ 20 h 660"/>
                  <a:gd name="T14" fmla="*/ 0 w 633"/>
                  <a:gd name="T15" fmla="*/ 21 h 660"/>
                  <a:gd name="T16" fmla="*/ 29 w 633"/>
                  <a:gd name="T17" fmla="*/ 39 h 660"/>
                  <a:gd name="T18" fmla="*/ 49 w 633"/>
                  <a:gd name="T19" fmla="*/ 51 h 660"/>
                  <a:gd name="T20" fmla="*/ 59 w 633"/>
                  <a:gd name="T21" fmla="*/ 53 h 660"/>
                  <a:gd name="T22" fmla="*/ 69 w 633"/>
                  <a:gd name="T23" fmla="*/ 53 h 660"/>
                  <a:gd name="T24" fmla="*/ 93 w 633"/>
                  <a:gd name="T25" fmla="*/ 52 h 660"/>
                  <a:gd name="T26" fmla="*/ 103 w 633"/>
                  <a:gd name="T27" fmla="*/ 51 h 660"/>
                  <a:gd name="T28" fmla="*/ 121 w 633"/>
                  <a:gd name="T29" fmla="*/ 53 h 660"/>
                  <a:gd name="T30" fmla="*/ 132 w 633"/>
                  <a:gd name="T31" fmla="*/ 63 h 660"/>
                  <a:gd name="T32" fmla="*/ 136 w 633"/>
                  <a:gd name="T33" fmla="*/ 62 h 660"/>
                  <a:gd name="T34" fmla="*/ 140 w 633"/>
                  <a:gd name="T35" fmla="*/ 60 h 660"/>
                  <a:gd name="T36" fmla="*/ 150 w 633"/>
                  <a:gd name="T37" fmla="*/ 65 h 660"/>
                  <a:gd name="T38" fmla="*/ 164 w 633"/>
                  <a:gd name="T39" fmla="*/ 68 h 660"/>
                  <a:gd name="T40" fmla="*/ 177 w 633"/>
                  <a:gd name="T41" fmla="*/ 72 h 660"/>
                  <a:gd name="T42" fmla="*/ 181 w 633"/>
                  <a:gd name="T43" fmla="*/ 74 h 660"/>
                  <a:gd name="T44" fmla="*/ 186 w 633"/>
                  <a:gd name="T45" fmla="*/ 74 h 660"/>
                  <a:gd name="T46" fmla="*/ 197 w 633"/>
                  <a:gd name="T47" fmla="*/ 79 h 660"/>
                  <a:gd name="T48" fmla="*/ 200 w 633"/>
                  <a:gd name="T49" fmla="*/ 75 h 660"/>
                  <a:gd name="T50" fmla="*/ 220 w 633"/>
                  <a:gd name="T51" fmla="*/ 79 h 660"/>
                  <a:gd name="T52" fmla="*/ 239 w 633"/>
                  <a:gd name="T53" fmla="*/ 79 h 660"/>
                  <a:gd name="T54" fmla="*/ 251 w 633"/>
                  <a:gd name="T55" fmla="*/ 63 h 660"/>
                  <a:gd name="T56" fmla="*/ 257 w 633"/>
                  <a:gd name="T57" fmla="*/ 55 h 660"/>
                  <a:gd name="T58" fmla="*/ 253 w 633"/>
                  <a:gd name="T59" fmla="*/ 43 h 660"/>
                  <a:gd name="T60" fmla="*/ 218 w 633"/>
                  <a:gd name="T61" fmla="*/ 32 h 660"/>
                  <a:gd name="T62" fmla="*/ 216 w 633"/>
                  <a:gd name="T63" fmla="*/ 28 h 660"/>
                  <a:gd name="T64" fmla="*/ 188 w 633"/>
                  <a:gd name="T65" fmla="*/ 21 h 660"/>
                  <a:gd name="T66" fmla="*/ 192 w 633"/>
                  <a:gd name="T67" fmla="*/ 18 h 660"/>
                  <a:gd name="T68" fmla="*/ 186 w 633"/>
                  <a:gd name="T69" fmla="*/ 15 h 660"/>
                  <a:gd name="T70" fmla="*/ 169 w 633"/>
                  <a:gd name="T71" fmla="*/ 9 h 660"/>
                  <a:gd name="T72" fmla="*/ 160 w 633"/>
                  <a:gd name="T73" fmla="*/ 4 h 660"/>
                  <a:gd name="T74" fmla="*/ 158 w 633"/>
                  <a:gd name="T75" fmla="*/ 2 h 660"/>
                  <a:gd name="T76" fmla="*/ 148 w 633"/>
                  <a:gd name="T77" fmla="*/ 18 h 660"/>
                  <a:gd name="T78" fmla="*/ 132 w 633"/>
                  <a:gd name="T79" fmla="*/ 14 h 660"/>
                  <a:gd name="T80" fmla="*/ 119 w 633"/>
                  <a:gd name="T81" fmla="*/ 13 h 660"/>
                  <a:gd name="T82" fmla="*/ 110 w 633"/>
                  <a:gd name="T83" fmla="*/ 11 h 660"/>
                  <a:gd name="T84" fmla="*/ 108 w 633"/>
                  <a:gd name="T85" fmla="*/ 8 h 660"/>
                  <a:gd name="T86" fmla="*/ 113 w 633"/>
                  <a:gd name="T87" fmla="*/ 6 h 660"/>
                  <a:gd name="T88" fmla="*/ 98 w 633"/>
                  <a:gd name="T89" fmla="*/ 2 h 660"/>
                  <a:gd name="T90" fmla="*/ 88 w 633"/>
                  <a:gd name="T91" fmla="*/ 1 h 660"/>
                  <a:gd name="T92" fmla="*/ 84 w 633"/>
                  <a:gd name="T93" fmla="*/ 1 h 660"/>
                  <a:gd name="T94" fmla="*/ 87 w 633"/>
                  <a:gd name="T95" fmla="*/ 1 h 66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633"/>
                  <a:gd name="T145" fmla="*/ 0 h 660"/>
                  <a:gd name="T146" fmla="*/ 633 w 633"/>
                  <a:gd name="T147" fmla="*/ 660 h 660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633" h="660">
                    <a:moveTo>
                      <a:pt x="212" y="11"/>
                    </a:moveTo>
                    <a:cubicBezTo>
                      <a:pt x="195" y="0"/>
                      <a:pt x="187" y="2"/>
                      <a:pt x="176" y="19"/>
                    </a:cubicBezTo>
                    <a:cubicBezTo>
                      <a:pt x="171" y="61"/>
                      <a:pt x="181" y="88"/>
                      <a:pt x="144" y="51"/>
                    </a:cubicBezTo>
                    <a:cubicBezTo>
                      <a:pt x="131" y="53"/>
                      <a:pt x="115" y="51"/>
                      <a:pt x="104" y="59"/>
                    </a:cubicBezTo>
                    <a:cubicBezTo>
                      <a:pt x="78" y="80"/>
                      <a:pt x="114" y="65"/>
                      <a:pt x="84" y="75"/>
                    </a:cubicBezTo>
                    <a:cubicBezTo>
                      <a:pt x="78" y="94"/>
                      <a:pt x="92" y="107"/>
                      <a:pt x="68" y="115"/>
                    </a:cubicBezTo>
                    <a:cubicBezTo>
                      <a:pt x="55" y="135"/>
                      <a:pt x="59" y="159"/>
                      <a:pt x="36" y="167"/>
                    </a:cubicBezTo>
                    <a:cubicBezTo>
                      <a:pt x="16" y="163"/>
                      <a:pt x="7" y="158"/>
                      <a:pt x="0" y="179"/>
                    </a:cubicBezTo>
                    <a:cubicBezTo>
                      <a:pt x="9" y="232"/>
                      <a:pt x="43" y="279"/>
                      <a:pt x="72" y="323"/>
                    </a:cubicBezTo>
                    <a:cubicBezTo>
                      <a:pt x="82" y="371"/>
                      <a:pt x="85" y="392"/>
                      <a:pt x="120" y="427"/>
                    </a:cubicBezTo>
                    <a:cubicBezTo>
                      <a:pt x="127" y="434"/>
                      <a:pt x="136" y="438"/>
                      <a:pt x="144" y="443"/>
                    </a:cubicBezTo>
                    <a:cubicBezTo>
                      <a:pt x="151" y="448"/>
                      <a:pt x="168" y="451"/>
                      <a:pt x="168" y="451"/>
                    </a:cubicBezTo>
                    <a:cubicBezTo>
                      <a:pt x="188" y="444"/>
                      <a:pt x="208" y="438"/>
                      <a:pt x="228" y="431"/>
                    </a:cubicBezTo>
                    <a:cubicBezTo>
                      <a:pt x="236" y="428"/>
                      <a:pt x="252" y="423"/>
                      <a:pt x="252" y="423"/>
                    </a:cubicBezTo>
                    <a:cubicBezTo>
                      <a:pt x="271" y="429"/>
                      <a:pt x="281" y="445"/>
                      <a:pt x="300" y="451"/>
                    </a:cubicBezTo>
                    <a:cubicBezTo>
                      <a:pt x="320" y="471"/>
                      <a:pt x="315" y="500"/>
                      <a:pt x="324" y="527"/>
                    </a:cubicBezTo>
                    <a:cubicBezTo>
                      <a:pt x="328" y="526"/>
                      <a:pt x="333" y="526"/>
                      <a:pt x="336" y="523"/>
                    </a:cubicBezTo>
                    <a:cubicBezTo>
                      <a:pt x="340" y="520"/>
                      <a:pt x="339" y="511"/>
                      <a:pt x="344" y="511"/>
                    </a:cubicBezTo>
                    <a:cubicBezTo>
                      <a:pt x="358" y="511"/>
                      <a:pt x="362" y="541"/>
                      <a:pt x="368" y="547"/>
                    </a:cubicBezTo>
                    <a:cubicBezTo>
                      <a:pt x="378" y="557"/>
                      <a:pt x="392" y="563"/>
                      <a:pt x="404" y="571"/>
                    </a:cubicBezTo>
                    <a:cubicBezTo>
                      <a:pt x="418" y="580"/>
                      <a:pt x="422" y="594"/>
                      <a:pt x="436" y="603"/>
                    </a:cubicBezTo>
                    <a:cubicBezTo>
                      <a:pt x="439" y="607"/>
                      <a:pt x="441" y="612"/>
                      <a:pt x="444" y="615"/>
                    </a:cubicBezTo>
                    <a:cubicBezTo>
                      <a:pt x="447" y="618"/>
                      <a:pt x="453" y="619"/>
                      <a:pt x="456" y="623"/>
                    </a:cubicBezTo>
                    <a:cubicBezTo>
                      <a:pt x="489" y="660"/>
                      <a:pt x="457" y="637"/>
                      <a:pt x="484" y="655"/>
                    </a:cubicBezTo>
                    <a:cubicBezTo>
                      <a:pt x="487" y="647"/>
                      <a:pt x="485" y="626"/>
                      <a:pt x="492" y="631"/>
                    </a:cubicBezTo>
                    <a:cubicBezTo>
                      <a:pt x="509" y="642"/>
                      <a:pt x="522" y="653"/>
                      <a:pt x="540" y="659"/>
                    </a:cubicBezTo>
                    <a:cubicBezTo>
                      <a:pt x="557" y="642"/>
                      <a:pt x="567" y="648"/>
                      <a:pt x="588" y="655"/>
                    </a:cubicBezTo>
                    <a:cubicBezTo>
                      <a:pt x="611" y="621"/>
                      <a:pt x="573" y="560"/>
                      <a:pt x="616" y="531"/>
                    </a:cubicBezTo>
                    <a:cubicBezTo>
                      <a:pt x="632" y="507"/>
                      <a:pt x="629" y="496"/>
                      <a:pt x="632" y="463"/>
                    </a:cubicBezTo>
                    <a:cubicBezTo>
                      <a:pt x="630" y="440"/>
                      <a:pt x="633" y="390"/>
                      <a:pt x="620" y="367"/>
                    </a:cubicBezTo>
                    <a:cubicBezTo>
                      <a:pt x="600" y="332"/>
                      <a:pt x="565" y="300"/>
                      <a:pt x="536" y="271"/>
                    </a:cubicBezTo>
                    <a:cubicBezTo>
                      <a:pt x="532" y="259"/>
                      <a:pt x="532" y="247"/>
                      <a:pt x="528" y="235"/>
                    </a:cubicBezTo>
                    <a:cubicBezTo>
                      <a:pt x="525" y="225"/>
                      <a:pt x="474" y="188"/>
                      <a:pt x="460" y="179"/>
                    </a:cubicBezTo>
                    <a:cubicBezTo>
                      <a:pt x="463" y="171"/>
                      <a:pt x="471" y="164"/>
                      <a:pt x="472" y="155"/>
                    </a:cubicBezTo>
                    <a:cubicBezTo>
                      <a:pt x="474" y="144"/>
                      <a:pt x="461" y="137"/>
                      <a:pt x="456" y="131"/>
                    </a:cubicBezTo>
                    <a:cubicBezTo>
                      <a:pt x="435" y="106"/>
                      <a:pt x="451" y="88"/>
                      <a:pt x="416" y="79"/>
                    </a:cubicBezTo>
                    <a:cubicBezTo>
                      <a:pt x="395" y="48"/>
                      <a:pt x="403" y="64"/>
                      <a:pt x="392" y="31"/>
                    </a:cubicBezTo>
                    <a:cubicBezTo>
                      <a:pt x="391" y="27"/>
                      <a:pt x="388" y="19"/>
                      <a:pt x="388" y="19"/>
                    </a:cubicBezTo>
                    <a:cubicBezTo>
                      <a:pt x="362" y="58"/>
                      <a:pt x="379" y="107"/>
                      <a:pt x="364" y="151"/>
                    </a:cubicBezTo>
                    <a:cubicBezTo>
                      <a:pt x="344" y="144"/>
                      <a:pt x="344" y="120"/>
                      <a:pt x="324" y="115"/>
                    </a:cubicBezTo>
                    <a:cubicBezTo>
                      <a:pt x="314" y="112"/>
                      <a:pt x="303" y="112"/>
                      <a:pt x="292" y="111"/>
                    </a:cubicBezTo>
                    <a:cubicBezTo>
                      <a:pt x="284" y="103"/>
                      <a:pt x="276" y="97"/>
                      <a:pt x="272" y="87"/>
                    </a:cubicBezTo>
                    <a:cubicBezTo>
                      <a:pt x="269" y="79"/>
                      <a:pt x="264" y="63"/>
                      <a:pt x="264" y="63"/>
                    </a:cubicBezTo>
                    <a:cubicBezTo>
                      <a:pt x="268" y="60"/>
                      <a:pt x="273" y="58"/>
                      <a:pt x="276" y="55"/>
                    </a:cubicBezTo>
                    <a:cubicBezTo>
                      <a:pt x="300" y="31"/>
                      <a:pt x="256" y="24"/>
                      <a:pt x="240" y="19"/>
                    </a:cubicBezTo>
                    <a:cubicBezTo>
                      <a:pt x="232" y="16"/>
                      <a:pt x="224" y="14"/>
                      <a:pt x="216" y="11"/>
                    </a:cubicBezTo>
                    <a:cubicBezTo>
                      <a:pt x="212" y="10"/>
                      <a:pt x="200" y="5"/>
                      <a:pt x="204" y="7"/>
                    </a:cubicBezTo>
                    <a:cubicBezTo>
                      <a:pt x="207" y="8"/>
                      <a:pt x="209" y="10"/>
                      <a:pt x="212" y="11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5" name="Freeform 38"/>
              <p:cNvSpPr>
                <a:spLocks noChangeArrowheads="1"/>
              </p:cNvSpPr>
              <p:nvPr/>
            </p:nvSpPr>
            <p:spPr bwMode="auto">
              <a:xfrm>
                <a:off x="4120" y="1206"/>
                <a:ext cx="367" cy="196"/>
              </a:xfrm>
              <a:custGeom>
                <a:avLst/>
                <a:gdLst>
                  <a:gd name="T0" fmla="*/ 34 w 426"/>
                  <a:gd name="T1" fmla="*/ 7 h 280"/>
                  <a:gd name="T2" fmla="*/ 28 w 426"/>
                  <a:gd name="T3" fmla="*/ 4 h 280"/>
                  <a:gd name="T4" fmla="*/ 25 w 426"/>
                  <a:gd name="T5" fmla="*/ 2 h 280"/>
                  <a:gd name="T6" fmla="*/ 22 w 426"/>
                  <a:gd name="T7" fmla="*/ 1 h 280"/>
                  <a:gd name="T8" fmla="*/ 7 w 426"/>
                  <a:gd name="T9" fmla="*/ 2 h 280"/>
                  <a:gd name="T10" fmla="*/ 18 w 426"/>
                  <a:gd name="T11" fmla="*/ 5 h 280"/>
                  <a:gd name="T12" fmla="*/ 19 w 426"/>
                  <a:gd name="T13" fmla="*/ 6 h 280"/>
                  <a:gd name="T14" fmla="*/ 10 w 426"/>
                  <a:gd name="T15" fmla="*/ 8 h 280"/>
                  <a:gd name="T16" fmla="*/ 35 w 426"/>
                  <a:gd name="T17" fmla="*/ 11 h 280"/>
                  <a:gd name="T18" fmla="*/ 51 w 426"/>
                  <a:gd name="T19" fmla="*/ 13 h 280"/>
                  <a:gd name="T20" fmla="*/ 53 w 426"/>
                  <a:gd name="T21" fmla="*/ 15 h 280"/>
                  <a:gd name="T22" fmla="*/ 58 w 426"/>
                  <a:gd name="T23" fmla="*/ 15 h 280"/>
                  <a:gd name="T24" fmla="*/ 61 w 426"/>
                  <a:gd name="T25" fmla="*/ 18 h 280"/>
                  <a:gd name="T26" fmla="*/ 53 w 426"/>
                  <a:gd name="T27" fmla="*/ 23 h 280"/>
                  <a:gd name="T28" fmla="*/ 73 w 426"/>
                  <a:gd name="T29" fmla="*/ 22 h 280"/>
                  <a:gd name="T30" fmla="*/ 78 w 426"/>
                  <a:gd name="T31" fmla="*/ 25 h 280"/>
                  <a:gd name="T32" fmla="*/ 89 w 426"/>
                  <a:gd name="T33" fmla="*/ 27 h 280"/>
                  <a:gd name="T34" fmla="*/ 94 w 426"/>
                  <a:gd name="T35" fmla="*/ 27 h 280"/>
                  <a:gd name="T36" fmla="*/ 103 w 426"/>
                  <a:gd name="T37" fmla="*/ 27 h 280"/>
                  <a:gd name="T38" fmla="*/ 113 w 426"/>
                  <a:gd name="T39" fmla="*/ 23 h 280"/>
                  <a:gd name="T40" fmla="*/ 137 w 426"/>
                  <a:gd name="T41" fmla="*/ 29 h 280"/>
                  <a:gd name="T42" fmla="*/ 149 w 426"/>
                  <a:gd name="T43" fmla="*/ 33 h 280"/>
                  <a:gd name="T44" fmla="*/ 147 w 426"/>
                  <a:gd name="T45" fmla="*/ 27 h 280"/>
                  <a:gd name="T46" fmla="*/ 137 w 426"/>
                  <a:gd name="T47" fmla="*/ 24 h 280"/>
                  <a:gd name="T48" fmla="*/ 152 w 426"/>
                  <a:gd name="T49" fmla="*/ 20 h 280"/>
                  <a:gd name="T50" fmla="*/ 166 w 426"/>
                  <a:gd name="T51" fmla="*/ 18 h 280"/>
                  <a:gd name="T52" fmla="*/ 172 w 426"/>
                  <a:gd name="T53" fmla="*/ 18 h 280"/>
                  <a:gd name="T54" fmla="*/ 173 w 426"/>
                  <a:gd name="T55" fmla="*/ 17 h 280"/>
                  <a:gd name="T56" fmla="*/ 146 w 426"/>
                  <a:gd name="T57" fmla="*/ 18 h 280"/>
                  <a:gd name="T58" fmla="*/ 125 w 426"/>
                  <a:gd name="T59" fmla="*/ 17 h 280"/>
                  <a:gd name="T60" fmla="*/ 122 w 426"/>
                  <a:gd name="T61" fmla="*/ 15 h 280"/>
                  <a:gd name="T62" fmla="*/ 120 w 426"/>
                  <a:gd name="T63" fmla="*/ 14 h 280"/>
                  <a:gd name="T64" fmla="*/ 90 w 426"/>
                  <a:gd name="T65" fmla="*/ 9 h 280"/>
                  <a:gd name="T66" fmla="*/ 66 w 426"/>
                  <a:gd name="T67" fmla="*/ 7 h 280"/>
                  <a:gd name="T68" fmla="*/ 56 w 426"/>
                  <a:gd name="T69" fmla="*/ 6 h 280"/>
                  <a:gd name="T70" fmla="*/ 33 w 426"/>
                  <a:gd name="T71" fmla="*/ 6 h 280"/>
                  <a:gd name="T72" fmla="*/ 28 w 426"/>
                  <a:gd name="T73" fmla="*/ 4 h 280"/>
                  <a:gd name="T74" fmla="*/ 28 w 426"/>
                  <a:gd name="T75" fmla="*/ 0 h 28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26"/>
                  <a:gd name="T115" fmla="*/ 0 h 280"/>
                  <a:gd name="T116" fmla="*/ 426 w 426"/>
                  <a:gd name="T117" fmla="*/ 280 h 280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26" h="280">
                    <a:moveTo>
                      <a:pt x="84" y="60"/>
                    </a:moveTo>
                    <a:cubicBezTo>
                      <a:pt x="79" y="52"/>
                      <a:pt x="70" y="45"/>
                      <a:pt x="68" y="36"/>
                    </a:cubicBezTo>
                    <a:cubicBezTo>
                      <a:pt x="67" y="29"/>
                      <a:pt x="68" y="22"/>
                      <a:pt x="64" y="16"/>
                    </a:cubicBezTo>
                    <a:cubicBezTo>
                      <a:pt x="62" y="12"/>
                      <a:pt x="56" y="13"/>
                      <a:pt x="52" y="12"/>
                    </a:cubicBezTo>
                    <a:cubicBezTo>
                      <a:pt x="40" y="13"/>
                      <a:pt x="27" y="11"/>
                      <a:pt x="16" y="16"/>
                    </a:cubicBezTo>
                    <a:cubicBezTo>
                      <a:pt x="0" y="24"/>
                      <a:pt x="43" y="40"/>
                      <a:pt x="44" y="40"/>
                    </a:cubicBezTo>
                    <a:cubicBezTo>
                      <a:pt x="45" y="44"/>
                      <a:pt x="50" y="49"/>
                      <a:pt x="48" y="52"/>
                    </a:cubicBezTo>
                    <a:cubicBezTo>
                      <a:pt x="42" y="60"/>
                      <a:pt x="24" y="68"/>
                      <a:pt x="24" y="68"/>
                    </a:cubicBezTo>
                    <a:cubicBezTo>
                      <a:pt x="38" y="88"/>
                      <a:pt x="65" y="89"/>
                      <a:pt x="88" y="92"/>
                    </a:cubicBezTo>
                    <a:cubicBezTo>
                      <a:pt x="101" y="96"/>
                      <a:pt x="124" y="112"/>
                      <a:pt x="124" y="112"/>
                    </a:cubicBezTo>
                    <a:cubicBezTo>
                      <a:pt x="125" y="116"/>
                      <a:pt x="125" y="121"/>
                      <a:pt x="128" y="124"/>
                    </a:cubicBezTo>
                    <a:cubicBezTo>
                      <a:pt x="131" y="128"/>
                      <a:pt x="137" y="128"/>
                      <a:pt x="140" y="132"/>
                    </a:cubicBezTo>
                    <a:cubicBezTo>
                      <a:pt x="144" y="139"/>
                      <a:pt x="148" y="156"/>
                      <a:pt x="148" y="156"/>
                    </a:cubicBezTo>
                    <a:cubicBezTo>
                      <a:pt x="144" y="171"/>
                      <a:pt x="137" y="181"/>
                      <a:pt x="132" y="196"/>
                    </a:cubicBezTo>
                    <a:cubicBezTo>
                      <a:pt x="151" y="209"/>
                      <a:pt x="167" y="207"/>
                      <a:pt x="180" y="188"/>
                    </a:cubicBezTo>
                    <a:cubicBezTo>
                      <a:pt x="182" y="196"/>
                      <a:pt x="184" y="211"/>
                      <a:pt x="192" y="216"/>
                    </a:cubicBezTo>
                    <a:cubicBezTo>
                      <a:pt x="199" y="220"/>
                      <a:pt x="208" y="221"/>
                      <a:pt x="216" y="224"/>
                    </a:cubicBezTo>
                    <a:cubicBezTo>
                      <a:pt x="220" y="225"/>
                      <a:pt x="228" y="228"/>
                      <a:pt x="228" y="228"/>
                    </a:cubicBezTo>
                    <a:cubicBezTo>
                      <a:pt x="236" y="227"/>
                      <a:pt x="245" y="228"/>
                      <a:pt x="252" y="224"/>
                    </a:cubicBezTo>
                    <a:cubicBezTo>
                      <a:pt x="269" y="216"/>
                      <a:pt x="252" y="204"/>
                      <a:pt x="276" y="196"/>
                    </a:cubicBezTo>
                    <a:cubicBezTo>
                      <a:pt x="296" y="209"/>
                      <a:pt x="322" y="231"/>
                      <a:pt x="336" y="252"/>
                    </a:cubicBezTo>
                    <a:cubicBezTo>
                      <a:pt x="354" y="280"/>
                      <a:pt x="343" y="273"/>
                      <a:pt x="364" y="280"/>
                    </a:cubicBezTo>
                    <a:cubicBezTo>
                      <a:pt x="376" y="262"/>
                      <a:pt x="375" y="241"/>
                      <a:pt x="360" y="224"/>
                    </a:cubicBezTo>
                    <a:cubicBezTo>
                      <a:pt x="352" y="216"/>
                      <a:pt x="336" y="200"/>
                      <a:pt x="336" y="200"/>
                    </a:cubicBezTo>
                    <a:cubicBezTo>
                      <a:pt x="323" y="162"/>
                      <a:pt x="322" y="174"/>
                      <a:pt x="372" y="168"/>
                    </a:cubicBezTo>
                    <a:cubicBezTo>
                      <a:pt x="384" y="164"/>
                      <a:pt x="396" y="160"/>
                      <a:pt x="408" y="156"/>
                    </a:cubicBezTo>
                    <a:cubicBezTo>
                      <a:pt x="412" y="155"/>
                      <a:pt x="420" y="152"/>
                      <a:pt x="420" y="152"/>
                    </a:cubicBezTo>
                    <a:cubicBezTo>
                      <a:pt x="421" y="148"/>
                      <a:pt x="426" y="144"/>
                      <a:pt x="424" y="140"/>
                    </a:cubicBezTo>
                    <a:cubicBezTo>
                      <a:pt x="420" y="131"/>
                      <a:pt x="365" y="146"/>
                      <a:pt x="356" y="148"/>
                    </a:cubicBezTo>
                    <a:cubicBezTo>
                      <a:pt x="339" y="146"/>
                      <a:pt x="316" y="152"/>
                      <a:pt x="304" y="140"/>
                    </a:cubicBezTo>
                    <a:cubicBezTo>
                      <a:pt x="301" y="137"/>
                      <a:pt x="302" y="132"/>
                      <a:pt x="300" y="128"/>
                    </a:cubicBezTo>
                    <a:cubicBezTo>
                      <a:pt x="298" y="124"/>
                      <a:pt x="296" y="119"/>
                      <a:pt x="292" y="116"/>
                    </a:cubicBezTo>
                    <a:cubicBezTo>
                      <a:pt x="272" y="98"/>
                      <a:pt x="244" y="91"/>
                      <a:pt x="220" y="80"/>
                    </a:cubicBezTo>
                    <a:cubicBezTo>
                      <a:pt x="201" y="72"/>
                      <a:pt x="180" y="67"/>
                      <a:pt x="160" y="60"/>
                    </a:cubicBezTo>
                    <a:cubicBezTo>
                      <a:pt x="152" y="57"/>
                      <a:pt x="136" y="52"/>
                      <a:pt x="136" y="52"/>
                    </a:cubicBezTo>
                    <a:cubicBezTo>
                      <a:pt x="113" y="55"/>
                      <a:pt x="98" y="64"/>
                      <a:pt x="80" y="52"/>
                    </a:cubicBezTo>
                    <a:cubicBezTo>
                      <a:pt x="70" y="38"/>
                      <a:pt x="74" y="44"/>
                      <a:pt x="68" y="32"/>
                    </a:cubicBezTo>
                    <a:lnTo>
                      <a:pt x="68" y="0"/>
                    </a:lnTo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6" name="Freeform 39"/>
              <p:cNvSpPr>
                <a:spLocks noChangeArrowheads="1"/>
              </p:cNvSpPr>
              <p:nvPr/>
            </p:nvSpPr>
            <p:spPr bwMode="auto">
              <a:xfrm>
                <a:off x="4395" y="1928"/>
                <a:ext cx="52" cy="54"/>
              </a:xfrm>
              <a:custGeom>
                <a:avLst/>
                <a:gdLst>
                  <a:gd name="T0" fmla="*/ 14 w 60"/>
                  <a:gd name="T1" fmla="*/ 2 h 78"/>
                  <a:gd name="T2" fmla="*/ 0 w 60"/>
                  <a:gd name="T3" fmla="*/ 2 h 78"/>
                  <a:gd name="T4" fmla="*/ 9 w 60"/>
                  <a:gd name="T5" fmla="*/ 5 h 78"/>
                  <a:gd name="T6" fmla="*/ 12 w 60"/>
                  <a:gd name="T7" fmla="*/ 7 h 78"/>
                  <a:gd name="T8" fmla="*/ 14 w 60"/>
                  <a:gd name="T9" fmla="*/ 8 h 78"/>
                  <a:gd name="T10" fmla="*/ 25 w 60"/>
                  <a:gd name="T11" fmla="*/ 6 h 78"/>
                  <a:gd name="T12" fmla="*/ 14 w 60"/>
                  <a:gd name="T13" fmla="*/ 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0"/>
                  <a:gd name="T22" fmla="*/ 0 h 78"/>
                  <a:gd name="T23" fmla="*/ 60 w 60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0" h="78">
                    <a:moveTo>
                      <a:pt x="32" y="18"/>
                    </a:moveTo>
                    <a:cubicBezTo>
                      <a:pt x="16" y="7"/>
                      <a:pt x="12" y="0"/>
                      <a:pt x="0" y="18"/>
                    </a:cubicBezTo>
                    <a:cubicBezTo>
                      <a:pt x="6" y="27"/>
                      <a:pt x="15" y="33"/>
                      <a:pt x="20" y="42"/>
                    </a:cubicBezTo>
                    <a:cubicBezTo>
                      <a:pt x="24" y="49"/>
                      <a:pt x="25" y="58"/>
                      <a:pt x="28" y="66"/>
                    </a:cubicBezTo>
                    <a:cubicBezTo>
                      <a:pt x="29" y="70"/>
                      <a:pt x="32" y="78"/>
                      <a:pt x="32" y="78"/>
                    </a:cubicBezTo>
                    <a:cubicBezTo>
                      <a:pt x="52" y="73"/>
                      <a:pt x="54" y="69"/>
                      <a:pt x="60" y="50"/>
                    </a:cubicBezTo>
                    <a:cubicBezTo>
                      <a:pt x="54" y="32"/>
                      <a:pt x="50" y="27"/>
                      <a:pt x="32" y="18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7" name="Freeform 40"/>
              <p:cNvSpPr>
                <a:spLocks noChangeArrowheads="1"/>
              </p:cNvSpPr>
              <p:nvPr/>
            </p:nvSpPr>
            <p:spPr bwMode="auto">
              <a:xfrm>
                <a:off x="4551" y="1844"/>
                <a:ext cx="189" cy="79"/>
              </a:xfrm>
              <a:custGeom>
                <a:avLst/>
                <a:gdLst>
                  <a:gd name="T0" fmla="*/ 19 w 219"/>
                  <a:gd name="T1" fmla="*/ 8 h 113"/>
                  <a:gd name="T2" fmla="*/ 16 w 219"/>
                  <a:gd name="T3" fmla="*/ 7 h 113"/>
                  <a:gd name="T4" fmla="*/ 6 w 219"/>
                  <a:gd name="T5" fmla="*/ 8 h 113"/>
                  <a:gd name="T6" fmla="*/ 16 w 219"/>
                  <a:gd name="T7" fmla="*/ 13 h 113"/>
                  <a:gd name="T8" fmla="*/ 51 w 219"/>
                  <a:gd name="T9" fmla="*/ 10 h 113"/>
                  <a:gd name="T10" fmla="*/ 61 w 219"/>
                  <a:gd name="T11" fmla="*/ 8 h 113"/>
                  <a:gd name="T12" fmla="*/ 71 w 219"/>
                  <a:gd name="T13" fmla="*/ 7 h 113"/>
                  <a:gd name="T14" fmla="*/ 91 w 219"/>
                  <a:gd name="T15" fmla="*/ 2 h 113"/>
                  <a:gd name="T16" fmla="*/ 87 w 219"/>
                  <a:gd name="T17" fmla="*/ 0 h 113"/>
                  <a:gd name="T18" fmla="*/ 73 w 219"/>
                  <a:gd name="T19" fmla="*/ 2 h 113"/>
                  <a:gd name="T20" fmla="*/ 44 w 219"/>
                  <a:gd name="T21" fmla="*/ 5 h 113"/>
                  <a:gd name="T22" fmla="*/ 35 w 219"/>
                  <a:gd name="T23" fmla="*/ 5 h 113"/>
                  <a:gd name="T24" fmla="*/ 24 w 219"/>
                  <a:gd name="T25" fmla="*/ 6 h 113"/>
                  <a:gd name="T26" fmla="*/ 19 w 219"/>
                  <a:gd name="T27" fmla="*/ 8 h 11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19"/>
                  <a:gd name="T43" fmla="*/ 0 h 113"/>
                  <a:gd name="T44" fmla="*/ 219 w 219"/>
                  <a:gd name="T45" fmla="*/ 113 h 11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19" h="113">
                    <a:moveTo>
                      <a:pt x="47" y="73"/>
                    </a:moveTo>
                    <a:cubicBezTo>
                      <a:pt x="44" y="69"/>
                      <a:pt x="44" y="62"/>
                      <a:pt x="39" y="61"/>
                    </a:cubicBezTo>
                    <a:cubicBezTo>
                      <a:pt x="31" y="60"/>
                      <a:pt x="15" y="69"/>
                      <a:pt x="15" y="69"/>
                    </a:cubicBezTo>
                    <a:cubicBezTo>
                      <a:pt x="0" y="91"/>
                      <a:pt x="20" y="101"/>
                      <a:pt x="39" y="113"/>
                    </a:cubicBezTo>
                    <a:cubicBezTo>
                      <a:pt x="67" y="107"/>
                      <a:pt x="96" y="98"/>
                      <a:pt x="123" y="89"/>
                    </a:cubicBezTo>
                    <a:cubicBezTo>
                      <a:pt x="132" y="86"/>
                      <a:pt x="139" y="78"/>
                      <a:pt x="147" y="73"/>
                    </a:cubicBezTo>
                    <a:cubicBezTo>
                      <a:pt x="154" y="68"/>
                      <a:pt x="171" y="65"/>
                      <a:pt x="171" y="65"/>
                    </a:cubicBezTo>
                    <a:cubicBezTo>
                      <a:pt x="186" y="50"/>
                      <a:pt x="207" y="36"/>
                      <a:pt x="219" y="19"/>
                    </a:cubicBezTo>
                    <a:cubicBezTo>
                      <a:pt x="215" y="16"/>
                      <a:pt x="215" y="0"/>
                      <a:pt x="210" y="0"/>
                    </a:cubicBezTo>
                    <a:cubicBezTo>
                      <a:pt x="205" y="0"/>
                      <a:pt x="183" y="15"/>
                      <a:pt x="179" y="17"/>
                    </a:cubicBezTo>
                    <a:cubicBezTo>
                      <a:pt x="159" y="26"/>
                      <a:pt x="129" y="37"/>
                      <a:pt x="107" y="41"/>
                    </a:cubicBezTo>
                    <a:cubicBezTo>
                      <a:pt x="99" y="42"/>
                      <a:pt x="91" y="43"/>
                      <a:pt x="83" y="45"/>
                    </a:cubicBezTo>
                    <a:cubicBezTo>
                      <a:pt x="75" y="47"/>
                      <a:pt x="59" y="53"/>
                      <a:pt x="59" y="53"/>
                    </a:cubicBezTo>
                    <a:cubicBezTo>
                      <a:pt x="49" y="67"/>
                      <a:pt x="53" y="61"/>
                      <a:pt x="47" y="73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8" name="Freeform 41"/>
              <p:cNvSpPr>
                <a:spLocks noChangeArrowheads="1"/>
              </p:cNvSpPr>
              <p:nvPr/>
            </p:nvSpPr>
            <p:spPr bwMode="auto">
              <a:xfrm>
                <a:off x="4747" y="1797"/>
                <a:ext cx="119" cy="86"/>
              </a:xfrm>
              <a:custGeom>
                <a:avLst/>
                <a:gdLst>
                  <a:gd name="T0" fmla="*/ 5 w 139"/>
                  <a:gd name="T1" fmla="*/ 8 h 122"/>
                  <a:gd name="T2" fmla="*/ 3 w 139"/>
                  <a:gd name="T3" fmla="*/ 11 h 122"/>
                  <a:gd name="T4" fmla="*/ 0 w 139"/>
                  <a:gd name="T5" fmla="*/ 13 h 122"/>
                  <a:gd name="T6" fmla="*/ 15 w 139"/>
                  <a:gd name="T7" fmla="*/ 14 h 122"/>
                  <a:gd name="T8" fmla="*/ 21 w 139"/>
                  <a:gd name="T9" fmla="*/ 12 h 122"/>
                  <a:gd name="T10" fmla="*/ 49 w 139"/>
                  <a:gd name="T11" fmla="*/ 8 h 122"/>
                  <a:gd name="T12" fmla="*/ 53 w 139"/>
                  <a:gd name="T13" fmla="*/ 6 h 122"/>
                  <a:gd name="T14" fmla="*/ 44 w 139"/>
                  <a:gd name="T15" fmla="*/ 4 h 122"/>
                  <a:gd name="T16" fmla="*/ 39 w 139"/>
                  <a:gd name="T17" fmla="*/ 3 h 122"/>
                  <a:gd name="T18" fmla="*/ 25 w 139"/>
                  <a:gd name="T19" fmla="*/ 1 h 122"/>
                  <a:gd name="T20" fmla="*/ 21 w 139"/>
                  <a:gd name="T21" fmla="*/ 4 h 122"/>
                  <a:gd name="T22" fmla="*/ 5 w 139"/>
                  <a:gd name="T23" fmla="*/ 8 h 12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9"/>
                  <a:gd name="T37" fmla="*/ 0 h 122"/>
                  <a:gd name="T38" fmla="*/ 139 w 139"/>
                  <a:gd name="T39" fmla="*/ 122 h 12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9" h="122">
                    <a:moveTo>
                      <a:pt x="12" y="60"/>
                    </a:moveTo>
                    <a:cubicBezTo>
                      <a:pt x="11" y="68"/>
                      <a:pt x="10" y="76"/>
                      <a:pt x="8" y="84"/>
                    </a:cubicBezTo>
                    <a:cubicBezTo>
                      <a:pt x="6" y="92"/>
                      <a:pt x="0" y="108"/>
                      <a:pt x="0" y="108"/>
                    </a:cubicBezTo>
                    <a:cubicBezTo>
                      <a:pt x="14" y="118"/>
                      <a:pt x="19" y="122"/>
                      <a:pt x="36" y="116"/>
                    </a:cubicBezTo>
                    <a:cubicBezTo>
                      <a:pt x="46" y="86"/>
                      <a:pt x="31" y="122"/>
                      <a:pt x="52" y="96"/>
                    </a:cubicBezTo>
                    <a:cubicBezTo>
                      <a:pt x="83" y="57"/>
                      <a:pt x="30" y="74"/>
                      <a:pt x="124" y="68"/>
                    </a:cubicBezTo>
                    <a:cubicBezTo>
                      <a:pt x="125" y="67"/>
                      <a:pt x="139" y="48"/>
                      <a:pt x="136" y="44"/>
                    </a:cubicBezTo>
                    <a:cubicBezTo>
                      <a:pt x="130" y="36"/>
                      <a:pt x="120" y="33"/>
                      <a:pt x="112" y="28"/>
                    </a:cubicBezTo>
                    <a:cubicBezTo>
                      <a:pt x="108" y="25"/>
                      <a:pt x="100" y="20"/>
                      <a:pt x="100" y="20"/>
                    </a:cubicBezTo>
                    <a:cubicBezTo>
                      <a:pt x="89" y="4"/>
                      <a:pt x="92" y="0"/>
                      <a:pt x="64" y="12"/>
                    </a:cubicBezTo>
                    <a:cubicBezTo>
                      <a:pt x="57" y="15"/>
                      <a:pt x="55" y="30"/>
                      <a:pt x="52" y="36"/>
                    </a:cubicBezTo>
                    <a:cubicBezTo>
                      <a:pt x="46" y="49"/>
                      <a:pt x="26" y="60"/>
                      <a:pt x="12" y="6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9" name="Freeform 42"/>
              <p:cNvSpPr>
                <a:spLocks noChangeArrowheads="1"/>
              </p:cNvSpPr>
              <p:nvPr/>
            </p:nvSpPr>
            <p:spPr bwMode="auto">
              <a:xfrm>
                <a:off x="4810" y="1759"/>
                <a:ext cx="43" cy="24"/>
              </a:xfrm>
              <a:custGeom>
                <a:avLst/>
                <a:gdLst>
                  <a:gd name="T0" fmla="*/ 13 w 49"/>
                  <a:gd name="T1" fmla="*/ 0 h 35"/>
                  <a:gd name="T2" fmla="*/ 4 w 49"/>
                  <a:gd name="T3" fmla="*/ 1 h 35"/>
                  <a:gd name="T4" fmla="*/ 11 w 49"/>
                  <a:gd name="T5" fmla="*/ 3 h 35"/>
                  <a:gd name="T6" fmla="*/ 18 w 49"/>
                  <a:gd name="T7" fmla="*/ 2 h 35"/>
                  <a:gd name="T8" fmla="*/ 13 w 49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35"/>
                  <a:gd name="T17" fmla="*/ 49 w 49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35">
                    <a:moveTo>
                      <a:pt x="29" y="0"/>
                    </a:moveTo>
                    <a:cubicBezTo>
                      <a:pt x="25" y="12"/>
                      <a:pt x="19" y="7"/>
                      <a:pt x="8" y="11"/>
                    </a:cubicBezTo>
                    <a:cubicBezTo>
                      <a:pt x="0" y="23"/>
                      <a:pt x="14" y="34"/>
                      <a:pt x="24" y="35"/>
                    </a:cubicBezTo>
                    <a:cubicBezTo>
                      <a:pt x="30" y="34"/>
                      <a:pt x="33" y="28"/>
                      <a:pt x="39" y="26"/>
                    </a:cubicBezTo>
                    <a:cubicBezTo>
                      <a:pt x="49" y="22"/>
                      <a:pt x="29" y="3"/>
                      <a:pt x="2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0" name="Freeform 43"/>
              <p:cNvSpPr>
                <a:spLocks noChangeArrowheads="1"/>
              </p:cNvSpPr>
              <p:nvPr/>
            </p:nvSpPr>
            <p:spPr bwMode="auto">
              <a:xfrm>
                <a:off x="2828" y="1304"/>
                <a:ext cx="142" cy="188"/>
              </a:xfrm>
              <a:custGeom>
                <a:avLst/>
                <a:gdLst>
                  <a:gd name="T0" fmla="*/ 54 w 164"/>
                  <a:gd name="T1" fmla="*/ 0 h 268"/>
                  <a:gd name="T2" fmla="*/ 44 w 164"/>
                  <a:gd name="T3" fmla="*/ 4 h 268"/>
                  <a:gd name="T4" fmla="*/ 36 w 164"/>
                  <a:gd name="T5" fmla="*/ 8 h 268"/>
                  <a:gd name="T6" fmla="*/ 15 w 164"/>
                  <a:gd name="T7" fmla="*/ 10 h 268"/>
                  <a:gd name="T8" fmla="*/ 12 w 164"/>
                  <a:gd name="T9" fmla="*/ 11 h 268"/>
                  <a:gd name="T10" fmla="*/ 7 w 164"/>
                  <a:gd name="T11" fmla="*/ 12 h 268"/>
                  <a:gd name="T12" fmla="*/ 9 w 164"/>
                  <a:gd name="T13" fmla="*/ 15 h 268"/>
                  <a:gd name="T14" fmla="*/ 12 w 164"/>
                  <a:gd name="T15" fmla="*/ 18 h 268"/>
                  <a:gd name="T16" fmla="*/ 0 w 164"/>
                  <a:gd name="T17" fmla="*/ 24 h 268"/>
                  <a:gd name="T18" fmla="*/ 12 w 164"/>
                  <a:gd name="T19" fmla="*/ 31 h 268"/>
                  <a:gd name="T20" fmla="*/ 22 w 164"/>
                  <a:gd name="T21" fmla="*/ 32 h 268"/>
                  <a:gd name="T22" fmla="*/ 36 w 164"/>
                  <a:gd name="T23" fmla="*/ 26 h 268"/>
                  <a:gd name="T24" fmla="*/ 44 w 164"/>
                  <a:gd name="T25" fmla="*/ 23 h 268"/>
                  <a:gd name="T26" fmla="*/ 54 w 164"/>
                  <a:gd name="T27" fmla="*/ 14 h 268"/>
                  <a:gd name="T28" fmla="*/ 59 w 164"/>
                  <a:gd name="T29" fmla="*/ 9 h 268"/>
                  <a:gd name="T30" fmla="*/ 70 w 164"/>
                  <a:gd name="T31" fmla="*/ 9 h 268"/>
                  <a:gd name="T32" fmla="*/ 54 w 164"/>
                  <a:gd name="T33" fmla="*/ 0 h 26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64"/>
                  <a:gd name="T52" fmla="*/ 0 h 268"/>
                  <a:gd name="T53" fmla="*/ 164 w 164"/>
                  <a:gd name="T54" fmla="*/ 268 h 26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64" h="268">
                    <a:moveTo>
                      <a:pt x="128" y="0"/>
                    </a:moveTo>
                    <a:cubicBezTo>
                      <a:pt x="123" y="16"/>
                      <a:pt x="120" y="23"/>
                      <a:pt x="104" y="28"/>
                    </a:cubicBezTo>
                    <a:cubicBezTo>
                      <a:pt x="102" y="35"/>
                      <a:pt x="97" y="57"/>
                      <a:pt x="88" y="64"/>
                    </a:cubicBezTo>
                    <a:cubicBezTo>
                      <a:pt x="75" y="75"/>
                      <a:pt x="51" y="74"/>
                      <a:pt x="36" y="84"/>
                    </a:cubicBezTo>
                    <a:cubicBezTo>
                      <a:pt x="33" y="88"/>
                      <a:pt x="32" y="93"/>
                      <a:pt x="28" y="96"/>
                    </a:cubicBezTo>
                    <a:cubicBezTo>
                      <a:pt x="25" y="99"/>
                      <a:pt x="17" y="96"/>
                      <a:pt x="16" y="100"/>
                    </a:cubicBezTo>
                    <a:cubicBezTo>
                      <a:pt x="14" y="110"/>
                      <a:pt x="18" y="121"/>
                      <a:pt x="20" y="132"/>
                    </a:cubicBezTo>
                    <a:cubicBezTo>
                      <a:pt x="22" y="140"/>
                      <a:pt x="28" y="156"/>
                      <a:pt x="28" y="156"/>
                    </a:cubicBezTo>
                    <a:cubicBezTo>
                      <a:pt x="13" y="166"/>
                      <a:pt x="6" y="183"/>
                      <a:pt x="0" y="200"/>
                    </a:cubicBezTo>
                    <a:cubicBezTo>
                      <a:pt x="3" y="210"/>
                      <a:pt x="19" y="254"/>
                      <a:pt x="28" y="260"/>
                    </a:cubicBezTo>
                    <a:cubicBezTo>
                      <a:pt x="35" y="264"/>
                      <a:pt x="52" y="268"/>
                      <a:pt x="52" y="268"/>
                    </a:cubicBezTo>
                    <a:cubicBezTo>
                      <a:pt x="85" y="261"/>
                      <a:pt x="79" y="244"/>
                      <a:pt x="88" y="216"/>
                    </a:cubicBezTo>
                    <a:cubicBezTo>
                      <a:pt x="91" y="207"/>
                      <a:pt x="99" y="200"/>
                      <a:pt x="104" y="192"/>
                    </a:cubicBezTo>
                    <a:cubicBezTo>
                      <a:pt x="116" y="174"/>
                      <a:pt x="121" y="136"/>
                      <a:pt x="128" y="116"/>
                    </a:cubicBezTo>
                    <a:cubicBezTo>
                      <a:pt x="131" y="108"/>
                      <a:pt x="134" y="79"/>
                      <a:pt x="140" y="76"/>
                    </a:cubicBezTo>
                    <a:cubicBezTo>
                      <a:pt x="147" y="72"/>
                      <a:pt x="156" y="73"/>
                      <a:pt x="164" y="72"/>
                    </a:cubicBezTo>
                    <a:cubicBezTo>
                      <a:pt x="158" y="19"/>
                      <a:pt x="161" y="33"/>
                      <a:pt x="12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1" name="Freeform 44"/>
              <p:cNvSpPr>
                <a:spLocks noChangeArrowheads="1"/>
              </p:cNvSpPr>
              <p:nvPr/>
            </p:nvSpPr>
            <p:spPr bwMode="auto">
              <a:xfrm>
                <a:off x="3440" y="1013"/>
                <a:ext cx="57" cy="57"/>
              </a:xfrm>
              <a:custGeom>
                <a:avLst/>
                <a:gdLst>
                  <a:gd name="T0" fmla="*/ 12 w 66"/>
                  <a:gd name="T1" fmla="*/ 0 h 81"/>
                  <a:gd name="T2" fmla="*/ 10 w 66"/>
                  <a:gd name="T3" fmla="*/ 8 h 81"/>
                  <a:gd name="T4" fmla="*/ 12 w 66"/>
                  <a:gd name="T5" fmla="*/ 9 h 81"/>
                  <a:gd name="T6" fmla="*/ 16 w 66"/>
                  <a:gd name="T7" fmla="*/ 9 h 81"/>
                  <a:gd name="T8" fmla="*/ 23 w 66"/>
                  <a:gd name="T9" fmla="*/ 9 h 81"/>
                  <a:gd name="T10" fmla="*/ 12 w 66"/>
                  <a:gd name="T11" fmla="*/ 0 h 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6"/>
                  <a:gd name="T19" fmla="*/ 0 h 81"/>
                  <a:gd name="T20" fmla="*/ 66 w 66"/>
                  <a:gd name="T21" fmla="*/ 81 h 8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6" h="81">
                    <a:moveTo>
                      <a:pt x="29" y="0"/>
                    </a:moveTo>
                    <a:cubicBezTo>
                      <a:pt x="0" y="10"/>
                      <a:pt x="20" y="38"/>
                      <a:pt x="25" y="60"/>
                    </a:cubicBezTo>
                    <a:cubicBezTo>
                      <a:pt x="26" y="65"/>
                      <a:pt x="26" y="72"/>
                      <a:pt x="29" y="76"/>
                    </a:cubicBezTo>
                    <a:cubicBezTo>
                      <a:pt x="32" y="79"/>
                      <a:pt x="37" y="79"/>
                      <a:pt x="41" y="80"/>
                    </a:cubicBezTo>
                    <a:cubicBezTo>
                      <a:pt x="46" y="79"/>
                      <a:pt x="55" y="81"/>
                      <a:pt x="57" y="76"/>
                    </a:cubicBezTo>
                    <a:cubicBezTo>
                      <a:pt x="66" y="53"/>
                      <a:pt x="45" y="16"/>
                      <a:pt x="2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2" name="Freeform 45"/>
              <p:cNvSpPr>
                <a:spLocks noChangeArrowheads="1"/>
              </p:cNvSpPr>
              <p:nvPr/>
            </p:nvSpPr>
            <p:spPr bwMode="auto">
              <a:xfrm>
                <a:off x="3823" y="1074"/>
                <a:ext cx="128" cy="171"/>
              </a:xfrm>
              <a:custGeom>
                <a:avLst/>
                <a:gdLst>
                  <a:gd name="T0" fmla="*/ 41 w 148"/>
                  <a:gd name="T1" fmla="*/ 0 h 244"/>
                  <a:gd name="T2" fmla="*/ 25 w 148"/>
                  <a:gd name="T3" fmla="*/ 10 h 244"/>
                  <a:gd name="T4" fmla="*/ 15 w 148"/>
                  <a:gd name="T5" fmla="*/ 11 h 244"/>
                  <a:gd name="T6" fmla="*/ 5 w 148"/>
                  <a:gd name="T7" fmla="*/ 13 h 244"/>
                  <a:gd name="T8" fmla="*/ 16 w 148"/>
                  <a:gd name="T9" fmla="*/ 22 h 244"/>
                  <a:gd name="T10" fmla="*/ 22 w 148"/>
                  <a:gd name="T11" fmla="*/ 27 h 244"/>
                  <a:gd name="T12" fmla="*/ 25 w 148"/>
                  <a:gd name="T13" fmla="*/ 28 h 244"/>
                  <a:gd name="T14" fmla="*/ 35 w 148"/>
                  <a:gd name="T15" fmla="*/ 29 h 244"/>
                  <a:gd name="T16" fmla="*/ 41 w 148"/>
                  <a:gd name="T17" fmla="*/ 23 h 244"/>
                  <a:gd name="T18" fmla="*/ 52 w 148"/>
                  <a:gd name="T19" fmla="*/ 20 h 244"/>
                  <a:gd name="T20" fmla="*/ 47 w 148"/>
                  <a:gd name="T21" fmla="*/ 8 h 244"/>
                  <a:gd name="T22" fmla="*/ 59 w 148"/>
                  <a:gd name="T23" fmla="*/ 6 h 244"/>
                  <a:gd name="T24" fmla="*/ 47 w 148"/>
                  <a:gd name="T25" fmla="*/ 3 h 244"/>
                  <a:gd name="T26" fmla="*/ 41 w 148"/>
                  <a:gd name="T27" fmla="*/ 0 h 24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48"/>
                  <a:gd name="T43" fmla="*/ 0 h 244"/>
                  <a:gd name="T44" fmla="*/ 148 w 148"/>
                  <a:gd name="T45" fmla="*/ 244 h 24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48" h="244">
                    <a:moveTo>
                      <a:pt x="96" y="0"/>
                    </a:moveTo>
                    <a:cubicBezTo>
                      <a:pt x="86" y="29"/>
                      <a:pt x="70" y="55"/>
                      <a:pt x="60" y="84"/>
                    </a:cubicBezTo>
                    <a:cubicBezTo>
                      <a:pt x="57" y="92"/>
                      <a:pt x="43" y="87"/>
                      <a:pt x="36" y="92"/>
                    </a:cubicBezTo>
                    <a:cubicBezTo>
                      <a:pt x="28" y="97"/>
                      <a:pt x="12" y="108"/>
                      <a:pt x="12" y="108"/>
                    </a:cubicBezTo>
                    <a:cubicBezTo>
                      <a:pt x="0" y="144"/>
                      <a:pt x="30" y="158"/>
                      <a:pt x="40" y="188"/>
                    </a:cubicBezTo>
                    <a:cubicBezTo>
                      <a:pt x="44" y="200"/>
                      <a:pt x="45" y="213"/>
                      <a:pt x="52" y="224"/>
                    </a:cubicBezTo>
                    <a:cubicBezTo>
                      <a:pt x="55" y="228"/>
                      <a:pt x="56" y="233"/>
                      <a:pt x="60" y="236"/>
                    </a:cubicBezTo>
                    <a:cubicBezTo>
                      <a:pt x="67" y="240"/>
                      <a:pt x="84" y="244"/>
                      <a:pt x="84" y="244"/>
                    </a:cubicBezTo>
                    <a:cubicBezTo>
                      <a:pt x="111" y="235"/>
                      <a:pt x="103" y="218"/>
                      <a:pt x="96" y="196"/>
                    </a:cubicBezTo>
                    <a:cubicBezTo>
                      <a:pt x="100" y="183"/>
                      <a:pt x="124" y="168"/>
                      <a:pt x="124" y="168"/>
                    </a:cubicBezTo>
                    <a:cubicBezTo>
                      <a:pt x="148" y="132"/>
                      <a:pt x="123" y="101"/>
                      <a:pt x="112" y="68"/>
                    </a:cubicBezTo>
                    <a:cubicBezTo>
                      <a:pt x="140" y="59"/>
                      <a:pt x="133" y="68"/>
                      <a:pt x="140" y="48"/>
                    </a:cubicBezTo>
                    <a:cubicBezTo>
                      <a:pt x="136" y="35"/>
                      <a:pt x="112" y="20"/>
                      <a:pt x="112" y="20"/>
                    </a:cubicBezTo>
                    <a:cubicBezTo>
                      <a:pt x="102" y="5"/>
                      <a:pt x="107" y="11"/>
                      <a:pt x="9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3" name="Freeform 46"/>
              <p:cNvSpPr>
                <a:spLocks noChangeArrowheads="1"/>
              </p:cNvSpPr>
              <p:nvPr/>
            </p:nvSpPr>
            <p:spPr bwMode="auto">
              <a:xfrm>
                <a:off x="3715" y="1021"/>
                <a:ext cx="83" cy="128"/>
              </a:xfrm>
              <a:custGeom>
                <a:avLst/>
                <a:gdLst>
                  <a:gd name="T0" fmla="*/ 20 w 96"/>
                  <a:gd name="T1" fmla="*/ 1 h 183"/>
                  <a:gd name="T2" fmla="*/ 22 w 96"/>
                  <a:gd name="T3" fmla="*/ 4 h 183"/>
                  <a:gd name="T4" fmla="*/ 25 w 96"/>
                  <a:gd name="T5" fmla="*/ 7 h 183"/>
                  <a:gd name="T6" fmla="*/ 26 w 96"/>
                  <a:gd name="T7" fmla="*/ 10 h 183"/>
                  <a:gd name="T8" fmla="*/ 29 w 96"/>
                  <a:gd name="T9" fmla="*/ 12 h 183"/>
                  <a:gd name="T10" fmla="*/ 30 w 96"/>
                  <a:gd name="T11" fmla="*/ 15 h 183"/>
                  <a:gd name="T12" fmla="*/ 23 w 96"/>
                  <a:gd name="T13" fmla="*/ 10 h 183"/>
                  <a:gd name="T14" fmla="*/ 14 w 96"/>
                  <a:gd name="T15" fmla="*/ 9 h 183"/>
                  <a:gd name="T16" fmla="*/ 3 w 96"/>
                  <a:gd name="T17" fmla="*/ 10 h 183"/>
                  <a:gd name="T18" fmla="*/ 3 w 96"/>
                  <a:gd name="T19" fmla="*/ 12 h 183"/>
                  <a:gd name="T20" fmla="*/ 16 w 96"/>
                  <a:gd name="T21" fmla="*/ 13 h 183"/>
                  <a:gd name="T22" fmla="*/ 23 w 96"/>
                  <a:gd name="T23" fmla="*/ 15 h 183"/>
                  <a:gd name="T24" fmla="*/ 30 w 96"/>
                  <a:gd name="T25" fmla="*/ 15 h 183"/>
                  <a:gd name="T26" fmla="*/ 32 w 96"/>
                  <a:gd name="T27" fmla="*/ 17 h 183"/>
                  <a:gd name="T28" fmla="*/ 41 w 96"/>
                  <a:gd name="T29" fmla="*/ 21 h 183"/>
                  <a:gd name="T30" fmla="*/ 35 w 96"/>
                  <a:gd name="T31" fmla="*/ 15 h 183"/>
                  <a:gd name="T32" fmla="*/ 34 w 96"/>
                  <a:gd name="T33" fmla="*/ 10 h 183"/>
                  <a:gd name="T34" fmla="*/ 30 w 96"/>
                  <a:gd name="T35" fmla="*/ 7 h 183"/>
                  <a:gd name="T36" fmla="*/ 26 w 96"/>
                  <a:gd name="T37" fmla="*/ 5 h 183"/>
                  <a:gd name="T38" fmla="*/ 23 w 96"/>
                  <a:gd name="T39" fmla="*/ 2 h 183"/>
                  <a:gd name="T40" fmla="*/ 20 w 96"/>
                  <a:gd name="T41" fmla="*/ 1 h 18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96"/>
                  <a:gd name="T64" fmla="*/ 0 h 183"/>
                  <a:gd name="T65" fmla="*/ 96 w 96"/>
                  <a:gd name="T66" fmla="*/ 183 h 18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96" h="183">
                    <a:moveTo>
                      <a:pt x="48" y="2"/>
                    </a:moveTo>
                    <a:cubicBezTo>
                      <a:pt x="47" y="4"/>
                      <a:pt x="49" y="25"/>
                      <a:pt x="51" y="35"/>
                    </a:cubicBezTo>
                    <a:cubicBezTo>
                      <a:pt x="53" y="45"/>
                      <a:pt x="58" y="53"/>
                      <a:pt x="60" y="62"/>
                    </a:cubicBezTo>
                    <a:cubicBezTo>
                      <a:pt x="62" y="71"/>
                      <a:pt x="61" y="85"/>
                      <a:pt x="62" y="92"/>
                    </a:cubicBezTo>
                    <a:cubicBezTo>
                      <a:pt x="63" y="99"/>
                      <a:pt x="67" y="99"/>
                      <a:pt x="68" y="105"/>
                    </a:cubicBezTo>
                    <a:cubicBezTo>
                      <a:pt x="69" y="111"/>
                      <a:pt x="73" y="128"/>
                      <a:pt x="71" y="126"/>
                    </a:cubicBezTo>
                    <a:cubicBezTo>
                      <a:pt x="69" y="124"/>
                      <a:pt x="63" y="101"/>
                      <a:pt x="57" y="93"/>
                    </a:cubicBezTo>
                    <a:cubicBezTo>
                      <a:pt x="51" y="85"/>
                      <a:pt x="44" y="80"/>
                      <a:pt x="35" y="78"/>
                    </a:cubicBezTo>
                    <a:cubicBezTo>
                      <a:pt x="26" y="76"/>
                      <a:pt x="10" y="79"/>
                      <a:pt x="5" y="83"/>
                    </a:cubicBezTo>
                    <a:cubicBezTo>
                      <a:pt x="0" y="87"/>
                      <a:pt x="2" y="97"/>
                      <a:pt x="8" y="102"/>
                    </a:cubicBezTo>
                    <a:cubicBezTo>
                      <a:pt x="14" y="107"/>
                      <a:pt x="33" y="109"/>
                      <a:pt x="41" y="114"/>
                    </a:cubicBezTo>
                    <a:cubicBezTo>
                      <a:pt x="49" y="119"/>
                      <a:pt x="52" y="132"/>
                      <a:pt x="57" y="135"/>
                    </a:cubicBezTo>
                    <a:cubicBezTo>
                      <a:pt x="62" y="138"/>
                      <a:pt x="68" y="133"/>
                      <a:pt x="71" y="135"/>
                    </a:cubicBezTo>
                    <a:cubicBezTo>
                      <a:pt x="74" y="137"/>
                      <a:pt x="74" y="143"/>
                      <a:pt x="78" y="150"/>
                    </a:cubicBezTo>
                    <a:cubicBezTo>
                      <a:pt x="82" y="157"/>
                      <a:pt x="96" y="183"/>
                      <a:pt x="96" y="179"/>
                    </a:cubicBezTo>
                    <a:cubicBezTo>
                      <a:pt x="96" y="175"/>
                      <a:pt x="84" y="140"/>
                      <a:pt x="81" y="126"/>
                    </a:cubicBezTo>
                    <a:cubicBezTo>
                      <a:pt x="78" y="112"/>
                      <a:pt x="82" y="104"/>
                      <a:pt x="80" y="93"/>
                    </a:cubicBezTo>
                    <a:cubicBezTo>
                      <a:pt x="78" y="82"/>
                      <a:pt x="74" y="72"/>
                      <a:pt x="71" y="63"/>
                    </a:cubicBezTo>
                    <a:cubicBezTo>
                      <a:pt x="68" y="54"/>
                      <a:pt x="65" y="48"/>
                      <a:pt x="63" y="41"/>
                    </a:cubicBezTo>
                    <a:cubicBezTo>
                      <a:pt x="61" y="34"/>
                      <a:pt x="59" y="26"/>
                      <a:pt x="57" y="20"/>
                    </a:cubicBezTo>
                    <a:cubicBezTo>
                      <a:pt x="55" y="14"/>
                      <a:pt x="49" y="0"/>
                      <a:pt x="48" y="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4" name="Freeform 47"/>
              <p:cNvSpPr>
                <a:spLocks noChangeArrowheads="1"/>
              </p:cNvSpPr>
              <p:nvPr/>
            </p:nvSpPr>
            <p:spPr bwMode="auto">
              <a:xfrm>
                <a:off x="3771" y="1124"/>
                <a:ext cx="46" cy="122"/>
              </a:xfrm>
              <a:custGeom>
                <a:avLst/>
                <a:gdLst>
                  <a:gd name="T0" fmla="*/ 3 w 54"/>
                  <a:gd name="T1" fmla="*/ 0 h 175"/>
                  <a:gd name="T2" fmla="*/ 0 w 54"/>
                  <a:gd name="T3" fmla="*/ 3 h 175"/>
                  <a:gd name="T4" fmla="*/ 3 w 54"/>
                  <a:gd name="T5" fmla="*/ 6 h 175"/>
                  <a:gd name="T6" fmla="*/ 7 w 54"/>
                  <a:gd name="T7" fmla="*/ 10 h 175"/>
                  <a:gd name="T8" fmla="*/ 13 w 54"/>
                  <a:gd name="T9" fmla="*/ 15 h 175"/>
                  <a:gd name="T10" fmla="*/ 20 w 54"/>
                  <a:gd name="T11" fmla="*/ 20 h 175"/>
                  <a:gd name="T12" fmla="*/ 15 w 54"/>
                  <a:gd name="T13" fmla="*/ 13 h 175"/>
                  <a:gd name="T14" fmla="*/ 13 w 54"/>
                  <a:gd name="T15" fmla="*/ 10 h 175"/>
                  <a:gd name="T16" fmla="*/ 10 w 54"/>
                  <a:gd name="T17" fmla="*/ 7 h 175"/>
                  <a:gd name="T18" fmla="*/ 9 w 54"/>
                  <a:gd name="T19" fmla="*/ 5 h 175"/>
                  <a:gd name="T20" fmla="*/ 7 w 54"/>
                  <a:gd name="T21" fmla="*/ 4 h 175"/>
                  <a:gd name="T22" fmla="*/ 3 w 54"/>
                  <a:gd name="T23" fmla="*/ 0 h 17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"/>
                  <a:gd name="T37" fmla="*/ 0 h 175"/>
                  <a:gd name="T38" fmla="*/ 54 w 54"/>
                  <a:gd name="T39" fmla="*/ 175 h 17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" h="175">
                    <a:moveTo>
                      <a:pt x="6" y="0"/>
                    </a:moveTo>
                    <a:lnTo>
                      <a:pt x="0" y="25"/>
                    </a:lnTo>
                    <a:cubicBezTo>
                      <a:pt x="3" y="48"/>
                      <a:pt x="3" y="40"/>
                      <a:pt x="9" y="54"/>
                    </a:cubicBezTo>
                    <a:cubicBezTo>
                      <a:pt x="10" y="66"/>
                      <a:pt x="12" y="83"/>
                      <a:pt x="18" y="94"/>
                    </a:cubicBezTo>
                    <a:cubicBezTo>
                      <a:pt x="21" y="109"/>
                      <a:pt x="25" y="117"/>
                      <a:pt x="34" y="129"/>
                    </a:cubicBezTo>
                    <a:cubicBezTo>
                      <a:pt x="35" y="143"/>
                      <a:pt x="35" y="171"/>
                      <a:pt x="54" y="175"/>
                    </a:cubicBezTo>
                    <a:cubicBezTo>
                      <a:pt x="52" y="133"/>
                      <a:pt x="53" y="141"/>
                      <a:pt x="40" y="115"/>
                    </a:cubicBezTo>
                    <a:cubicBezTo>
                      <a:pt x="39" y="108"/>
                      <a:pt x="37" y="100"/>
                      <a:pt x="34" y="93"/>
                    </a:cubicBezTo>
                    <a:cubicBezTo>
                      <a:pt x="33" y="82"/>
                      <a:pt x="30" y="72"/>
                      <a:pt x="28" y="61"/>
                    </a:cubicBezTo>
                    <a:cubicBezTo>
                      <a:pt x="28" y="58"/>
                      <a:pt x="28" y="50"/>
                      <a:pt x="25" y="46"/>
                    </a:cubicBezTo>
                    <a:cubicBezTo>
                      <a:pt x="22" y="43"/>
                      <a:pt x="16" y="37"/>
                      <a:pt x="16" y="37"/>
                    </a:cubicBezTo>
                    <a:cubicBezTo>
                      <a:pt x="14" y="25"/>
                      <a:pt x="13" y="9"/>
                      <a:pt x="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5" name="Freeform 48"/>
              <p:cNvSpPr>
                <a:spLocks noChangeArrowheads="1"/>
              </p:cNvSpPr>
              <p:nvPr/>
            </p:nvSpPr>
            <p:spPr bwMode="auto">
              <a:xfrm>
                <a:off x="3823" y="1252"/>
                <a:ext cx="75" cy="50"/>
              </a:xfrm>
              <a:custGeom>
                <a:avLst/>
                <a:gdLst>
                  <a:gd name="T0" fmla="*/ 2 w 86"/>
                  <a:gd name="T1" fmla="*/ 0 h 73"/>
                  <a:gd name="T2" fmla="*/ 3 w 86"/>
                  <a:gd name="T3" fmla="*/ 3 h 73"/>
                  <a:gd name="T4" fmla="*/ 10 w 86"/>
                  <a:gd name="T5" fmla="*/ 5 h 73"/>
                  <a:gd name="T6" fmla="*/ 21 w 86"/>
                  <a:gd name="T7" fmla="*/ 5 h 73"/>
                  <a:gd name="T8" fmla="*/ 27 w 86"/>
                  <a:gd name="T9" fmla="*/ 5 h 73"/>
                  <a:gd name="T10" fmla="*/ 33 w 86"/>
                  <a:gd name="T11" fmla="*/ 7 h 73"/>
                  <a:gd name="T12" fmla="*/ 38 w 86"/>
                  <a:gd name="T13" fmla="*/ 7 h 73"/>
                  <a:gd name="T14" fmla="*/ 32 w 86"/>
                  <a:gd name="T15" fmla="*/ 3 h 73"/>
                  <a:gd name="T16" fmla="*/ 28 w 86"/>
                  <a:gd name="T17" fmla="*/ 2 h 73"/>
                  <a:gd name="T18" fmla="*/ 16 w 86"/>
                  <a:gd name="T19" fmla="*/ 2 h 73"/>
                  <a:gd name="T20" fmla="*/ 10 w 86"/>
                  <a:gd name="T21" fmla="*/ 2 h 73"/>
                  <a:gd name="T22" fmla="*/ 3 w 86"/>
                  <a:gd name="T23" fmla="*/ 0 h 73"/>
                  <a:gd name="T24" fmla="*/ 2 w 86"/>
                  <a:gd name="T25" fmla="*/ 0 h 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86"/>
                  <a:gd name="T40" fmla="*/ 0 h 73"/>
                  <a:gd name="T41" fmla="*/ 86 w 86"/>
                  <a:gd name="T42" fmla="*/ 73 h 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86" h="73">
                    <a:moveTo>
                      <a:pt x="2" y="0"/>
                    </a:moveTo>
                    <a:cubicBezTo>
                      <a:pt x="3" y="17"/>
                      <a:pt x="0" y="23"/>
                      <a:pt x="8" y="34"/>
                    </a:cubicBezTo>
                    <a:cubicBezTo>
                      <a:pt x="10" y="43"/>
                      <a:pt x="14" y="42"/>
                      <a:pt x="23" y="43"/>
                    </a:cubicBezTo>
                    <a:cubicBezTo>
                      <a:pt x="30" y="47"/>
                      <a:pt x="40" y="48"/>
                      <a:pt x="48" y="49"/>
                    </a:cubicBezTo>
                    <a:cubicBezTo>
                      <a:pt x="53" y="51"/>
                      <a:pt x="57" y="54"/>
                      <a:pt x="62" y="57"/>
                    </a:cubicBezTo>
                    <a:cubicBezTo>
                      <a:pt x="66" y="62"/>
                      <a:pt x="68" y="64"/>
                      <a:pt x="74" y="66"/>
                    </a:cubicBezTo>
                    <a:cubicBezTo>
                      <a:pt x="78" y="72"/>
                      <a:pt x="79" y="73"/>
                      <a:pt x="86" y="69"/>
                    </a:cubicBezTo>
                    <a:cubicBezTo>
                      <a:pt x="83" y="53"/>
                      <a:pt x="80" y="52"/>
                      <a:pt x="72" y="39"/>
                    </a:cubicBezTo>
                    <a:cubicBezTo>
                      <a:pt x="68" y="34"/>
                      <a:pt x="63" y="22"/>
                      <a:pt x="63" y="22"/>
                    </a:cubicBezTo>
                    <a:cubicBezTo>
                      <a:pt x="52" y="26"/>
                      <a:pt x="48" y="26"/>
                      <a:pt x="36" y="24"/>
                    </a:cubicBezTo>
                    <a:cubicBezTo>
                      <a:pt x="24" y="15"/>
                      <a:pt x="43" y="29"/>
                      <a:pt x="24" y="19"/>
                    </a:cubicBezTo>
                    <a:cubicBezTo>
                      <a:pt x="15" y="15"/>
                      <a:pt x="16" y="2"/>
                      <a:pt x="6" y="0"/>
                    </a:cubicBezTo>
                    <a:cubicBezTo>
                      <a:pt x="1" y="4"/>
                      <a:pt x="2" y="5"/>
                      <a:pt x="2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6" name="Freeform 49"/>
              <p:cNvSpPr>
                <a:spLocks noChangeArrowheads="1"/>
              </p:cNvSpPr>
              <p:nvPr/>
            </p:nvSpPr>
            <p:spPr bwMode="auto">
              <a:xfrm>
                <a:off x="3943" y="1163"/>
                <a:ext cx="95" cy="109"/>
              </a:xfrm>
              <a:custGeom>
                <a:avLst/>
                <a:gdLst>
                  <a:gd name="T0" fmla="*/ 39 w 111"/>
                  <a:gd name="T1" fmla="*/ 0 h 156"/>
                  <a:gd name="T2" fmla="*/ 29 w 111"/>
                  <a:gd name="T3" fmla="*/ 1 h 156"/>
                  <a:gd name="T4" fmla="*/ 9 w 111"/>
                  <a:gd name="T5" fmla="*/ 1 h 156"/>
                  <a:gd name="T6" fmla="*/ 6 w 111"/>
                  <a:gd name="T7" fmla="*/ 4 h 156"/>
                  <a:gd name="T8" fmla="*/ 4 w 111"/>
                  <a:gd name="T9" fmla="*/ 7 h 156"/>
                  <a:gd name="T10" fmla="*/ 6 w 111"/>
                  <a:gd name="T11" fmla="*/ 8 h 156"/>
                  <a:gd name="T12" fmla="*/ 3 w 111"/>
                  <a:gd name="T13" fmla="*/ 10 h 156"/>
                  <a:gd name="T14" fmla="*/ 6 w 111"/>
                  <a:gd name="T15" fmla="*/ 13 h 156"/>
                  <a:gd name="T16" fmla="*/ 9 w 111"/>
                  <a:gd name="T17" fmla="*/ 15 h 156"/>
                  <a:gd name="T18" fmla="*/ 6 w 111"/>
                  <a:gd name="T19" fmla="*/ 17 h 156"/>
                  <a:gd name="T20" fmla="*/ 9 w 111"/>
                  <a:gd name="T21" fmla="*/ 18 h 156"/>
                  <a:gd name="T22" fmla="*/ 17 w 111"/>
                  <a:gd name="T23" fmla="*/ 17 h 156"/>
                  <a:gd name="T24" fmla="*/ 20 w 111"/>
                  <a:gd name="T25" fmla="*/ 10 h 156"/>
                  <a:gd name="T26" fmla="*/ 22 w 111"/>
                  <a:gd name="T27" fmla="*/ 15 h 156"/>
                  <a:gd name="T28" fmla="*/ 26 w 111"/>
                  <a:gd name="T29" fmla="*/ 17 h 156"/>
                  <a:gd name="T30" fmla="*/ 24 w 111"/>
                  <a:gd name="T31" fmla="*/ 13 h 156"/>
                  <a:gd name="T32" fmla="*/ 28 w 111"/>
                  <a:gd name="T33" fmla="*/ 8 h 156"/>
                  <a:gd name="T34" fmla="*/ 27 w 111"/>
                  <a:gd name="T35" fmla="*/ 6 h 156"/>
                  <a:gd name="T36" fmla="*/ 21 w 111"/>
                  <a:gd name="T37" fmla="*/ 7 h 156"/>
                  <a:gd name="T38" fmla="*/ 14 w 111"/>
                  <a:gd name="T39" fmla="*/ 6 h 156"/>
                  <a:gd name="T40" fmla="*/ 16 w 111"/>
                  <a:gd name="T41" fmla="*/ 4 h 156"/>
                  <a:gd name="T42" fmla="*/ 24 w 111"/>
                  <a:gd name="T43" fmla="*/ 4 h 156"/>
                  <a:gd name="T44" fmla="*/ 31 w 111"/>
                  <a:gd name="T45" fmla="*/ 4 h 156"/>
                  <a:gd name="T46" fmla="*/ 39 w 111"/>
                  <a:gd name="T47" fmla="*/ 3 h 156"/>
                  <a:gd name="T48" fmla="*/ 43 w 111"/>
                  <a:gd name="T49" fmla="*/ 1 h 156"/>
                  <a:gd name="T50" fmla="*/ 39 w 111"/>
                  <a:gd name="T51" fmla="*/ 0 h 15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1"/>
                  <a:gd name="T79" fmla="*/ 0 h 156"/>
                  <a:gd name="T80" fmla="*/ 111 w 111"/>
                  <a:gd name="T81" fmla="*/ 156 h 15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1" h="156">
                    <a:moveTo>
                      <a:pt x="98" y="0"/>
                    </a:moveTo>
                    <a:cubicBezTo>
                      <a:pt x="75" y="2"/>
                      <a:pt x="87" y="8"/>
                      <a:pt x="75" y="10"/>
                    </a:cubicBezTo>
                    <a:cubicBezTo>
                      <a:pt x="72" y="10"/>
                      <a:pt x="25" y="3"/>
                      <a:pt x="23" y="15"/>
                    </a:cubicBezTo>
                    <a:cubicBezTo>
                      <a:pt x="25" y="26"/>
                      <a:pt x="23" y="27"/>
                      <a:pt x="14" y="33"/>
                    </a:cubicBezTo>
                    <a:cubicBezTo>
                      <a:pt x="15" y="43"/>
                      <a:pt x="20" y="54"/>
                      <a:pt x="11" y="61"/>
                    </a:cubicBezTo>
                    <a:cubicBezTo>
                      <a:pt x="8" y="68"/>
                      <a:pt x="10" y="69"/>
                      <a:pt x="14" y="75"/>
                    </a:cubicBezTo>
                    <a:cubicBezTo>
                      <a:pt x="16" y="84"/>
                      <a:pt x="12" y="86"/>
                      <a:pt x="3" y="88"/>
                    </a:cubicBezTo>
                    <a:cubicBezTo>
                      <a:pt x="1" y="99"/>
                      <a:pt x="0" y="106"/>
                      <a:pt x="14" y="109"/>
                    </a:cubicBezTo>
                    <a:cubicBezTo>
                      <a:pt x="21" y="112"/>
                      <a:pt x="20" y="118"/>
                      <a:pt x="23" y="124"/>
                    </a:cubicBezTo>
                    <a:cubicBezTo>
                      <a:pt x="25" y="133"/>
                      <a:pt x="23" y="139"/>
                      <a:pt x="15" y="144"/>
                    </a:cubicBezTo>
                    <a:cubicBezTo>
                      <a:pt x="17" y="150"/>
                      <a:pt x="18" y="153"/>
                      <a:pt x="24" y="156"/>
                    </a:cubicBezTo>
                    <a:cubicBezTo>
                      <a:pt x="31" y="154"/>
                      <a:pt x="36" y="148"/>
                      <a:pt x="42" y="144"/>
                    </a:cubicBezTo>
                    <a:cubicBezTo>
                      <a:pt x="41" y="128"/>
                      <a:pt x="33" y="103"/>
                      <a:pt x="50" y="93"/>
                    </a:cubicBezTo>
                    <a:cubicBezTo>
                      <a:pt x="52" y="105"/>
                      <a:pt x="46" y="116"/>
                      <a:pt x="56" y="126"/>
                    </a:cubicBezTo>
                    <a:cubicBezTo>
                      <a:pt x="57" y="134"/>
                      <a:pt x="58" y="141"/>
                      <a:pt x="65" y="145"/>
                    </a:cubicBezTo>
                    <a:cubicBezTo>
                      <a:pt x="70" y="134"/>
                      <a:pt x="64" y="123"/>
                      <a:pt x="62" y="112"/>
                    </a:cubicBezTo>
                    <a:cubicBezTo>
                      <a:pt x="65" y="97"/>
                      <a:pt x="55" y="81"/>
                      <a:pt x="72" y="73"/>
                    </a:cubicBezTo>
                    <a:cubicBezTo>
                      <a:pt x="79" y="64"/>
                      <a:pt x="75" y="59"/>
                      <a:pt x="69" y="51"/>
                    </a:cubicBezTo>
                    <a:cubicBezTo>
                      <a:pt x="61" y="52"/>
                      <a:pt x="61" y="56"/>
                      <a:pt x="54" y="60"/>
                    </a:cubicBezTo>
                    <a:cubicBezTo>
                      <a:pt x="37" y="57"/>
                      <a:pt x="43" y="60"/>
                      <a:pt x="35" y="54"/>
                    </a:cubicBezTo>
                    <a:cubicBezTo>
                      <a:pt x="31" y="45"/>
                      <a:pt x="28" y="39"/>
                      <a:pt x="41" y="36"/>
                    </a:cubicBezTo>
                    <a:cubicBezTo>
                      <a:pt x="49" y="32"/>
                      <a:pt x="53" y="33"/>
                      <a:pt x="62" y="34"/>
                    </a:cubicBezTo>
                    <a:cubicBezTo>
                      <a:pt x="67" y="36"/>
                      <a:pt x="73" y="36"/>
                      <a:pt x="78" y="39"/>
                    </a:cubicBezTo>
                    <a:cubicBezTo>
                      <a:pt x="85" y="36"/>
                      <a:pt x="90" y="31"/>
                      <a:pt x="98" y="30"/>
                    </a:cubicBezTo>
                    <a:cubicBezTo>
                      <a:pt x="104" y="26"/>
                      <a:pt x="107" y="19"/>
                      <a:pt x="111" y="13"/>
                    </a:cubicBezTo>
                    <a:cubicBezTo>
                      <a:pt x="107" y="8"/>
                      <a:pt x="102" y="4"/>
                      <a:pt x="9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7" name="Freeform 50"/>
              <p:cNvSpPr>
                <a:spLocks noChangeArrowheads="1"/>
              </p:cNvSpPr>
              <p:nvPr/>
            </p:nvSpPr>
            <p:spPr bwMode="auto">
              <a:xfrm>
                <a:off x="3911" y="772"/>
                <a:ext cx="25" cy="67"/>
              </a:xfrm>
              <a:custGeom>
                <a:avLst/>
                <a:gdLst>
                  <a:gd name="T0" fmla="*/ 4 w 30"/>
                  <a:gd name="T1" fmla="*/ 0 h 94"/>
                  <a:gd name="T2" fmla="*/ 0 w 30"/>
                  <a:gd name="T3" fmla="*/ 2 h 94"/>
                  <a:gd name="T4" fmla="*/ 3 w 30"/>
                  <a:gd name="T5" fmla="*/ 5 h 94"/>
                  <a:gd name="T6" fmla="*/ 1 w 30"/>
                  <a:gd name="T7" fmla="*/ 8 h 94"/>
                  <a:gd name="T8" fmla="*/ 6 w 30"/>
                  <a:gd name="T9" fmla="*/ 12 h 94"/>
                  <a:gd name="T10" fmla="*/ 11 w 30"/>
                  <a:gd name="T11" fmla="*/ 11 h 94"/>
                  <a:gd name="T12" fmla="*/ 8 w 30"/>
                  <a:gd name="T13" fmla="*/ 8 h 94"/>
                  <a:gd name="T14" fmla="*/ 4 w 30"/>
                  <a:gd name="T15" fmla="*/ 0 h 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0"/>
                  <a:gd name="T25" fmla="*/ 0 h 94"/>
                  <a:gd name="T26" fmla="*/ 30 w 30"/>
                  <a:gd name="T27" fmla="*/ 94 h 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0" h="94">
                    <a:moveTo>
                      <a:pt x="12" y="0"/>
                    </a:moveTo>
                    <a:cubicBezTo>
                      <a:pt x="9" y="6"/>
                      <a:pt x="4" y="11"/>
                      <a:pt x="0" y="16"/>
                    </a:cubicBezTo>
                    <a:cubicBezTo>
                      <a:pt x="1" y="23"/>
                      <a:pt x="3" y="30"/>
                      <a:pt x="6" y="37"/>
                    </a:cubicBezTo>
                    <a:cubicBezTo>
                      <a:pt x="3" y="45"/>
                      <a:pt x="4" y="53"/>
                      <a:pt x="1" y="61"/>
                    </a:cubicBezTo>
                    <a:cubicBezTo>
                      <a:pt x="3" y="81"/>
                      <a:pt x="2" y="83"/>
                      <a:pt x="16" y="94"/>
                    </a:cubicBezTo>
                    <a:cubicBezTo>
                      <a:pt x="24" y="92"/>
                      <a:pt x="27" y="90"/>
                      <a:pt x="30" y="82"/>
                    </a:cubicBezTo>
                    <a:cubicBezTo>
                      <a:pt x="28" y="73"/>
                      <a:pt x="26" y="69"/>
                      <a:pt x="22" y="61"/>
                    </a:cubicBezTo>
                    <a:cubicBezTo>
                      <a:pt x="19" y="40"/>
                      <a:pt x="18" y="20"/>
                      <a:pt x="12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8" name="Freeform 51"/>
              <p:cNvSpPr>
                <a:spLocks noChangeArrowheads="1"/>
              </p:cNvSpPr>
              <p:nvPr/>
            </p:nvSpPr>
            <p:spPr bwMode="auto">
              <a:xfrm>
                <a:off x="3927" y="883"/>
                <a:ext cx="70" cy="111"/>
              </a:xfrm>
              <a:custGeom>
                <a:avLst/>
                <a:gdLst>
                  <a:gd name="T0" fmla="*/ 5 w 81"/>
                  <a:gd name="T1" fmla="*/ 1 h 158"/>
                  <a:gd name="T2" fmla="*/ 0 w 81"/>
                  <a:gd name="T3" fmla="*/ 3 h 158"/>
                  <a:gd name="T4" fmla="*/ 3 w 81"/>
                  <a:gd name="T5" fmla="*/ 6 h 158"/>
                  <a:gd name="T6" fmla="*/ 3 w 81"/>
                  <a:gd name="T7" fmla="*/ 13 h 158"/>
                  <a:gd name="T8" fmla="*/ 8 w 81"/>
                  <a:gd name="T9" fmla="*/ 13 h 158"/>
                  <a:gd name="T10" fmla="*/ 9 w 81"/>
                  <a:gd name="T11" fmla="*/ 14 h 158"/>
                  <a:gd name="T12" fmla="*/ 12 w 81"/>
                  <a:gd name="T13" fmla="*/ 15 h 158"/>
                  <a:gd name="T14" fmla="*/ 16 w 81"/>
                  <a:gd name="T15" fmla="*/ 17 h 158"/>
                  <a:gd name="T16" fmla="*/ 19 w 81"/>
                  <a:gd name="T17" fmla="*/ 15 h 158"/>
                  <a:gd name="T18" fmla="*/ 26 w 81"/>
                  <a:gd name="T19" fmla="*/ 15 h 158"/>
                  <a:gd name="T20" fmla="*/ 26 w 81"/>
                  <a:gd name="T21" fmla="*/ 13 h 158"/>
                  <a:gd name="T22" fmla="*/ 19 w 81"/>
                  <a:gd name="T23" fmla="*/ 13 h 158"/>
                  <a:gd name="T24" fmla="*/ 16 w 81"/>
                  <a:gd name="T25" fmla="*/ 11 h 158"/>
                  <a:gd name="T26" fmla="*/ 14 w 81"/>
                  <a:gd name="T27" fmla="*/ 9 h 158"/>
                  <a:gd name="T28" fmla="*/ 16 w 81"/>
                  <a:gd name="T29" fmla="*/ 6 h 158"/>
                  <a:gd name="T30" fmla="*/ 14 w 81"/>
                  <a:gd name="T31" fmla="*/ 4 h 158"/>
                  <a:gd name="T32" fmla="*/ 17 w 81"/>
                  <a:gd name="T33" fmla="*/ 3 h 158"/>
                  <a:gd name="T34" fmla="*/ 12 w 81"/>
                  <a:gd name="T35" fmla="*/ 1 h 158"/>
                  <a:gd name="T36" fmla="*/ 8 w 81"/>
                  <a:gd name="T37" fmla="*/ 1 h 158"/>
                  <a:gd name="T38" fmla="*/ 5 w 81"/>
                  <a:gd name="T39" fmla="*/ 1 h 15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1"/>
                  <a:gd name="T61" fmla="*/ 0 h 158"/>
                  <a:gd name="T62" fmla="*/ 81 w 81"/>
                  <a:gd name="T63" fmla="*/ 158 h 15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1" h="158">
                    <a:moveTo>
                      <a:pt x="12" y="2"/>
                    </a:moveTo>
                    <a:cubicBezTo>
                      <a:pt x="8" y="8"/>
                      <a:pt x="3" y="13"/>
                      <a:pt x="0" y="20"/>
                    </a:cubicBezTo>
                    <a:cubicBezTo>
                      <a:pt x="5" y="31"/>
                      <a:pt x="6" y="35"/>
                      <a:pt x="8" y="49"/>
                    </a:cubicBezTo>
                    <a:cubicBezTo>
                      <a:pt x="7" y="69"/>
                      <a:pt x="4" y="87"/>
                      <a:pt x="6" y="107"/>
                    </a:cubicBezTo>
                    <a:cubicBezTo>
                      <a:pt x="8" y="106"/>
                      <a:pt x="14" y="101"/>
                      <a:pt x="17" y="103"/>
                    </a:cubicBezTo>
                    <a:cubicBezTo>
                      <a:pt x="20" y="105"/>
                      <a:pt x="17" y="112"/>
                      <a:pt x="20" y="115"/>
                    </a:cubicBezTo>
                    <a:cubicBezTo>
                      <a:pt x="22" y="118"/>
                      <a:pt x="29" y="122"/>
                      <a:pt x="29" y="122"/>
                    </a:cubicBezTo>
                    <a:cubicBezTo>
                      <a:pt x="29" y="133"/>
                      <a:pt x="27" y="158"/>
                      <a:pt x="38" y="140"/>
                    </a:cubicBezTo>
                    <a:cubicBezTo>
                      <a:pt x="39" y="133"/>
                      <a:pt x="41" y="131"/>
                      <a:pt x="48" y="128"/>
                    </a:cubicBezTo>
                    <a:cubicBezTo>
                      <a:pt x="55" y="130"/>
                      <a:pt x="59" y="133"/>
                      <a:pt x="65" y="134"/>
                    </a:cubicBezTo>
                    <a:cubicBezTo>
                      <a:pt x="81" y="131"/>
                      <a:pt x="76" y="112"/>
                      <a:pt x="63" y="109"/>
                    </a:cubicBezTo>
                    <a:cubicBezTo>
                      <a:pt x="58" y="107"/>
                      <a:pt x="53" y="106"/>
                      <a:pt x="48" y="104"/>
                    </a:cubicBezTo>
                    <a:cubicBezTo>
                      <a:pt x="45" y="100"/>
                      <a:pt x="42" y="95"/>
                      <a:pt x="39" y="91"/>
                    </a:cubicBezTo>
                    <a:cubicBezTo>
                      <a:pt x="38" y="85"/>
                      <a:pt x="36" y="79"/>
                      <a:pt x="33" y="73"/>
                    </a:cubicBezTo>
                    <a:cubicBezTo>
                      <a:pt x="31" y="64"/>
                      <a:pt x="33" y="58"/>
                      <a:pt x="41" y="53"/>
                    </a:cubicBezTo>
                    <a:cubicBezTo>
                      <a:pt x="48" y="44"/>
                      <a:pt x="47" y="38"/>
                      <a:pt x="35" y="35"/>
                    </a:cubicBezTo>
                    <a:cubicBezTo>
                      <a:pt x="36" y="28"/>
                      <a:pt x="39" y="26"/>
                      <a:pt x="42" y="20"/>
                    </a:cubicBezTo>
                    <a:cubicBezTo>
                      <a:pt x="41" y="13"/>
                      <a:pt x="35" y="8"/>
                      <a:pt x="29" y="4"/>
                    </a:cubicBezTo>
                    <a:cubicBezTo>
                      <a:pt x="25" y="9"/>
                      <a:pt x="23" y="13"/>
                      <a:pt x="18" y="7"/>
                    </a:cubicBezTo>
                    <a:cubicBezTo>
                      <a:pt x="17" y="0"/>
                      <a:pt x="19" y="2"/>
                      <a:pt x="12" y="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9" name="Freeform 52"/>
              <p:cNvSpPr>
                <a:spLocks noChangeArrowheads="1"/>
              </p:cNvSpPr>
              <p:nvPr/>
            </p:nvSpPr>
            <p:spPr bwMode="auto">
              <a:xfrm>
                <a:off x="3976" y="1029"/>
                <a:ext cx="74" cy="74"/>
              </a:xfrm>
              <a:custGeom>
                <a:avLst/>
                <a:gdLst>
                  <a:gd name="T0" fmla="*/ 23 w 85"/>
                  <a:gd name="T1" fmla="*/ 0 h 105"/>
                  <a:gd name="T2" fmla="*/ 19 w 85"/>
                  <a:gd name="T3" fmla="*/ 2 h 105"/>
                  <a:gd name="T4" fmla="*/ 14 w 85"/>
                  <a:gd name="T5" fmla="*/ 4 h 105"/>
                  <a:gd name="T6" fmla="*/ 7 w 85"/>
                  <a:gd name="T7" fmla="*/ 4 h 105"/>
                  <a:gd name="T8" fmla="*/ 3 w 85"/>
                  <a:gd name="T9" fmla="*/ 6 h 105"/>
                  <a:gd name="T10" fmla="*/ 3 w 85"/>
                  <a:gd name="T11" fmla="*/ 9 h 105"/>
                  <a:gd name="T12" fmla="*/ 6 w 85"/>
                  <a:gd name="T13" fmla="*/ 9 h 105"/>
                  <a:gd name="T14" fmla="*/ 11 w 85"/>
                  <a:gd name="T15" fmla="*/ 8 h 105"/>
                  <a:gd name="T16" fmla="*/ 15 w 85"/>
                  <a:gd name="T17" fmla="*/ 9 h 105"/>
                  <a:gd name="T18" fmla="*/ 25 w 85"/>
                  <a:gd name="T19" fmla="*/ 13 h 105"/>
                  <a:gd name="T20" fmla="*/ 31 w 85"/>
                  <a:gd name="T21" fmla="*/ 9 h 105"/>
                  <a:gd name="T22" fmla="*/ 37 w 85"/>
                  <a:gd name="T23" fmla="*/ 8 h 105"/>
                  <a:gd name="T24" fmla="*/ 32 w 85"/>
                  <a:gd name="T25" fmla="*/ 4 h 105"/>
                  <a:gd name="T26" fmla="*/ 23 w 85"/>
                  <a:gd name="T27" fmla="*/ 0 h 10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85"/>
                  <a:gd name="T43" fmla="*/ 0 h 105"/>
                  <a:gd name="T44" fmla="*/ 85 w 85"/>
                  <a:gd name="T45" fmla="*/ 105 h 10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85" h="105">
                    <a:moveTo>
                      <a:pt x="52" y="0"/>
                    </a:moveTo>
                    <a:cubicBezTo>
                      <a:pt x="50" y="6"/>
                      <a:pt x="47" y="12"/>
                      <a:pt x="44" y="18"/>
                    </a:cubicBezTo>
                    <a:cubicBezTo>
                      <a:pt x="43" y="28"/>
                      <a:pt x="42" y="28"/>
                      <a:pt x="32" y="30"/>
                    </a:cubicBezTo>
                    <a:cubicBezTo>
                      <a:pt x="27" y="33"/>
                      <a:pt x="21" y="33"/>
                      <a:pt x="16" y="35"/>
                    </a:cubicBezTo>
                    <a:cubicBezTo>
                      <a:pt x="13" y="39"/>
                      <a:pt x="11" y="44"/>
                      <a:pt x="8" y="48"/>
                    </a:cubicBezTo>
                    <a:cubicBezTo>
                      <a:pt x="4" y="66"/>
                      <a:pt x="0" y="42"/>
                      <a:pt x="4" y="74"/>
                    </a:cubicBezTo>
                    <a:cubicBezTo>
                      <a:pt x="7" y="73"/>
                      <a:pt x="10" y="73"/>
                      <a:pt x="13" y="71"/>
                    </a:cubicBezTo>
                    <a:cubicBezTo>
                      <a:pt x="19" y="67"/>
                      <a:pt x="17" y="64"/>
                      <a:pt x="25" y="62"/>
                    </a:cubicBezTo>
                    <a:cubicBezTo>
                      <a:pt x="32" y="59"/>
                      <a:pt x="31" y="64"/>
                      <a:pt x="34" y="69"/>
                    </a:cubicBezTo>
                    <a:cubicBezTo>
                      <a:pt x="37" y="82"/>
                      <a:pt x="44" y="96"/>
                      <a:pt x="58" y="99"/>
                    </a:cubicBezTo>
                    <a:cubicBezTo>
                      <a:pt x="70" y="105"/>
                      <a:pt x="60" y="78"/>
                      <a:pt x="71" y="72"/>
                    </a:cubicBezTo>
                    <a:cubicBezTo>
                      <a:pt x="78" y="74"/>
                      <a:pt x="80" y="74"/>
                      <a:pt x="85" y="68"/>
                    </a:cubicBezTo>
                    <a:cubicBezTo>
                      <a:pt x="82" y="56"/>
                      <a:pt x="80" y="49"/>
                      <a:pt x="74" y="39"/>
                    </a:cubicBezTo>
                    <a:cubicBezTo>
                      <a:pt x="73" y="6"/>
                      <a:pt x="80" y="6"/>
                      <a:pt x="52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0" name="Freeform 53"/>
              <p:cNvSpPr>
                <a:spLocks noChangeArrowheads="1"/>
              </p:cNvSpPr>
              <p:nvPr/>
            </p:nvSpPr>
            <p:spPr bwMode="auto">
              <a:xfrm>
                <a:off x="4064" y="1161"/>
                <a:ext cx="33" cy="46"/>
              </a:xfrm>
              <a:custGeom>
                <a:avLst/>
                <a:gdLst>
                  <a:gd name="T0" fmla="*/ 3 w 38"/>
                  <a:gd name="T1" fmla="*/ 3 h 66"/>
                  <a:gd name="T2" fmla="*/ 11 w 38"/>
                  <a:gd name="T3" fmla="*/ 7 h 66"/>
                  <a:gd name="T4" fmla="*/ 13 w 38"/>
                  <a:gd name="T5" fmla="*/ 6 h 66"/>
                  <a:gd name="T6" fmla="*/ 17 w 38"/>
                  <a:gd name="T7" fmla="*/ 5 h 66"/>
                  <a:gd name="T8" fmla="*/ 13 w 38"/>
                  <a:gd name="T9" fmla="*/ 3 h 66"/>
                  <a:gd name="T10" fmla="*/ 9 w 38"/>
                  <a:gd name="T11" fmla="*/ 1 h 66"/>
                  <a:gd name="T12" fmla="*/ 5 w 38"/>
                  <a:gd name="T13" fmla="*/ 1 h 66"/>
                  <a:gd name="T14" fmla="*/ 2 w 38"/>
                  <a:gd name="T15" fmla="*/ 1 h 66"/>
                  <a:gd name="T16" fmla="*/ 3 w 38"/>
                  <a:gd name="T17" fmla="*/ 3 h 6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8"/>
                  <a:gd name="T28" fmla="*/ 0 h 66"/>
                  <a:gd name="T29" fmla="*/ 38 w 38"/>
                  <a:gd name="T30" fmla="*/ 66 h 6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8" h="66">
                    <a:moveTo>
                      <a:pt x="6" y="27"/>
                    </a:moveTo>
                    <a:cubicBezTo>
                      <a:pt x="8" y="52"/>
                      <a:pt x="5" y="58"/>
                      <a:pt x="26" y="66"/>
                    </a:cubicBezTo>
                    <a:cubicBezTo>
                      <a:pt x="36" y="63"/>
                      <a:pt x="33" y="61"/>
                      <a:pt x="30" y="52"/>
                    </a:cubicBezTo>
                    <a:cubicBezTo>
                      <a:pt x="28" y="41"/>
                      <a:pt x="34" y="49"/>
                      <a:pt x="38" y="40"/>
                    </a:cubicBezTo>
                    <a:cubicBezTo>
                      <a:pt x="34" y="35"/>
                      <a:pt x="33" y="30"/>
                      <a:pt x="30" y="25"/>
                    </a:cubicBezTo>
                    <a:cubicBezTo>
                      <a:pt x="29" y="14"/>
                      <a:pt x="30" y="0"/>
                      <a:pt x="20" y="13"/>
                    </a:cubicBezTo>
                    <a:cubicBezTo>
                      <a:pt x="14" y="9"/>
                      <a:pt x="12" y="8"/>
                      <a:pt x="11" y="1"/>
                    </a:cubicBezTo>
                    <a:cubicBezTo>
                      <a:pt x="5" y="4"/>
                      <a:pt x="3" y="5"/>
                      <a:pt x="2" y="12"/>
                    </a:cubicBezTo>
                    <a:cubicBezTo>
                      <a:pt x="3" y="25"/>
                      <a:pt x="0" y="21"/>
                      <a:pt x="6" y="2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1" name="Freeform 54"/>
              <p:cNvSpPr>
                <a:spLocks noChangeArrowheads="1"/>
              </p:cNvSpPr>
              <p:nvPr/>
            </p:nvSpPr>
            <p:spPr bwMode="auto">
              <a:xfrm>
                <a:off x="4045" y="1238"/>
                <a:ext cx="21" cy="16"/>
              </a:xfrm>
              <a:custGeom>
                <a:avLst/>
                <a:gdLst>
                  <a:gd name="T0" fmla="*/ 0 w 24"/>
                  <a:gd name="T1" fmla="*/ 0 h 23"/>
                  <a:gd name="T2" fmla="*/ 4 w 24"/>
                  <a:gd name="T3" fmla="*/ 3 h 23"/>
                  <a:gd name="T4" fmla="*/ 11 w 24"/>
                  <a:gd name="T5" fmla="*/ 1 h 23"/>
                  <a:gd name="T6" fmla="*/ 0 w 24"/>
                  <a:gd name="T7" fmla="*/ 0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23"/>
                  <a:gd name="T14" fmla="*/ 24 w 24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23">
                    <a:moveTo>
                      <a:pt x="0" y="0"/>
                    </a:moveTo>
                    <a:cubicBezTo>
                      <a:pt x="1" y="8"/>
                      <a:pt x="3" y="16"/>
                      <a:pt x="6" y="23"/>
                    </a:cubicBezTo>
                    <a:cubicBezTo>
                      <a:pt x="19" y="20"/>
                      <a:pt x="19" y="22"/>
                      <a:pt x="24" y="11"/>
                    </a:cubicBezTo>
                    <a:cubicBezTo>
                      <a:pt x="20" y="0"/>
                      <a:pt x="4" y="8"/>
                      <a:pt x="0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2" name="Freeform 55"/>
              <p:cNvSpPr>
                <a:spLocks noChangeArrowheads="1"/>
              </p:cNvSpPr>
              <p:nvPr/>
            </p:nvSpPr>
            <p:spPr bwMode="auto">
              <a:xfrm>
                <a:off x="4076" y="1228"/>
                <a:ext cx="52" cy="35"/>
              </a:xfrm>
              <a:custGeom>
                <a:avLst/>
                <a:gdLst>
                  <a:gd name="T0" fmla="*/ 3 w 60"/>
                  <a:gd name="T1" fmla="*/ 0 h 49"/>
                  <a:gd name="T2" fmla="*/ 0 w 60"/>
                  <a:gd name="T3" fmla="*/ 2 h 49"/>
                  <a:gd name="T4" fmla="*/ 12 w 60"/>
                  <a:gd name="T5" fmla="*/ 4 h 49"/>
                  <a:gd name="T6" fmla="*/ 17 w 60"/>
                  <a:gd name="T7" fmla="*/ 6 h 49"/>
                  <a:gd name="T8" fmla="*/ 25 w 60"/>
                  <a:gd name="T9" fmla="*/ 6 h 49"/>
                  <a:gd name="T10" fmla="*/ 20 w 60"/>
                  <a:gd name="T11" fmla="*/ 3 h 49"/>
                  <a:gd name="T12" fmla="*/ 12 w 60"/>
                  <a:gd name="T13" fmla="*/ 1 h 49"/>
                  <a:gd name="T14" fmla="*/ 8 w 60"/>
                  <a:gd name="T15" fmla="*/ 2 h 49"/>
                  <a:gd name="T16" fmla="*/ 3 w 60"/>
                  <a:gd name="T17" fmla="*/ 0 h 4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0"/>
                  <a:gd name="T28" fmla="*/ 0 h 49"/>
                  <a:gd name="T29" fmla="*/ 60 w 60"/>
                  <a:gd name="T30" fmla="*/ 49 h 4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0" h="49">
                    <a:moveTo>
                      <a:pt x="9" y="0"/>
                    </a:moveTo>
                    <a:cubicBezTo>
                      <a:pt x="8" y="7"/>
                      <a:pt x="0" y="18"/>
                      <a:pt x="0" y="18"/>
                    </a:cubicBezTo>
                    <a:cubicBezTo>
                      <a:pt x="2" y="36"/>
                      <a:pt x="9" y="31"/>
                      <a:pt x="28" y="33"/>
                    </a:cubicBezTo>
                    <a:cubicBezTo>
                      <a:pt x="33" y="40"/>
                      <a:pt x="33" y="44"/>
                      <a:pt x="42" y="46"/>
                    </a:cubicBezTo>
                    <a:cubicBezTo>
                      <a:pt x="49" y="49"/>
                      <a:pt x="56" y="49"/>
                      <a:pt x="60" y="42"/>
                    </a:cubicBezTo>
                    <a:cubicBezTo>
                      <a:pt x="58" y="32"/>
                      <a:pt x="59" y="26"/>
                      <a:pt x="49" y="24"/>
                    </a:cubicBezTo>
                    <a:cubicBezTo>
                      <a:pt x="47" y="12"/>
                      <a:pt x="41" y="5"/>
                      <a:pt x="28" y="3"/>
                    </a:cubicBezTo>
                    <a:cubicBezTo>
                      <a:pt x="23" y="10"/>
                      <a:pt x="30" y="23"/>
                      <a:pt x="19" y="16"/>
                    </a:cubicBezTo>
                    <a:cubicBezTo>
                      <a:pt x="17" y="6"/>
                      <a:pt x="20" y="0"/>
                      <a:pt x="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3" name="Freeform 56"/>
              <p:cNvSpPr>
                <a:spLocks noChangeArrowheads="1"/>
              </p:cNvSpPr>
              <p:nvPr/>
            </p:nvSpPr>
            <p:spPr bwMode="auto">
              <a:xfrm>
                <a:off x="4156" y="1294"/>
                <a:ext cx="27" cy="31"/>
              </a:xfrm>
              <a:custGeom>
                <a:avLst/>
                <a:gdLst>
                  <a:gd name="T0" fmla="*/ 10 w 32"/>
                  <a:gd name="T1" fmla="*/ 0 h 44"/>
                  <a:gd name="T2" fmla="*/ 3 w 32"/>
                  <a:gd name="T3" fmla="*/ 1 h 44"/>
                  <a:gd name="T4" fmla="*/ 4 w 32"/>
                  <a:gd name="T5" fmla="*/ 4 h 44"/>
                  <a:gd name="T6" fmla="*/ 8 w 32"/>
                  <a:gd name="T7" fmla="*/ 4 h 44"/>
                  <a:gd name="T8" fmla="*/ 10 w 32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44"/>
                  <a:gd name="T17" fmla="*/ 32 w 32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44">
                    <a:moveTo>
                      <a:pt x="28" y="0"/>
                    </a:moveTo>
                    <a:cubicBezTo>
                      <a:pt x="32" y="10"/>
                      <a:pt x="18" y="9"/>
                      <a:pt x="10" y="11"/>
                    </a:cubicBezTo>
                    <a:cubicBezTo>
                      <a:pt x="0" y="18"/>
                      <a:pt x="7" y="24"/>
                      <a:pt x="12" y="32"/>
                    </a:cubicBezTo>
                    <a:cubicBezTo>
                      <a:pt x="14" y="44"/>
                      <a:pt x="15" y="41"/>
                      <a:pt x="24" y="36"/>
                    </a:cubicBezTo>
                    <a:cubicBezTo>
                      <a:pt x="32" y="25"/>
                      <a:pt x="29" y="14"/>
                      <a:pt x="2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4" name="Freeform 57"/>
              <p:cNvSpPr>
                <a:spLocks noChangeArrowheads="1"/>
              </p:cNvSpPr>
              <p:nvPr/>
            </p:nvSpPr>
            <p:spPr bwMode="auto">
              <a:xfrm>
                <a:off x="4463" y="1255"/>
                <a:ext cx="53" cy="44"/>
              </a:xfrm>
              <a:custGeom>
                <a:avLst/>
                <a:gdLst>
                  <a:gd name="T0" fmla="*/ 3 w 61"/>
                  <a:gd name="T1" fmla="*/ 0 h 63"/>
                  <a:gd name="T2" fmla="*/ 0 w 61"/>
                  <a:gd name="T3" fmla="*/ 1 h 63"/>
                  <a:gd name="T4" fmla="*/ 10 w 61"/>
                  <a:gd name="T5" fmla="*/ 4 h 63"/>
                  <a:gd name="T6" fmla="*/ 15 w 61"/>
                  <a:gd name="T7" fmla="*/ 6 h 63"/>
                  <a:gd name="T8" fmla="*/ 20 w 61"/>
                  <a:gd name="T9" fmla="*/ 7 h 63"/>
                  <a:gd name="T10" fmla="*/ 26 w 61"/>
                  <a:gd name="T11" fmla="*/ 6 h 63"/>
                  <a:gd name="T12" fmla="*/ 15 w 61"/>
                  <a:gd name="T13" fmla="*/ 2 h 63"/>
                  <a:gd name="T14" fmla="*/ 3 w 61"/>
                  <a:gd name="T15" fmla="*/ 0 h 6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1"/>
                  <a:gd name="T25" fmla="*/ 0 h 63"/>
                  <a:gd name="T26" fmla="*/ 61 w 61"/>
                  <a:gd name="T27" fmla="*/ 63 h 6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1" h="63">
                    <a:moveTo>
                      <a:pt x="7" y="0"/>
                    </a:moveTo>
                    <a:cubicBezTo>
                      <a:pt x="6" y="6"/>
                      <a:pt x="3" y="9"/>
                      <a:pt x="0" y="14"/>
                    </a:cubicBezTo>
                    <a:cubicBezTo>
                      <a:pt x="7" y="23"/>
                      <a:pt x="13" y="31"/>
                      <a:pt x="24" y="35"/>
                    </a:cubicBezTo>
                    <a:cubicBezTo>
                      <a:pt x="27" y="42"/>
                      <a:pt x="31" y="48"/>
                      <a:pt x="36" y="54"/>
                    </a:cubicBezTo>
                    <a:cubicBezTo>
                      <a:pt x="37" y="61"/>
                      <a:pt x="40" y="59"/>
                      <a:pt x="46" y="63"/>
                    </a:cubicBezTo>
                    <a:cubicBezTo>
                      <a:pt x="54" y="62"/>
                      <a:pt x="56" y="62"/>
                      <a:pt x="61" y="56"/>
                    </a:cubicBezTo>
                    <a:cubicBezTo>
                      <a:pt x="59" y="46"/>
                      <a:pt x="42" y="23"/>
                      <a:pt x="33" y="17"/>
                    </a:cubicBezTo>
                    <a:cubicBezTo>
                      <a:pt x="23" y="10"/>
                      <a:pt x="14" y="9"/>
                      <a:pt x="7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5" name="Freeform 58"/>
              <p:cNvSpPr>
                <a:spLocks noChangeArrowheads="1"/>
              </p:cNvSpPr>
              <p:nvPr/>
            </p:nvSpPr>
            <p:spPr bwMode="auto">
              <a:xfrm>
                <a:off x="4006" y="1310"/>
                <a:ext cx="53" cy="47"/>
              </a:xfrm>
              <a:custGeom>
                <a:avLst/>
                <a:gdLst>
                  <a:gd name="T0" fmla="*/ 12 w 61"/>
                  <a:gd name="T1" fmla="*/ 1 h 67"/>
                  <a:gd name="T2" fmla="*/ 13 w 61"/>
                  <a:gd name="T3" fmla="*/ 4 h 67"/>
                  <a:gd name="T4" fmla="*/ 7 w 61"/>
                  <a:gd name="T5" fmla="*/ 6 h 67"/>
                  <a:gd name="T6" fmla="*/ 10 w 61"/>
                  <a:gd name="T7" fmla="*/ 8 h 67"/>
                  <a:gd name="T8" fmla="*/ 20 w 61"/>
                  <a:gd name="T9" fmla="*/ 7 h 67"/>
                  <a:gd name="T10" fmla="*/ 26 w 61"/>
                  <a:gd name="T11" fmla="*/ 6 h 67"/>
                  <a:gd name="T12" fmla="*/ 22 w 61"/>
                  <a:gd name="T13" fmla="*/ 4 h 67"/>
                  <a:gd name="T14" fmla="*/ 24 w 61"/>
                  <a:gd name="T15" fmla="*/ 2 h 67"/>
                  <a:gd name="T16" fmla="*/ 23 w 61"/>
                  <a:gd name="T17" fmla="*/ 1 h 67"/>
                  <a:gd name="T18" fmla="*/ 20 w 61"/>
                  <a:gd name="T19" fmla="*/ 1 h 67"/>
                  <a:gd name="T20" fmla="*/ 22 w 61"/>
                  <a:gd name="T21" fmla="*/ 1 h 67"/>
                  <a:gd name="T22" fmla="*/ 21 w 61"/>
                  <a:gd name="T23" fmla="*/ 2 h 67"/>
                  <a:gd name="T24" fmla="*/ 18 w 61"/>
                  <a:gd name="T25" fmla="*/ 3 h 67"/>
                  <a:gd name="T26" fmla="*/ 12 w 61"/>
                  <a:gd name="T27" fmla="*/ 1 h 6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61"/>
                  <a:gd name="T43" fmla="*/ 0 h 67"/>
                  <a:gd name="T44" fmla="*/ 61 w 61"/>
                  <a:gd name="T45" fmla="*/ 67 h 6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61" h="67">
                    <a:moveTo>
                      <a:pt x="28" y="7"/>
                    </a:moveTo>
                    <a:cubicBezTo>
                      <a:pt x="17" y="15"/>
                      <a:pt x="24" y="25"/>
                      <a:pt x="30" y="34"/>
                    </a:cubicBezTo>
                    <a:cubicBezTo>
                      <a:pt x="27" y="44"/>
                      <a:pt x="26" y="44"/>
                      <a:pt x="16" y="43"/>
                    </a:cubicBezTo>
                    <a:cubicBezTo>
                      <a:pt x="0" y="46"/>
                      <a:pt x="13" y="63"/>
                      <a:pt x="22" y="67"/>
                    </a:cubicBezTo>
                    <a:cubicBezTo>
                      <a:pt x="31" y="65"/>
                      <a:pt x="39" y="60"/>
                      <a:pt x="48" y="58"/>
                    </a:cubicBezTo>
                    <a:cubicBezTo>
                      <a:pt x="51" y="52"/>
                      <a:pt x="54" y="50"/>
                      <a:pt x="60" y="47"/>
                    </a:cubicBezTo>
                    <a:cubicBezTo>
                      <a:pt x="61" y="40"/>
                      <a:pt x="51" y="28"/>
                      <a:pt x="51" y="28"/>
                    </a:cubicBezTo>
                    <a:cubicBezTo>
                      <a:pt x="52" y="22"/>
                      <a:pt x="55" y="19"/>
                      <a:pt x="57" y="14"/>
                    </a:cubicBezTo>
                    <a:cubicBezTo>
                      <a:pt x="56" y="10"/>
                      <a:pt x="58" y="5"/>
                      <a:pt x="55" y="2"/>
                    </a:cubicBezTo>
                    <a:cubicBezTo>
                      <a:pt x="53" y="0"/>
                      <a:pt x="48" y="2"/>
                      <a:pt x="46" y="4"/>
                    </a:cubicBezTo>
                    <a:cubicBezTo>
                      <a:pt x="45" y="5"/>
                      <a:pt x="49" y="5"/>
                      <a:pt x="51" y="5"/>
                    </a:cubicBezTo>
                    <a:cubicBezTo>
                      <a:pt x="57" y="10"/>
                      <a:pt x="52" y="9"/>
                      <a:pt x="49" y="16"/>
                    </a:cubicBezTo>
                    <a:cubicBezTo>
                      <a:pt x="58" y="23"/>
                      <a:pt x="50" y="22"/>
                      <a:pt x="43" y="23"/>
                    </a:cubicBezTo>
                    <a:cubicBezTo>
                      <a:pt x="34" y="22"/>
                      <a:pt x="31" y="16"/>
                      <a:pt x="28" y="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6" name="Freeform 59"/>
              <p:cNvSpPr>
                <a:spLocks noChangeArrowheads="1"/>
              </p:cNvSpPr>
              <p:nvPr/>
            </p:nvSpPr>
            <p:spPr bwMode="auto">
              <a:xfrm>
                <a:off x="3950" y="1328"/>
                <a:ext cx="37" cy="25"/>
              </a:xfrm>
              <a:custGeom>
                <a:avLst/>
                <a:gdLst>
                  <a:gd name="T0" fmla="*/ 8 w 43"/>
                  <a:gd name="T1" fmla="*/ 1 h 36"/>
                  <a:gd name="T2" fmla="*/ 3 w 43"/>
                  <a:gd name="T3" fmla="*/ 1 h 36"/>
                  <a:gd name="T4" fmla="*/ 13 w 43"/>
                  <a:gd name="T5" fmla="*/ 4 h 36"/>
                  <a:gd name="T6" fmla="*/ 17 w 43"/>
                  <a:gd name="T7" fmla="*/ 3 h 36"/>
                  <a:gd name="T8" fmla="*/ 8 w 43"/>
                  <a:gd name="T9" fmla="*/ 1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36"/>
                  <a:gd name="T17" fmla="*/ 43 w 43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36">
                    <a:moveTo>
                      <a:pt x="21" y="3"/>
                    </a:moveTo>
                    <a:cubicBezTo>
                      <a:pt x="14" y="0"/>
                      <a:pt x="12" y="2"/>
                      <a:pt x="6" y="6"/>
                    </a:cubicBezTo>
                    <a:cubicBezTo>
                      <a:pt x="0" y="17"/>
                      <a:pt x="23" y="32"/>
                      <a:pt x="33" y="36"/>
                    </a:cubicBezTo>
                    <a:cubicBezTo>
                      <a:pt x="36" y="35"/>
                      <a:pt x="42" y="34"/>
                      <a:pt x="42" y="30"/>
                    </a:cubicBezTo>
                    <a:cubicBezTo>
                      <a:pt x="43" y="24"/>
                      <a:pt x="27" y="3"/>
                      <a:pt x="21" y="3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7" name="Freeform 60"/>
              <p:cNvSpPr>
                <a:spLocks noChangeArrowheads="1"/>
              </p:cNvSpPr>
              <p:nvPr/>
            </p:nvSpPr>
            <p:spPr bwMode="auto">
              <a:xfrm>
                <a:off x="3926" y="1300"/>
                <a:ext cx="27" cy="29"/>
              </a:xfrm>
              <a:custGeom>
                <a:avLst/>
                <a:gdLst>
                  <a:gd name="T0" fmla="*/ 8 w 32"/>
                  <a:gd name="T1" fmla="*/ 0 h 41"/>
                  <a:gd name="T2" fmla="*/ 0 w 32"/>
                  <a:gd name="T3" fmla="*/ 3 h 41"/>
                  <a:gd name="T4" fmla="*/ 6 w 32"/>
                  <a:gd name="T5" fmla="*/ 3 h 41"/>
                  <a:gd name="T6" fmla="*/ 7 w 32"/>
                  <a:gd name="T7" fmla="*/ 4 h 41"/>
                  <a:gd name="T8" fmla="*/ 6 w 32"/>
                  <a:gd name="T9" fmla="*/ 4 h 41"/>
                  <a:gd name="T10" fmla="*/ 11 w 32"/>
                  <a:gd name="T11" fmla="*/ 3 h 41"/>
                  <a:gd name="T12" fmla="*/ 8 w 32"/>
                  <a:gd name="T13" fmla="*/ 1 h 41"/>
                  <a:gd name="T14" fmla="*/ 8 w 32"/>
                  <a:gd name="T15" fmla="*/ 0 h 4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41"/>
                  <a:gd name="T26" fmla="*/ 32 w 32"/>
                  <a:gd name="T27" fmla="*/ 41 h 4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41">
                    <a:moveTo>
                      <a:pt x="21" y="0"/>
                    </a:moveTo>
                    <a:cubicBezTo>
                      <a:pt x="15" y="10"/>
                      <a:pt x="6" y="16"/>
                      <a:pt x="0" y="26"/>
                    </a:cubicBezTo>
                    <a:cubicBezTo>
                      <a:pt x="7" y="27"/>
                      <a:pt x="10" y="27"/>
                      <a:pt x="16" y="24"/>
                    </a:cubicBezTo>
                    <a:cubicBezTo>
                      <a:pt x="17" y="26"/>
                      <a:pt x="19" y="27"/>
                      <a:pt x="19" y="29"/>
                    </a:cubicBezTo>
                    <a:cubicBezTo>
                      <a:pt x="19" y="31"/>
                      <a:pt x="15" y="33"/>
                      <a:pt x="16" y="35"/>
                    </a:cubicBezTo>
                    <a:cubicBezTo>
                      <a:pt x="19" y="41"/>
                      <a:pt x="29" y="23"/>
                      <a:pt x="30" y="21"/>
                    </a:cubicBezTo>
                    <a:cubicBezTo>
                      <a:pt x="32" y="9"/>
                      <a:pt x="26" y="19"/>
                      <a:pt x="24" y="9"/>
                    </a:cubicBezTo>
                    <a:cubicBezTo>
                      <a:pt x="25" y="1"/>
                      <a:pt x="27" y="4"/>
                      <a:pt x="2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8" name="Freeform 61"/>
              <p:cNvSpPr>
                <a:spLocks noChangeArrowheads="1"/>
              </p:cNvSpPr>
              <p:nvPr/>
            </p:nvSpPr>
            <p:spPr bwMode="auto">
              <a:xfrm>
                <a:off x="3965" y="1311"/>
                <a:ext cx="39" cy="22"/>
              </a:xfrm>
              <a:custGeom>
                <a:avLst/>
                <a:gdLst>
                  <a:gd name="T0" fmla="*/ 9 w 45"/>
                  <a:gd name="T1" fmla="*/ 0 h 32"/>
                  <a:gd name="T2" fmla="*/ 0 w 45"/>
                  <a:gd name="T3" fmla="*/ 1 h 32"/>
                  <a:gd name="T4" fmla="*/ 11 w 45"/>
                  <a:gd name="T5" fmla="*/ 3 h 32"/>
                  <a:gd name="T6" fmla="*/ 19 w 45"/>
                  <a:gd name="T7" fmla="*/ 3 h 32"/>
                  <a:gd name="T8" fmla="*/ 9 w 45"/>
                  <a:gd name="T9" fmla="*/ 1 h 32"/>
                  <a:gd name="T10" fmla="*/ 9 w 45"/>
                  <a:gd name="T11" fmla="*/ 0 h 3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"/>
                  <a:gd name="T19" fmla="*/ 0 h 32"/>
                  <a:gd name="T20" fmla="*/ 45 w 45"/>
                  <a:gd name="T21" fmla="*/ 32 h 3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" h="32">
                    <a:moveTo>
                      <a:pt x="21" y="0"/>
                    </a:moveTo>
                    <a:cubicBezTo>
                      <a:pt x="10" y="1"/>
                      <a:pt x="8" y="1"/>
                      <a:pt x="0" y="7"/>
                    </a:cubicBezTo>
                    <a:cubicBezTo>
                      <a:pt x="3" y="20"/>
                      <a:pt x="15" y="29"/>
                      <a:pt x="27" y="31"/>
                    </a:cubicBezTo>
                    <a:cubicBezTo>
                      <a:pt x="36" y="30"/>
                      <a:pt x="41" y="32"/>
                      <a:pt x="45" y="24"/>
                    </a:cubicBezTo>
                    <a:cubicBezTo>
                      <a:pt x="32" y="16"/>
                      <a:pt x="30" y="23"/>
                      <a:pt x="22" y="10"/>
                    </a:cubicBezTo>
                    <a:cubicBezTo>
                      <a:pt x="21" y="2"/>
                      <a:pt x="21" y="5"/>
                      <a:pt x="2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9" name="Freeform 62"/>
              <p:cNvSpPr>
                <a:spLocks noChangeArrowheads="1"/>
              </p:cNvSpPr>
              <p:nvPr/>
            </p:nvSpPr>
            <p:spPr bwMode="auto">
              <a:xfrm>
                <a:off x="3908" y="1000"/>
                <a:ext cx="31" cy="52"/>
              </a:xfrm>
              <a:custGeom>
                <a:avLst/>
                <a:gdLst>
                  <a:gd name="T0" fmla="*/ 15 w 35"/>
                  <a:gd name="T1" fmla="*/ 0 h 74"/>
                  <a:gd name="T2" fmla="*/ 11 w 35"/>
                  <a:gd name="T3" fmla="*/ 2 h 74"/>
                  <a:gd name="T4" fmla="*/ 4 w 35"/>
                  <a:gd name="T5" fmla="*/ 4 h 74"/>
                  <a:gd name="T6" fmla="*/ 0 w 35"/>
                  <a:gd name="T7" fmla="*/ 7 h 74"/>
                  <a:gd name="T8" fmla="*/ 4 w 35"/>
                  <a:gd name="T9" fmla="*/ 9 h 74"/>
                  <a:gd name="T10" fmla="*/ 10 w 35"/>
                  <a:gd name="T11" fmla="*/ 7 h 74"/>
                  <a:gd name="T12" fmla="*/ 17 w 35"/>
                  <a:gd name="T13" fmla="*/ 4 h 74"/>
                  <a:gd name="T14" fmla="*/ 15 w 35"/>
                  <a:gd name="T15" fmla="*/ 0 h 7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5"/>
                  <a:gd name="T25" fmla="*/ 0 h 74"/>
                  <a:gd name="T26" fmla="*/ 35 w 35"/>
                  <a:gd name="T27" fmla="*/ 74 h 7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5" h="74">
                    <a:moveTo>
                      <a:pt x="30" y="0"/>
                    </a:moveTo>
                    <a:cubicBezTo>
                      <a:pt x="33" y="8"/>
                      <a:pt x="29" y="14"/>
                      <a:pt x="21" y="15"/>
                    </a:cubicBezTo>
                    <a:cubicBezTo>
                      <a:pt x="19" y="27"/>
                      <a:pt x="24" y="33"/>
                      <a:pt x="9" y="36"/>
                    </a:cubicBezTo>
                    <a:cubicBezTo>
                      <a:pt x="13" y="50"/>
                      <a:pt x="12" y="52"/>
                      <a:pt x="0" y="59"/>
                    </a:cubicBezTo>
                    <a:cubicBezTo>
                      <a:pt x="3" y="64"/>
                      <a:pt x="5" y="69"/>
                      <a:pt x="8" y="74"/>
                    </a:cubicBezTo>
                    <a:cubicBezTo>
                      <a:pt x="15" y="71"/>
                      <a:pt x="16" y="65"/>
                      <a:pt x="20" y="59"/>
                    </a:cubicBezTo>
                    <a:cubicBezTo>
                      <a:pt x="22" y="47"/>
                      <a:pt x="28" y="41"/>
                      <a:pt x="35" y="32"/>
                    </a:cubicBezTo>
                    <a:cubicBezTo>
                      <a:pt x="34" y="26"/>
                      <a:pt x="30" y="8"/>
                      <a:pt x="30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0" name="Freeform 63"/>
              <p:cNvSpPr>
                <a:spLocks noChangeArrowheads="1"/>
              </p:cNvSpPr>
              <p:nvPr/>
            </p:nvSpPr>
            <p:spPr bwMode="auto">
              <a:xfrm>
                <a:off x="3967" y="992"/>
                <a:ext cx="22" cy="51"/>
              </a:xfrm>
              <a:custGeom>
                <a:avLst/>
                <a:gdLst>
                  <a:gd name="T0" fmla="*/ 6 w 25"/>
                  <a:gd name="T1" fmla="*/ 1 h 73"/>
                  <a:gd name="T2" fmla="*/ 4 w 25"/>
                  <a:gd name="T3" fmla="*/ 1 h 73"/>
                  <a:gd name="T4" fmla="*/ 0 w 25"/>
                  <a:gd name="T5" fmla="*/ 2 h 73"/>
                  <a:gd name="T6" fmla="*/ 7 w 25"/>
                  <a:gd name="T7" fmla="*/ 5 h 73"/>
                  <a:gd name="T8" fmla="*/ 11 w 25"/>
                  <a:gd name="T9" fmla="*/ 6 h 73"/>
                  <a:gd name="T10" fmla="*/ 8 w 25"/>
                  <a:gd name="T11" fmla="*/ 2 h 73"/>
                  <a:gd name="T12" fmla="*/ 6 w 25"/>
                  <a:gd name="T13" fmla="*/ 1 h 7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5"/>
                  <a:gd name="T22" fmla="*/ 0 h 73"/>
                  <a:gd name="T23" fmla="*/ 25 w 25"/>
                  <a:gd name="T24" fmla="*/ 73 h 7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5" h="73">
                    <a:moveTo>
                      <a:pt x="13" y="7"/>
                    </a:moveTo>
                    <a:cubicBezTo>
                      <a:pt x="9" y="0"/>
                      <a:pt x="7" y="2"/>
                      <a:pt x="4" y="8"/>
                    </a:cubicBezTo>
                    <a:cubicBezTo>
                      <a:pt x="3" y="13"/>
                      <a:pt x="1" y="17"/>
                      <a:pt x="0" y="22"/>
                    </a:cubicBezTo>
                    <a:cubicBezTo>
                      <a:pt x="1" y="35"/>
                      <a:pt x="6" y="33"/>
                      <a:pt x="15" y="41"/>
                    </a:cubicBezTo>
                    <a:cubicBezTo>
                      <a:pt x="16" y="52"/>
                      <a:pt x="15" y="73"/>
                      <a:pt x="25" y="56"/>
                    </a:cubicBezTo>
                    <a:cubicBezTo>
                      <a:pt x="24" y="33"/>
                      <a:pt x="23" y="36"/>
                      <a:pt x="16" y="20"/>
                    </a:cubicBezTo>
                    <a:cubicBezTo>
                      <a:pt x="15" y="11"/>
                      <a:pt x="16" y="15"/>
                      <a:pt x="13" y="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1" name="Freeform 64"/>
              <p:cNvSpPr>
                <a:spLocks noChangeArrowheads="1"/>
              </p:cNvSpPr>
              <p:nvPr/>
            </p:nvSpPr>
            <p:spPr bwMode="auto">
              <a:xfrm>
                <a:off x="3992" y="976"/>
                <a:ext cx="12" cy="23"/>
              </a:xfrm>
              <a:custGeom>
                <a:avLst/>
                <a:gdLst>
                  <a:gd name="T0" fmla="*/ 4 w 14"/>
                  <a:gd name="T1" fmla="*/ 0 h 33"/>
                  <a:gd name="T2" fmla="*/ 1 w 14"/>
                  <a:gd name="T3" fmla="*/ 1 h 33"/>
                  <a:gd name="T4" fmla="*/ 4 w 14"/>
                  <a:gd name="T5" fmla="*/ 3 h 33"/>
                  <a:gd name="T6" fmla="*/ 4 w 14"/>
                  <a:gd name="T7" fmla="*/ 0 h 3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33"/>
                  <a:gd name="T14" fmla="*/ 14 w 14"/>
                  <a:gd name="T15" fmla="*/ 33 h 3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33">
                    <a:moveTo>
                      <a:pt x="11" y="0"/>
                    </a:moveTo>
                    <a:cubicBezTo>
                      <a:pt x="7" y="3"/>
                      <a:pt x="5" y="7"/>
                      <a:pt x="1" y="10"/>
                    </a:cubicBezTo>
                    <a:cubicBezTo>
                      <a:pt x="2" y="18"/>
                      <a:pt x="0" y="33"/>
                      <a:pt x="11" y="25"/>
                    </a:cubicBezTo>
                    <a:cubicBezTo>
                      <a:pt x="14" y="15"/>
                      <a:pt x="5" y="4"/>
                      <a:pt x="1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2" name="Freeform 65"/>
              <p:cNvSpPr>
                <a:spLocks noChangeArrowheads="1"/>
              </p:cNvSpPr>
              <p:nvPr/>
            </p:nvSpPr>
            <p:spPr bwMode="auto">
              <a:xfrm>
                <a:off x="4004" y="987"/>
                <a:ext cx="24" cy="45"/>
              </a:xfrm>
              <a:custGeom>
                <a:avLst/>
                <a:gdLst>
                  <a:gd name="T0" fmla="*/ 3 w 28"/>
                  <a:gd name="T1" fmla="*/ 0 h 64"/>
                  <a:gd name="T2" fmla="*/ 4 w 28"/>
                  <a:gd name="T3" fmla="*/ 2 h 64"/>
                  <a:gd name="T4" fmla="*/ 8 w 28"/>
                  <a:gd name="T5" fmla="*/ 3 h 64"/>
                  <a:gd name="T6" fmla="*/ 3 w 28"/>
                  <a:gd name="T7" fmla="*/ 4 h 64"/>
                  <a:gd name="T8" fmla="*/ 0 w 28"/>
                  <a:gd name="T9" fmla="*/ 6 h 64"/>
                  <a:gd name="T10" fmla="*/ 4 w 28"/>
                  <a:gd name="T11" fmla="*/ 7 h 64"/>
                  <a:gd name="T12" fmla="*/ 10 w 28"/>
                  <a:gd name="T13" fmla="*/ 3 h 64"/>
                  <a:gd name="T14" fmla="*/ 3 w 28"/>
                  <a:gd name="T15" fmla="*/ 0 h 6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8"/>
                  <a:gd name="T25" fmla="*/ 0 h 64"/>
                  <a:gd name="T26" fmla="*/ 28 w 28"/>
                  <a:gd name="T27" fmla="*/ 64 h 6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8" h="64">
                    <a:moveTo>
                      <a:pt x="5" y="0"/>
                    </a:moveTo>
                    <a:cubicBezTo>
                      <a:pt x="6" y="5"/>
                      <a:pt x="7" y="10"/>
                      <a:pt x="11" y="14"/>
                    </a:cubicBezTo>
                    <a:cubicBezTo>
                      <a:pt x="14" y="17"/>
                      <a:pt x="20" y="21"/>
                      <a:pt x="20" y="21"/>
                    </a:cubicBezTo>
                    <a:cubicBezTo>
                      <a:pt x="9" y="27"/>
                      <a:pt x="0" y="23"/>
                      <a:pt x="8" y="39"/>
                    </a:cubicBezTo>
                    <a:cubicBezTo>
                      <a:pt x="6" y="47"/>
                      <a:pt x="4" y="50"/>
                      <a:pt x="0" y="56"/>
                    </a:cubicBezTo>
                    <a:cubicBezTo>
                      <a:pt x="4" y="62"/>
                      <a:pt x="7" y="64"/>
                      <a:pt x="11" y="57"/>
                    </a:cubicBezTo>
                    <a:cubicBezTo>
                      <a:pt x="13" y="43"/>
                      <a:pt x="10" y="29"/>
                      <a:pt x="26" y="26"/>
                    </a:cubicBezTo>
                    <a:cubicBezTo>
                      <a:pt x="28" y="15"/>
                      <a:pt x="14" y="4"/>
                      <a:pt x="5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3" name="Freeform 66"/>
              <p:cNvSpPr>
                <a:spLocks noChangeArrowheads="1"/>
              </p:cNvSpPr>
              <p:nvPr/>
            </p:nvSpPr>
            <p:spPr bwMode="auto">
              <a:xfrm>
                <a:off x="3694" y="1052"/>
                <a:ext cx="14" cy="25"/>
              </a:xfrm>
              <a:custGeom>
                <a:avLst/>
                <a:gdLst>
                  <a:gd name="T0" fmla="*/ 7 w 16"/>
                  <a:gd name="T1" fmla="*/ 1 h 36"/>
                  <a:gd name="T2" fmla="*/ 0 w 16"/>
                  <a:gd name="T3" fmla="*/ 1 h 36"/>
                  <a:gd name="T4" fmla="*/ 4 w 16"/>
                  <a:gd name="T5" fmla="*/ 2 h 36"/>
                  <a:gd name="T6" fmla="*/ 7 w 16"/>
                  <a:gd name="T7" fmla="*/ 1 h 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"/>
                  <a:gd name="T13" fmla="*/ 0 h 36"/>
                  <a:gd name="T14" fmla="*/ 16 w 16"/>
                  <a:gd name="T15" fmla="*/ 36 h 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" h="36">
                    <a:moveTo>
                      <a:pt x="14" y="3"/>
                    </a:moveTo>
                    <a:cubicBezTo>
                      <a:pt x="7" y="0"/>
                      <a:pt x="4" y="1"/>
                      <a:pt x="0" y="7"/>
                    </a:cubicBezTo>
                    <a:cubicBezTo>
                      <a:pt x="3" y="14"/>
                      <a:pt x="2" y="17"/>
                      <a:pt x="8" y="22"/>
                    </a:cubicBezTo>
                    <a:cubicBezTo>
                      <a:pt x="16" y="36"/>
                      <a:pt x="11" y="7"/>
                      <a:pt x="14" y="3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4" name="Freeform 67"/>
              <p:cNvSpPr>
                <a:spLocks noChangeArrowheads="1"/>
              </p:cNvSpPr>
              <p:nvPr/>
            </p:nvSpPr>
            <p:spPr bwMode="auto">
              <a:xfrm>
                <a:off x="3683" y="1030"/>
                <a:ext cx="11" cy="14"/>
              </a:xfrm>
              <a:custGeom>
                <a:avLst/>
                <a:gdLst>
                  <a:gd name="T0" fmla="*/ 3 w 13"/>
                  <a:gd name="T1" fmla="*/ 1 h 20"/>
                  <a:gd name="T2" fmla="*/ 1 w 13"/>
                  <a:gd name="T3" fmla="*/ 1 h 20"/>
                  <a:gd name="T4" fmla="*/ 3 w 13"/>
                  <a:gd name="T5" fmla="*/ 3 h 20"/>
                  <a:gd name="T6" fmla="*/ 3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5" name="Freeform 68"/>
              <p:cNvSpPr>
                <a:spLocks noChangeArrowheads="1"/>
              </p:cNvSpPr>
              <p:nvPr/>
            </p:nvSpPr>
            <p:spPr bwMode="auto">
              <a:xfrm>
                <a:off x="3678" y="1013"/>
                <a:ext cx="14" cy="14"/>
              </a:xfrm>
              <a:custGeom>
                <a:avLst/>
                <a:gdLst>
                  <a:gd name="T0" fmla="*/ 4 w 16"/>
                  <a:gd name="T1" fmla="*/ 1 h 19"/>
                  <a:gd name="T2" fmla="*/ 0 w 16"/>
                  <a:gd name="T3" fmla="*/ 1 h 19"/>
                  <a:gd name="T4" fmla="*/ 6 w 16"/>
                  <a:gd name="T5" fmla="*/ 3 h 19"/>
                  <a:gd name="T6" fmla="*/ 4 w 16"/>
                  <a:gd name="T7" fmla="*/ 1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"/>
                  <a:gd name="T13" fmla="*/ 0 h 19"/>
                  <a:gd name="T14" fmla="*/ 16 w 16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" h="19">
                    <a:moveTo>
                      <a:pt x="10" y="5"/>
                    </a:moveTo>
                    <a:cubicBezTo>
                      <a:pt x="4" y="0"/>
                      <a:pt x="1" y="3"/>
                      <a:pt x="0" y="10"/>
                    </a:cubicBezTo>
                    <a:cubicBezTo>
                      <a:pt x="4" y="15"/>
                      <a:pt x="7" y="16"/>
                      <a:pt x="12" y="19"/>
                    </a:cubicBezTo>
                    <a:cubicBezTo>
                      <a:pt x="16" y="12"/>
                      <a:pt x="14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6" name="Freeform 69"/>
              <p:cNvSpPr>
                <a:spLocks noChangeArrowheads="1"/>
              </p:cNvSpPr>
              <p:nvPr/>
            </p:nvSpPr>
            <p:spPr bwMode="auto">
              <a:xfrm>
                <a:off x="3664" y="976"/>
                <a:ext cx="13" cy="18"/>
              </a:xfrm>
              <a:custGeom>
                <a:avLst/>
                <a:gdLst>
                  <a:gd name="T0" fmla="*/ 6 w 14"/>
                  <a:gd name="T1" fmla="*/ 0 h 25"/>
                  <a:gd name="T2" fmla="*/ 0 w 14"/>
                  <a:gd name="T3" fmla="*/ 1 h 25"/>
                  <a:gd name="T4" fmla="*/ 7 w 14"/>
                  <a:gd name="T5" fmla="*/ 3 h 25"/>
                  <a:gd name="T6" fmla="*/ 6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7" name="Freeform 70"/>
              <p:cNvSpPr>
                <a:spLocks noChangeArrowheads="1"/>
              </p:cNvSpPr>
              <p:nvPr/>
            </p:nvSpPr>
            <p:spPr bwMode="auto">
              <a:xfrm>
                <a:off x="3667" y="999"/>
                <a:ext cx="18" cy="13"/>
              </a:xfrm>
              <a:custGeom>
                <a:avLst/>
                <a:gdLst>
                  <a:gd name="T0" fmla="*/ 4 w 22"/>
                  <a:gd name="T1" fmla="*/ 0 h 18"/>
                  <a:gd name="T2" fmla="*/ 6 w 22"/>
                  <a:gd name="T3" fmla="*/ 3 h 18"/>
                  <a:gd name="T4" fmla="*/ 4 w 22"/>
                  <a:gd name="T5" fmla="*/ 1 h 18"/>
                  <a:gd name="T6" fmla="*/ 4 w 22"/>
                  <a:gd name="T7" fmla="*/ 0 h 1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"/>
                  <a:gd name="T13" fmla="*/ 0 h 18"/>
                  <a:gd name="T14" fmla="*/ 22 w 22"/>
                  <a:gd name="T15" fmla="*/ 18 h 1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" h="18">
                    <a:moveTo>
                      <a:pt x="13" y="0"/>
                    </a:moveTo>
                    <a:cubicBezTo>
                      <a:pt x="0" y="8"/>
                      <a:pt x="9" y="12"/>
                      <a:pt x="19" y="18"/>
                    </a:cubicBezTo>
                    <a:cubicBezTo>
                      <a:pt x="20" y="11"/>
                      <a:pt x="22" y="8"/>
                      <a:pt x="14" y="6"/>
                    </a:cubicBezTo>
                    <a:cubicBezTo>
                      <a:pt x="9" y="3"/>
                      <a:pt x="9" y="5"/>
                      <a:pt x="13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8" name="Freeform 71"/>
              <p:cNvSpPr>
                <a:spLocks noChangeArrowheads="1"/>
              </p:cNvSpPr>
              <p:nvPr/>
            </p:nvSpPr>
            <p:spPr bwMode="auto">
              <a:xfrm>
                <a:off x="4628" y="1582"/>
                <a:ext cx="52" cy="56"/>
              </a:xfrm>
              <a:custGeom>
                <a:avLst/>
                <a:gdLst>
                  <a:gd name="T0" fmla="*/ 4 w 60"/>
                  <a:gd name="T1" fmla="*/ 1 h 81"/>
                  <a:gd name="T2" fmla="*/ 3 w 60"/>
                  <a:gd name="T3" fmla="*/ 2 h 81"/>
                  <a:gd name="T4" fmla="*/ 7 w 60"/>
                  <a:gd name="T5" fmla="*/ 4 h 81"/>
                  <a:gd name="T6" fmla="*/ 11 w 60"/>
                  <a:gd name="T7" fmla="*/ 6 h 81"/>
                  <a:gd name="T8" fmla="*/ 17 w 60"/>
                  <a:gd name="T9" fmla="*/ 7 h 81"/>
                  <a:gd name="T10" fmla="*/ 22 w 60"/>
                  <a:gd name="T11" fmla="*/ 9 h 81"/>
                  <a:gd name="T12" fmla="*/ 22 w 60"/>
                  <a:gd name="T13" fmla="*/ 6 h 81"/>
                  <a:gd name="T14" fmla="*/ 18 w 60"/>
                  <a:gd name="T15" fmla="*/ 4 h 81"/>
                  <a:gd name="T16" fmla="*/ 10 w 60"/>
                  <a:gd name="T17" fmla="*/ 2 h 81"/>
                  <a:gd name="T18" fmla="*/ 4 w 60"/>
                  <a:gd name="T19" fmla="*/ 1 h 8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0"/>
                  <a:gd name="T31" fmla="*/ 0 h 81"/>
                  <a:gd name="T32" fmla="*/ 60 w 60"/>
                  <a:gd name="T33" fmla="*/ 81 h 8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0" h="81">
                    <a:moveTo>
                      <a:pt x="10" y="7"/>
                    </a:moveTo>
                    <a:cubicBezTo>
                      <a:pt x="0" y="0"/>
                      <a:pt x="0" y="9"/>
                      <a:pt x="3" y="18"/>
                    </a:cubicBezTo>
                    <a:cubicBezTo>
                      <a:pt x="5" y="25"/>
                      <a:pt x="12" y="32"/>
                      <a:pt x="15" y="39"/>
                    </a:cubicBezTo>
                    <a:cubicBezTo>
                      <a:pt x="16" y="51"/>
                      <a:pt x="17" y="51"/>
                      <a:pt x="27" y="54"/>
                    </a:cubicBezTo>
                    <a:cubicBezTo>
                      <a:pt x="31" y="57"/>
                      <a:pt x="36" y="60"/>
                      <a:pt x="40" y="63"/>
                    </a:cubicBezTo>
                    <a:cubicBezTo>
                      <a:pt x="43" y="70"/>
                      <a:pt x="45" y="77"/>
                      <a:pt x="51" y="81"/>
                    </a:cubicBezTo>
                    <a:cubicBezTo>
                      <a:pt x="60" y="75"/>
                      <a:pt x="56" y="66"/>
                      <a:pt x="52" y="57"/>
                    </a:cubicBezTo>
                    <a:cubicBezTo>
                      <a:pt x="51" y="49"/>
                      <a:pt x="50" y="41"/>
                      <a:pt x="43" y="37"/>
                    </a:cubicBezTo>
                    <a:cubicBezTo>
                      <a:pt x="37" y="30"/>
                      <a:pt x="33" y="23"/>
                      <a:pt x="25" y="18"/>
                    </a:cubicBezTo>
                    <a:cubicBezTo>
                      <a:pt x="20" y="12"/>
                      <a:pt x="17" y="9"/>
                      <a:pt x="10" y="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9" name="Freeform 72"/>
              <p:cNvSpPr>
                <a:spLocks noChangeArrowheads="1"/>
              </p:cNvSpPr>
              <p:nvPr/>
            </p:nvSpPr>
            <p:spPr bwMode="auto">
              <a:xfrm>
                <a:off x="4894" y="1536"/>
                <a:ext cx="61" cy="43"/>
              </a:xfrm>
              <a:custGeom>
                <a:avLst/>
                <a:gdLst>
                  <a:gd name="T0" fmla="*/ 11 w 71"/>
                  <a:gd name="T1" fmla="*/ 3 h 61"/>
                  <a:gd name="T2" fmla="*/ 5 w 71"/>
                  <a:gd name="T3" fmla="*/ 4 h 61"/>
                  <a:gd name="T4" fmla="*/ 1 w 71"/>
                  <a:gd name="T5" fmla="*/ 6 h 61"/>
                  <a:gd name="T6" fmla="*/ 5 w 71"/>
                  <a:gd name="T7" fmla="*/ 8 h 61"/>
                  <a:gd name="T8" fmla="*/ 11 w 71"/>
                  <a:gd name="T9" fmla="*/ 6 h 61"/>
                  <a:gd name="T10" fmla="*/ 15 w 71"/>
                  <a:gd name="T11" fmla="*/ 3 h 61"/>
                  <a:gd name="T12" fmla="*/ 21 w 71"/>
                  <a:gd name="T13" fmla="*/ 0 h 61"/>
                  <a:gd name="T14" fmla="*/ 29 w 71"/>
                  <a:gd name="T15" fmla="*/ 1 h 61"/>
                  <a:gd name="T16" fmla="*/ 14 w 71"/>
                  <a:gd name="T17" fmla="*/ 3 h 61"/>
                  <a:gd name="T18" fmla="*/ 11 w 71"/>
                  <a:gd name="T19" fmla="*/ 3 h 6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71"/>
                  <a:gd name="T31" fmla="*/ 0 h 61"/>
                  <a:gd name="T32" fmla="*/ 71 w 71"/>
                  <a:gd name="T33" fmla="*/ 61 h 6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71" h="61">
                    <a:moveTo>
                      <a:pt x="28" y="23"/>
                    </a:moveTo>
                    <a:cubicBezTo>
                      <a:pt x="25" y="33"/>
                      <a:pt x="25" y="33"/>
                      <a:pt x="13" y="32"/>
                    </a:cubicBezTo>
                    <a:cubicBezTo>
                      <a:pt x="2" y="33"/>
                      <a:pt x="3" y="34"/>
                      <a:pt x="1" y="44"/>
                    </a:cubicBezTo>
                    <a:cubicBezTo>
                      <a:pt x="2" y="60"/>
                      <a:pt x="0" y="61"/>
                      <a:pt x="13" y="59"/>
                    </a:cubicBezTo>
                    <a:cubicBezTo>
                      <a:pt x="19" y="54"/>
                      <a:pt x="21" y="48"/>
                      <a:pt x="28" y="44"/>
                    </a:cubicBezTo>
                    <a:cubicBezTo>
                      <a:pt x="30" y="33"/>
                      <a:pt x="28" y="25"/>
                      <a:pt x="40" y="23"/>
                    </a:cubicBezTo>
                    <a:cubicBezTo>
                      <a:pt x="42" y="12"/>
                      <a:pt x="44" y="4"/>
                      <a:pt x="55" y="0"/>
                    </a:cubicBezTo>
                    <a:cubicBezTo>
                      <a:pt x="65" y="2"/>
                      <a:pt x="69" y="1"/>
                      <a:pt x="71" y="11"/>
                    </a:cubicBezTo>
                    <a:cubicBezTo>
                      <a:pt x="63" y="22"/>
                      <a:pt x="48" y="21"/>
                      <a:pt x="35" y="23"/>
                    </a:cubicBezTo>
                    <a:cubicBezTo>
                      <a:pt x="30" y="27"/>
                      <a:pt x="32" y="27"/>
                      <a:pt x="28" y="23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0" name="Freeform 73"/>
              <p:cNvSpPr>
                <a:spLocks noChangeArrowheads="1"/>
              </p:cNvSpPr>
              <p:nvPr/>
            </p:nvSpPr>
            <p:spPr bwMode="auto">
              <a:xfrm>
                <a:off x="4710" y="1513"/>
                <a:ext cx="20" cy="21"/>
              </a:xfrm>
              <a:custGeom>
                <a:avLst/>
                <a:gdLst>
                  <a:gd name="T0" fmla="*/ 3 w 23"/>
                  <a:gd name="T1" fmla="*/ 0 h 30"/>
                  <a:gd name="T2" fmla="*/ 0 w 23"/>
                  <a:gd name="T3" fmla="*/ 2 h 30"/>
                  <a:gd name="T4" fmla="*/ 5 w 23"/>
                  <a:gd name="T5" fmla="*/ 4 h 30"/>
                  <a:gd name="T6" fmla="*/ 3 w 23"/>
                  <a:gd name="T7" fmla="*/ 0 h 3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3"/>
                  <a:gd name="T13" fmla="*/ 0 h 30"/>
                  <a:gd name="T14" fmla="*/ 23 w 23"/>
                  <a:gd name="T15" fmla="*/ 30 h 3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3" h="30">
                    <a:moveTo>
                      <a:pt x="9" y="0"/>
                    </a:moveTo>
                    <a:cubicBezTo>
                      <a:pt x="8" y="7"/>
                      <a:pt x="3" y="8"/>
                      <a:pt x="0" y="14"/>
                    </a:cubicBezTo>
                    <a:cubicBezTo>
                      <a:pt x="3" y="21"/>
                      <a:pt x="8" y="24"/>
                      <a:pt x="12" y="30"/>
                    </a:cubicBezTo>
                    <a:cubicBezTo>
                      <a:pt x="23" y="15"/>
                      <a:pt x="4" y="9"/>
                      <a:pt x="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1" name="Freeform 74"/>
              <p:cNvSpPr>
                <a:spLocks noChangeArrowheads="1"/>
              </p:cNvSpPr>
              <p:nvPr/>
            </p:nvSpPr>
            <p:spPr bwMode="auto">
              <a:xfrm>
                <a:off x="4701" y="1492"/>
                <a:ext cx="23" cy="16"/>
              </a:xfrm>
              <a:custGeom>
                <a:avLst/>
                <a:gdLst>
                  <a:gd name="T0" fmla="*/ 10 w 26"/>
                  <a:gd name="T1" fmla="*/ 0 h 23"/>
                  <a:gd name="T2" fmla="*/ 0 w 26"/>
                  <a:gd name="T3" fmla="*/ 1 h 23"/>
                  <a:gd name="T4" fmla="*/ 11 w 26"/>
                  <a:gd name="T5" fmla="*/ 2 h 23"/>
                  <a:gd name="T6" fmla="*/ 10 w 26"/>
                  <a:gd name="T7" fmla="*/ 0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"/>
                  <a:gd name="T13" fmla="*/ 0 h 23"/>
                  <a:gd name="T14" fmla="*/ 26 w 26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" h="23">
                    <a:moveTo>
                      <a:pt x="19" y="0"/>
                    </a:moveTo>
                    <a:cubicBezTo>
                      <a:pt x="17" y="12"/>
                      <a:pt x="10" y="11"/>
                      <a:pt x="0" y="14"/>
                    </a:cubicBezTo>
                    <a:cubicBezTo>
                      <a:pt x="5" y="23"/>
                      <a:pt x="11" y="22"/>
                      <a:pt x="21" y="20"/>
                    </a:cubicBezTo>
                    <a:cubicBezTo>
                      <a:pt x="26" y="12"/>
                      <a:pt x="23" y="7"/>
                      <a:pt x="1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2" name="Freeform 75"/>
              <p:cNvSpPr>
                <a:spLocks noChangeArrowheads="1"/>
              </p:cNvSpPr>
              <p:nvPr/>
            </p:nvSpPr>
            <p:spPr bwMode="auto">
              <a:xfrm>
                <a:off x="4525" y="1311"/>
                <a:ext cx="27" cy="31"/>
              </a:xfrm>
              <a:custGeom>
                <a:avLst/>
                <a:gdLst>
                  <a:gd name="T0" fmla="*/ 10 w 32"/>
                  <a:gd name="T1" fmla="*/ 0 h 44"/>
                  <a:gd name="T2" fmla="*/ 3 w 32"/>
                  <a:gd name="T3" fmla="*/ 1 h 44"/>
                  <a:gd name="T4" fmla="*/ 4 w 32"/>
                  <a:gd name="T5" fmla="*/ 4 h 44"/>
                  <a:gd name="T6" fmla="*/ 8 w 32"/>
                  <a:gd name="T7" fmla="*/ 4 h 44"/>
                  <a:gd name="T8" fmla="*/ 10 w 32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44"/>
                  <a:gd name="T17" fmla="*/ 32 w 32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44">
                    <a:moveTo>
                      <a:pt x="28" y="0"/>
                    </a:moveTo>
                    <a:cubicBezTo>
                      <a:pt x="32" y="10"/>
                      <a:pt x="18" y="9"/>
                      <a:pt x="10" y="11"/>
                    </a:cubicBezTo>
                    <a:cubicBezTo>
                      <a:pt x="0" y="18"/>
                      <a:pt x="7" y="24"/>
                      <a:pt x="12" y="32"/>
                    </a:cubicBezTo>
                    <a:cubicBezTo>
                      <a:pt x="14" y="44"/>
                      <a:pt x="15" y="41"/>
                      <a:pt x="24" y="36"/>
                    </a:cubicBezTo>
                    <a:cubicBezTo>
                      <a:pt x="32" y="25"/>
                      <a:pt x="29" y="14"/>
                      <a:pt x="2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3" name="Freeform 76"/>
              <p:cNvSpPr>
                <a:spLocks noChangeArrowheads="1"/>
              </p:cNvSpPr>
              <p:nvPr/>
            </p:nvSpPr>
            <p:spPr bwMode="auto">
              <a:xfrm>
                <a:off x="4564" y="1351"/>
                <a:ext cx="30" cy="31"/>
              </a:xfrm>
              <a:custGeom>
                <a:avLst/>
                <a:gdLst>
                  <a:gd name="T0" fmla="*/ 14 w 34"/>
                  <a:gd name="T1" fmla="*/ 0 h 44"/>
                  <a:gd name="T2" fmla="*/ 4 w 34"/>
                  <a:gd name="T3" fmla="*/ 1 h 44"/>
                  <a:gd name="T4" fmla="*/ 7 w 34"/>
                  <a:gd name="T5" fmla="*/ 4 h 44"/>
                  <a:gd name="T6" fmla="*/ 12 w 34"/>
                  <a:gd name="T7" fmla="*/ 4 h 44"/>
                  <a:gd name="T8" fmla="*/ 14 w 34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44"/>
                  <a:gd name="T17" fmla="*/ 34 w 34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44">
                    <a:moveTo>
                      <a:pt x="30" y="0"/>
                    </a:moveTo>
                    <a:cubicBezTo>
                      <a:pt x="34" y="10"/>
                      <a:pt x="18" y="7"/>
                      <a:pt x="10" y="9"/>
                    </a:cubicBezTo>
                    <a:cubicBezTo>
                      <a:pt x="0" y="16"/>
                      <a:pt x="9" y="24"/>
                      <a:pt x="14" y="32"/>
                    </a:cubicBezTo>
                    <a:cubicBezTo>
                      <a:pt x="16" y="44"/>
                      <a:pt x="17" y="41"/>
                      <a:pt x="26" y="36"/>
                    </a:cubicBezTo>
                    <a:cubicBezTo>
                      <a:pt x="34" y="25"/>
                      <a:pt x="31" y="14"/>
                      <a:pt x="30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4" name="Freeform 77"/>
              <p:cNvSpPr>
                <a:spLocks noChangeArrowheads="1"/>
              </p:cNvSpPr>
              <p:nvPr/>
            </p:nvSpPr>
            <p:spPr bwMode="auto">
              <a:xfrm>
                <a:off x="4595" y="1410"/>
                <a:ext cx="32" cy="26"/>
              </a:xfrm>
              <a:custGeom>
                <a:avLst/>
                <a:gdLst>
                  <a:gd name="T0" fmla="*/ 12 w 38"/>
                  <a:gd name="T1" fmla="*/ 1 h 37"/>
                  <a:gd name="T2" fmla="*/ 3 w 38"/>
                  <a:gd name="T3" fmla="*/ 1 h 37"/>
                  <a:gd name="T4" fmla="*/ 5 w 38"/>
                  <a:gd name="T5" fmla="*/ 3 h 37"/>
                  <a:gd name="T6" fmla="*/ 9 w 38"/>
                  <a:gd name="T7" fmla="*/ 4 h 37"/>
                  <a:gd name="T8" fmla="*/ 12 w 38"/>
                  <a:gd name="T9" fmla="*/ 1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37"/>
                  <a:gd name="T17" fmla="*/ 38 w 38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37">
                    <a:moveTo>
                      <a:pt x="34" y="2"/>
                    </a:moveTo>
                    <a:cubicBezTo>
                      <a:pt x="38" y="12"/>
                      <a:pt x="18" y="0"/>
                      <a:pt x="10" y="2"/>
                    </a:cubicBezTo>
                    <a:cubicBezTo>
                      <a:pt x="0" y="9"/>
                      <a:pt x="9" y="17"/>
                      <a:pt x="14" y="25"/>
                    </a:cubicBezTo>
                    <a:cubicBezTo>
                      <a:pt x="16" y="37"/>
                      <a:pt x="17" y="34"/>
                      <a:pt x="26" y="29"/>
                    </a:cubicBezTo>
                    <a:cubicBezTo>
                      <a:pt x="34" y="18"/>
                      <a:pt x="35" y="16"/>
                      <a:pt x="34" y="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5" name="Freeform 78"/>
              <p:cNvSpPr>
                <a:spLocks noChangeArrowheads="1"/>
              </p:cNvSpPr>
              <p:nvPr/>
            </p:nvSpPr>
            <p:spPr bwMode="auto">
              <a:xfrm>
                <a:off x="4634" y="1400"/>
                <a:ext cx="32" cy="25"/>
              </a:xfrm>
              <a:custGeom>
                <a:avLst/>
                <a:gdLst>
                  <a:gd name="T0" fmla="*/ 12 w 38"/>
                  <a:gd name="T1" fmla="*/ 1 h 34"/>
                  <a:gd name="T2" fmla="*/ 3 w 38"/>
                  <a:gd name="T3" fmla="*/ 1 h 34"/>
                  <a:gd name="T4" fmla="*/ 6 w 38"/>
                  <a:gd name="T5" fmla="*/ 4 h 34"/>
                  <a:gd name="T6" fmla="*/ 9 w 38"/>
                  <a:gd name="T7" fmla="*/ 4 h 34"/>
                  <a:gd name="T8" fmla="*/ 12 w 38"/>
                  <a:gd name="T9" fmla="*/ 1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34"/>
                  <a:gd name="T17" fmla="*/ 38 w 38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34">
                    <a:moveTo>
                      <a:pt x="34" y="2"/>
                    </a:moveTo>
                    <a:cubicBezTo>
                      <a:pt x="38" y="12"/>
                      <a:pt x="18" y="0"/>
                      <a:pt x="10" y="2"/>
                    </a:cubicBezTo>
                    <a:cubicBezTo>
                      <a:pt x="0" y="9"/>
                      <a:pt x="11" y="14"/>
                      <a:pt x="16" y="22"/>
                    </a:cubicBezTo>
                    <a:cubicBezTo>
                      <a:pt x="18" y="34"/>
                      <a:pt x="18" y="27"/>
                      <a:pt x="27" y="22"/>
                    </a:cubicBezTo>
                    <a:cubicBezTo>
                      <a:pt x="35" y="11"/>
                      <a:pt x="35" y="16"/>
                      <a:pt x="34" y="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6" name="Freeform 79"/>
              <p:cNvSpPr>
                <a:spLocks noChangeArrowheads="1"/>
              </p:cNvSpPr>
              <p:nvPr/>
            </p:nvSpPr>
            <p:spPr bwMode="auto">
              <a:xfrm>
                <a:off x="4623" y="1367"/>
                <a:ext cx="30" cy="19"/>
              </a:xfrm>
              <a:custGeom>
                <a:avLst/>
                <a:gdLst>
                  <a:gd name="T0" fmla="*/ 13 w 35"/>
                  <a:gd name="T1" fmla="*/ 1 h 27"/>
                  <a:gd name="T2" fmla="*/ 4 w 35"/>
                  <a:gd name="T3" fmla="*/ 1 h 27"/>
                  <a:gd name="T4" fmla="*/ 5 w 35"/>
                  <a:gd name="T5" fmla="*/ 2 h 27"/>
                  <a:gd name="T6" fmla="*/ 9 w 35"/>
                  <a:gd name="T7" fmla="*/ 2 h 27"/>
                  <a:gd name="T8" fmla="*/ 13 w 35"/>
                  <a:gd name="T9" fmla="*/ 1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7"/>
                  <a:gd name="T17" fmla="*/ 35 w 35"/>
                  <a:gd name="T18" fmla="*/ 27 h 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7">
                    <a:moveTo>
                      <a:pt x="31" y="1"/>
                    </a:moveTo>
                    <a:cubicBezTo>
                      <a:pt x="35" y="11"/>
                      <a:pt x="18" y="0"/>
                      <a:pt x="10" y="2"/>
                    </a:cubicBezTo>
                    <a:cubicBezTo>
                      <a:pt x="0" y="9"/>
                      <a:pt x="8" y="7"/>
                      <a:pt x="13" y="15"/>
                    </a:cubicBezTo>
                    <a:cubicBezTo>
                      <a:pt x="15" y="27"/>
                      <a:pt x="16" y="24"/>
                      <a:pt x="25" y="19"/>
                    </a:cubicBezTo>
                    <a:cubicBezTo>
                      <a:pt x="33" y="8"/>
                      <a:pt x="32" y="15"/>
                      <a:pt x="31" y="1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7" name="Freeform 80"/>
              <p:cNvSpPr>
                <a:spLocks noChangeArrowheads="1"/>
              </p:cNvSpPr>
              <p:nvPr/>
            </p:nvSpPr>
            <p:spPr bwMode="auto">
              <a:xfrm>
                <a:off x="4593" y="1343"/>
                <a:ext cx="30" cy="33"/>
              </a:xfrm>
              <a:custGeom>
                <a:avLst/>
                <a:gdLst>
                  <a:gd name="T0" fmla="*/ 11 w 35"/>
                  <a:gd name="T1" fmla="*/ 2 h 47"/>
                  <a:gd name="T2" fmla="*/ 8 w 35"/>
                  <a:gd name="T3" fmla="*/ 1 h 47"/>
                  <a:gd name="T4" fmla="*/ 4 w 35"/>
                  <a:gd name="T5" fmla="*/ 3 h 47"/>
                  <a:gd name="T6" fmla="*/ 8 w 35"/>
                  <a:gd name="T7" fmla="*/ 4 h 47"/>
                  <a:gd name="T8" fmla="*/ 11 w 35"/>
                  <a:gd name="T9" fmla="*/ 4 h 47"/>
                  <a:gd name="T10" fmla="*/ 11 w 35"/>
                  <a:gd name="T11" fmla="*/ 2 h 4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"/>
                  <a:gd name="T19" fmla="*/ 0 h 47"/>
                  <a:gd name="T20" fmla="*/ 35 w 35"/>
                  <a:gd name="T21" fmla="*/ 47 h 4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" h="47">
                    <a:moveTo>
                      <a:pt x="28" y="16"/>
                    </a:moveTo>
                    <a:cubicBezTo>
                      <a:pt x="27" y="13"/>
                      <a:pt x="22" y="0"/>
                      <a:pt x="19" y="2"/>
                    </a:cubicBezTo>
                    <a:cubicBezTo>
                      <a:pt x="16" y="4"/>
                      <a:pt x="10" y="20"/>
                      <a:pt x="10" y="25"/>
                    </a:cubicBezTo>
                    <a:cubicBezTo>
                      <a:pt x="0" y="32"/>
                      <a:pt x="14" y="27"/>
                      <a:pt x="19" y="35"/>
                    </a:cubicBezTo>
                    <a:cubicBezTo>
                      <a:pt x="21" y="47"/>
                      <a:pt x="18" y="34"/>
                      <a:pt x="27" y="29"/>
                    </a:cubicBezTo>
                    <a:cubicBezTo>
                      <a:pt x="35" y="18"/>
                      <a:pt x="29" y="30"/>
                      <a:pt x="28" y="16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8" name="Freeform 81"/>
              <p:cNvSpPr>
                <a:spLocks noChangeArrowheads="1"/>
              </p:cNvSpPr>
              <p:nvPr/>
            </p:nvSpPr>
            <p:spPr bwMode="auto">
              <a:xfrm>
                <a:off x="4556" y="1329"/>
                <a:ext cx="27" cy="24"/>
              </a:xfrm>
              <a:custGeom>
                <a:avLst/>
                <a:gdLst>
                  <a:gd name="T0" fmla="*/ 8 w 32"/>
                  <a:gd name="T1" fmla="*/ 1 h 35"/>
                  <a:gd name="T2" fmla="*/ 3 w 32"/>
                  <a:gd name="T3" fmla="*/ 1 h 35"/>
                  <a:gd name="T4" fmla="*/ 4 w 32"/>
                  <a:gd name="T5" fmla="*/ 2 h 35"/>
                  <a:gd name="T6" fmla="*/ 8 w 32"/>
                  <a:gd name="T7" fmla="*/ 3 h 35"/>
                  <a:gd name="T8" fmla="*/ 8 w 32"/>
                  <a:gd name="T9" fmla="*/ 1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35"/>
                  <a:gd name="T17" fmla="*/ 32 w 32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35">
                    <a:moveTo>
                      <a:pt x="22" y="10"/>
                    </a:moveTo>
                    <a:cubicBezTo>
                      <a:pt x="26" y="20"/>
                      <a:pt x="18" y="0"/>
                      <a:pt x="10" y="2"/>
                    </a:cubicBezTo>
                    <a:cubicBezTo>
                      <a:pt x="0" y="9"/>
                      <a:pt x="7" y="15"/>
                      <a:pt x="12" y="23"/>
                    </a:cubicBezTo>
                    <a:cubicBezTo>
                      <a:pt x="14" y="35"/>
                      <a:pt x="15" y="32"/>
                      <a:pt x="24" y="27"/>
                    </a:cubicBezTo>
                    <a:cubicBezTo>
                      <a:pt x="32" y="16"/>
                      <a:pt x="23" y="24"/>
                      <a:pt x="22" y="1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9" name="Freeform 82"/>
              <p:cNvSpPr>
                <a:spLocks noChangeArrowheads="1"/>
              </p:cNvSpPr>
              <p:nvPr/>
            </p:nvSpPr>
            <p:spPr bwMode="auto">
              <a:xfrm>
                <a:off x="4602" y="1378"/>
                <a:ext cx="27" cy="24"/>
              </a:xfrm>
              <a:custGeom>
                <a:avLst/>
                <a:gdLst>
                  <a:gd name="T0" fmla="*/ 8 w 32"/>
                  <a:gd name="T1" fmla="*/ 1 h 35"/>
                  <a:gd name="T2" fmla="*/ 3 w 32"/>
                  <a:gd name="T3" fmla="*/ 1 h 35"/>
                  <a:gd name="T4" fmla="*/ 4 w 32"/>
                  <a:gd name="T5" fmla="*/ 2 h 35"/>
                  <a:gd name="T6" fmla="*/ 8 w 32"/>
                  <a:gd name="T7" fmla="*/ 3 h 35"/>
                  <a:gd name="T8" fmla="*/ 8 w 32"/>
                  <a:gd name="T9" fmla="*/ 1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35"/>
                  <a:gd name="T17" fmla="*/ 32 w 32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35">
                    <a:moveTo>
                      <a:pt x="22" y="10"/>
                    </a:moveTo>
                    <a:cubicBezTo>
                      <a:pt x="26" y="20"/>
                      <a:pt x="18" y="0"/>
                      <a:pt x="10" y="2"/>
                    </a:cubicBezTo>
                    <a:cubicBezTo>
                      <a:pt x="0" y="9"/>
                      <a:pt x="7" y="15"/>
                      <a:pt x="12" y="23"/>
                    </a:cubicBezTo>
                    <a:cubicBezTo>
                      <a:pt x="14" y="35"/>
                      <a:pt x="15" y="32"/>
                      <a:pt x="24" y="27"/>
                    </a:cubicBezTo>
                    <a:cubicBezTo>
                      <a:pt x="32" y="16"/>
                      <a:pt x="23" y="24"/>
                      <a:pt x="22" y="1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0" name="Freeform 83"/>
              <p:cNvSpPr>
                <a:spLocks noChangeArrowheads="1"/>
              </p:cNvSpPr>
              <p:nvPr/>
            </p:nvSpPr>
            <p:spPr bwMode="auto">
              <a:xfrm>
                <a:off x="2750" y="93"/>
                <a:ext cx="162" cy="101"/>
              </a:xfrm>
              <a:custGeom>
                <a:avLst/>
                <a:gdLst>
                  <a:gd name="T0" fmla="*/ 69 w 189"/>
                  <a:gd name="T1" fmla="*/ 1 h 144"/>
                  <a:gd name="T2" fmla="*/ 74 w 189"/>
                  <a:gd name="T3" fmla="*/ 1 h 144"/>
                  <a:gd name="T4" fmla="*/ 75 w 189"/>
                  <a:gd name="T5" fmla="*/ 2 h 144"/>
                  <a:gd name="T6" fmla="*/ 74 w 189"/>
                  <a:gd name="T7" fmla="*/ 3 h 144"/>
                  <a:gd name="T8" fmla="*/ 51 w 189"/>
                  <a:gd name="T9" fmla="*/ 6 h 144"/>
                  <a:gd name="T10" fmla="*/ 44 w 189"/>
                  <a:gd name="T11" fmla="*/ 7 h 144"/>
                  <a:gd name="T12" fmla="*/ 39 w 189"/>
                  <a:gd name="T13" fmla="*/ 8 h 144"/>
                  <a:gd name="T14" fmla="*/ 28 w 189"/>
                  <a:gd name="T15" fmla="*/ 10 h 144"/>
                  <a:gd name="T16" fmla="*/ 29 w 189"/>
                  <a:gd name="T17" fmla="*/ 11 h 144"/>
                  <a:gd name="T18" fmla="*/ 33 w 189"/>
                  <a:gd name="T19" fmla="*/ 14 h 144"/>
                  <a:gd name="T20" fmla="*/ 43 w 189"/>
                  <a:gd name="T21" fmla="*/ 15 h 144"/>
                  <a:gd name="T22" fmla="*/ 38 w 189"/>
                  <a:gd name="T23" fmla="*/ 17 h 144"/>
                  <a:gd name="T24" fmla="*/ 33 w 189"/>
                  <a:gd name="T25" fmla="*/ 15 h 144"/>
                  <a:gd name="T26" fmla="*/ 28 w 189"/>
                  <a:gd name="T27" fmla="*/ 15 h 144"/>
                  <a:gd name="T28" fmla="*/ 8 w 189"/>
                  <a:gd name="T29" fmla="*/ 14 h 144"/>
                  <a:gd name="T30" fmla="*/ 8 w 189"/>
                  <a:gd name="T31" fmla="*/ 13 h 144"/>
                  <a:gd name="T32" fmla="*/ 18 w 189"/>
                  <a:gd name="T33" fmla="*/ 11 h 144"/>
                  <a:gd name="T34" fmla="*/ 21 w 189"/>
                  <a:gd name="T35" fmla="*/ 9 h 144"/>
                  <a:gd name="T36" fmla="*/ 18 w 189"/>
                  <a:gd name="T37" fmla="*/ 8 h 144"/>
                  <a:gd name="T38" fmla="*/ 28 w 189"/>
                  <a:gd name="T39" fmla="*/ 6 h 144"/>
                  <a:gd name="T40" fmla="*/ 39 w 189"/>
                  <a:gd name="T41" fmla="*/ 4 h 144"/>
                  <a:gd name="T42" fmla="*/ 45 w 189"/>
                  <a:gd name="T43" fmla="*/ 3 h 144"/>
                  <a:gd name="T44" fmla="*/ 69 w 189"/>
                  <a:gd name="T45" fmla="*/ 1 h 14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89"/>
                  <a:gd name="T70" fmla="*/ 0 h 144"/>
                  <a:gd name="T71" fmla="*/ 189 w 189"/>
                  <a:gd name="T72" fmla="*/ 144 h 14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89" h="144">
                    <a:moveTo>
                      <a:pt x="171" y="4"/>
                    </a:moveTo>
                    <a:cubicBezTo>
                      <a:pt x="174" y="3"/>
                      <a:pt x="182" y="0"/>
                      <a:pt x="185" y="4"/>
                    </a:cubicBezTo>
                    <a:cubicBezTo>
                      <a:pt x="187" y="7"/>
                      <a:pt x="189" y="16"/>
                      <a:pt x="189" y="16"/>
                    </a:cubicBezTo>
                    <a:cubicBezTo>
                      <a:pt x="188" y="19"/>
                      <a:pt x="189" y="22"/>
                      <a:pt x="187" y="24"/>
                    </a:cubicBezTo>
                    <a:cubicBezTo>
                      <a:pt x="175" y="34"/>
                      <a:pt x="146" y="34"/>
                      <a:pt x="131" y="44"/>
                    </a:cubicBezTo>
                    <a:cubicBezTo>
                      <a:pt x="125" y="53"/>
                      <a:pt x="120" y="54"/>
                      <a:pt x="109" y="58"/>
                    </a:cubicBezTo>
                    <a:cubicBezTo>
                      <a:pt x="105" y="59"/>
                      <a:pt x="97" y="62"/>
                      <a:pt x="97" y="62"/>
                    </a:cubicBezTo>
                    <a:cubicBezTo>
                      <a:pt x="88" y="76"/>
                      <a:pt x="83" y="74"/>
                      <a:pt x="71" y="82"/>
                    </a:cubicBezTo>
                    <a:cubicBezTo>
                      <a:pt x="66" y="98"/>
                      <a:pt x="70" y="78"/>
                      <a:pt x="75" y="92"/>
                    </a:cubicBezTo>
                    <a:cubicBezTo>
                      <a:pt x="81" y="108"/>
                      <a:pt x="71" y="108"/>
                      <a:pt x="83" y="116"/>
                    </a:cubicBezTo>
                    <a:cubicBezTo>
                      <a:pt x="90" y="121"/>
                      <a:pt x="107" y="126"/>
                      <a:pt x="107" y="126"/>
                    </a:cubicBezTo>
                    <a:cubicBezTo>
                      <a:pt x="105" y="139"/>
                      <a:pt x="106" y="144"/>
                      <a:pt x="93" y="140"/>
                    </a:cubicBezTo>
                    <a:cubicBezTo>
                      <a:pt x="91" y="137"/>
                      <a:pt x="87" y="130"/>
                      <a:pt x="83" y="130"/>
                    </a:cubicBezTo>
                    <a:cubicBezTo>
                      <a:pt x="79" y="130"/>
                      <a:pt x="71" y="134"/>
                      <a:pt x="71" y="134"/>
                    </a:cubicBezTo>
                    <a:cubicBezTo>
                      <a:pt x="52" y="129"/>
                      <a:pt x="42" y="124"/>
                      <a:pt x="21" y="122"/>
                    </a:cubicBezTo>
                    <a:cubicBezTo>
                      <a:pt x="14" y="115"/>
                      <a:pt x="0" y="102"/>
                      <a:pt x="19" y="106"/>
                    </a:cubicBezTo>
                    <a:cubicBezTo>
                      <a:pt x="29" y="91"/>
                      <a:pt x="26" y="93"/>
                      <a:pt x="47" y="90"/>
                    </a:cubicBezTo>
                    <a:cubicBezTo>
                      <a:pt x="55" y="84"/>
                      <a:pt x="54" y="88"/>
                      <a:pt x="51" y="76"/>
                    </a:cubicBezTo>
                    <a:cubicBezTo>
                      <a:pt x="50" y="72"/>
                      <a:pt x="47" y="64"/>
                      <a:pt x="47" y="64"/>
                    </a:cubicBezTo>
                    <a:cubicBezTo>
                      <a:pt x="50" y="41"/>
                      <a:pt x="50" y="43"/>
                      <a:pt x="73" y="46"/>
                    </a:cubicBezTo>
                    <a:cubicBezTo>
                      <a:pt x="82" y="45"/>
                      <a:pt x="97" y="36"/>
                      <a:pt x="97" y="36"/>
                    </a:cubicBezTo>
                    <a:cubicBezTo>
                      <a:pt x="102" y="29"/>
                      <a:pt x="105" y="27"/>
                      <a:pt x="113" y="24"/>
                    </a:cubicBezTo>
                    <a:cubicBezTo>
                      <a:pt x="134" y="27"/>
                      <a:pt x="161" y="25"/>
                      <a:pt x="171" y="4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1" name="Freeform 84"/>
              <p:cNvSpPr>
                <a:spLocks noChangeArrowheads="1"/>
              </p:cNvSpPr>
              <p:nvPr/>
            </p:nvSpPr>
            <p:spPr bwMode="auto">
              <a:xfrm>
                <a:off x="2847" y="191"/>
                <a:ext cx="46" cy="11"/>
              </a:xfrm>
              <a:custGeom>
                <a:avLst/>
                <a:gdLst>
                  <a:gd name="T0" fmla="*/ 10 w 53"/>
                  <a:gd name="T1" fmla="*/ 0 h 17"/>
                  <a:gd name="T2" fmla="*/ 5 w 53"/>
                  <a:gd name="T3" fmla="*/ 1 h 17"/>
                  <a:gd name="T4" fmla="*/ 14 w 53"/>
                  <a:gd name="T5" fmla="*/ 1 h 17"/>
                  <a:gd name="T6" fmla="*/ 19 w 53"/>
                  <a:gd name="T7" fmla="*/ 1 h 17"/>
                  <a:gd name="T8" fmla="*/ 10 w 53"/>
                  <a:gd name="T9" fmla="*/ 0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"/>
                  <a:gd name="T16" fmla="*/ 0 h 17"/>
                  <a:gd name="T17" fmla="*/ 53 w 53"/>
                  <a:gd name="T18" fmla="*/ 17 h 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" h="17">
                    <a:moveTo>
                      <a:pt x="24" y="0"/>
                    </a:moveTo>
                    <a:cubicBezTo>
                      <a:pt x="20" y="1"/>
                      <a:pt x="16" y="0"/>
                      <a:pt x="12" y="2"/>
                    </a:cubicBezTo>
                    <a:cubicBezTo>
                      <a:pt x="0" y="9"/>
                      <a:pt x="30" y="15"/>
                      <a:pt x="32" y="16"/>
                    </a:cubicBezTo>
                    <a:cubicBezTo>
                      <a:pt x="36" y="15"/>
                      <a:pt x="41" y="17"/>
                      <a:pt x="44" y="14"/>
                    </a:cubicBezTo>
                    <a:cubicBezTo>
                      <a:pt x="53" y="3"/>
                      <a:pt x="30" y="0"/>
                      <a:pt x="24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2" name="Freeform 85"/>
              <p:cNvSpPr>
                <a:spLocks noChangeArrowheads="1"/>
              </p:cNvSpPr>
              <p:nvPr/>
            </p:nvSpPr>
            <p:spPr bwMode="auto">
              <a:xfrm>
                <a:off x="3082" y="45"/>
                <a:ext cx="49" cy="26"/>
              </a:xfrm>
              <a:custGeom>
                <a:avLst/>
                <a:gdLst>
                  <a:gd name="T0" fmla="*/ 23 w 57"/>
                  <a:gd name="T1" fmla="*/ 1 h 37"/>
                  <a:gd name="T2" fmla="*/ 9 w 57"/>
                  <a:gd name="T3" fmla="*/ 3 h 37"/>
                  <a:gd name="T4" fmla="*/ 4 w 57"/>
                  <a:gd name="T5" fmla="*/ 4 h 37"/>
                  <a:gd name="T6" fmla="*/ 3 w 57"/>
                  <a:gd name="T7" fmla="*/ 1 h 37"/>
                  <a:gd name="T8" fmla="*/ 8 w 57"/>
                  <a:gd name="T9" fmla="*/ 0 h 37"/>
                  <a:gd name="T10" fmla="*/ 23 w 57"/>
                  <a:gd name="T11" fmla="*/ 1 h 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7"/>
                  <a:gd name="T19" fmla="*/ 0 h 37"/>
                  <a:gd name="T20" fmla="*/ 57 w 57"/>
                  <a:gd name="T21" fmla="*/ 37 h 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7" h="37">
                    <a:moveTo>
                      <a:pt x="57" y="4"/>
                    </a:moveTo>
                    <a:cubicBezTo>
                      <a:pt x="53" y="16"/>
                      <a:pt x="35" y="17"/>
                      <a:pt x="25" y="24"/>
                    </a:cubicBezTo>
                    <a:cubicBezTo>
                      <a:pt x="22" y="34"/>
                      <a:pt x="22" y="37"/>
                      <a:pt x="11" y="34"/>
                    </a:cubicBezTo>
                    <a:cubicBezTo>
                      <a:pt x="6" y="27"/>
                      <a:pt x="0" y="10"/>
                      <a:pt x="9" y="4"/>
                    </a:cubicBezTo>
                    <a:cubicBezTo>
                      <a:pt x="12" y="2"/>
                      <a:pt x="21" y="0"/>
                      <a:pt x="21" y="0"/>
                    </a:cubicBezTo>
                    <a:cubicBezTo>
                      <a:pt x="33" y="2"/>
                      <a:pt x="45" y="4"/>
                      <a:pt x="57" y="4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3" name="Freeform 86"/>
              <p:cNvSpPr>
                <a:spLocks noChangeArrowheads="1"/>
              </p:cNvSpPr>
              <p:nvPr/>
            </p:nvSpPr>
            <p:spPr bwMode="auto">
              <a:xfrm>
                <a:off x="3117" y="57"/>
                <a:ext cx="58" cy="19"/>
              </a:xfrm>
              <a:custGeom>
                <a:avLst/>
                <a:gdLst>
                  <a:gd name="T0" fmla="*/ 11 w 68"/>
                  <a:gd name="T1" fmla="*/ 0 h 26"/>
                  <a:gd name="T2" fmla="*/ 4 w 68"/>
                  <a:gd name="T3" fmla="*/ 1 h 26"/>
                  <a:gd name="T4" fmla="*/ 22 w 68"/>
                  <a:gd name="T5" fmla="*/ 4 h 26"/>
                  <a:gd name="T6" fmla="*/ 24 w 68"/>
                  <a:gd name="T7" fmla="*/ 4 h 26"/>
                  <a:gd name="T8" fmla="*/ 11 w 68"/>
                  <a:gd name="T9" fmla="*/ 0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8"/>
                  <a:gd name="T16" fmla="*/ 0 h 26"/>
                  <a:gd name="T17" fmla="*/ 68 w 68"/>
                  <a:gd name="T18" fmla="*/ 26 h 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8" h="26">
                    <a:moveTo>
                      <a:pt x="29" y="0"/>
                    </a:moveTo>
                    <a:cubicBezTo>
                      <a:pt x="23" y="2"/>
                      <a:pt x="11" y="6"/>
                      <a:pt x="11" y="6"/>
                    </a:cubicBezTo>
                    <a:cubicBezTo>
                      <a:pt x="0" y="23"/>
                      <a:pt x="47" y="24"/>
                      <a:pt x="57" y="26"/>
                    </a:cubicBezTo>
                    <a:cubicBezTo>
                      <a:pt x="59" y="25"/>
                      <a:pt x="62" y="26"/>
                      <a:pt x="63" y="24"/>
                    </a:cubicBezTo>
                    <a:cubicBezTo>
                      <a:pt x="68" y="3"/>
                      <a:pt x="42" y="3"/>
                      <a:pt x="2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4" name="Freeform 87"/>
              <p:cNvSpPr>
                <a:spLocks noChangeArrowheads="1"/>
              </p:cNvSpPr>
              <p:nvPr/>
            </p:nvSpPr>
            <p:spPr bwMode="auto">
              <a:xfrm>
                <a:off x="3179" y="60"/>
                <a:ext cx="58" cy="30"/>
              </a:xfrm>
              <a:custGeom>
                <a:avLst/>
                <a:gdLst>
                  <a:gd name="T0" fmla="*/ 23 w 66"/>
                  <a:gd name="T1" fmla="*/ 1 h 43"/>
                  <a:gd name="T2" fmla="*/ 12 w 66"/>
                  <a:gd name="T3" fmla="*/ 1 h 43"/>
                  <a:gd name="T4" fmla="*/ 4 w 66"/>
                  <a:gd name="T5" fmla="*/ 1 h 43"/>
                  <a:gd name="T6" fmla="*/ 4 w 66"/>
                  <a:gd name="T7" fmla="*/ 4 h 43"/>
                  <a:gd name="T8" fmla="*/ 15 w 66"/>
                  <a:gd name="T9" fmla="*/ 5 h 43"/>
                  <a:gd name="T10" fmla="*/ 28 w 66"/>
                  <a:gd name="T11" fmla="*/ 3 h 43"/>
                  <a:gd name="T12" fmla="*/ 23 w 66"/>
                  <a:gd name="T13" fmla="*/ 1 h 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6"/>
                  <a:gd name="T22" fmla="*/ 0 h 43"/>
                  <a:gd name="T23" fmla="*/ 66 w 66"/>
                  <a:gd name="T24" fmla="*/ 43 h 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6" h="43">
                    <a:moveTo>
                      <a:pt x="50" y="9"/>
                    </a:moveTo>
                    <a:cubicBezTo>
                      <a:pt x="40" y="16"/>
                      <a:pt x="36" y="16"/>
                      <a:pt x="26" y="9"/>
                    </a:cubicBezTo>
                    <a:cubicBezTo>
                      <a:pt x="20" y="0"/>
                      <a:pt x="18" y="4"/>
                      <a:pt x="10" y="9"/>
                    </a:cubicBezTo>
                    <a:cubicBezTo>
                      <a:pt x="4" y="17"/>
                      <a:pt x="0" y="21"/>
                      <a:pt x="8" y="35"/>
                    </a:cubicBezTo>
                    <a:cubicBezTo>
                      <a:pt x="12" y="42"/>
                      <a:pt x="32" y="43"/>
                      <a:pt x="32" y="43"/>
                    </a:cubicBezTo>
                    <a:cubicBezTo>
                      <a:pt x="41" y="40"/>
                      <a:pt x="54" y="33"/>
                      <a:pt x="62" y="27"/>
                    </a:cubicBezTo>
                    <a:cubicBezTo>
                      <a:pt x="66" y="15"/>
                      <a:pt x="61" y="15"/>
                      <a:pt x="50" y="9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5" name="Freeform 88"/>
              <p:cNvSpPr>
                <a:spLocks noChangeArrowheads="1"/>
              </p:cNvSpPr>
              <p:nvPr/>
            </p:nvSpPr>
            <p:spPr bwMode="auto">
              <a:xfrm>
                <a:off x="3581" y="85"/>
                <a:ext cx="101" cy="29"/>
              </a:xfrm>
              <a:custGeom>
                <a:avLst/>
                <a:gdLst>
                  <a:gd name="T0" fmla="*/ 6 w 117"/>
                  <a:gd name="T1" fmla="*/ 0 h 41"/>
                  <a:gd name="T2" fmla="*/ 3 w 117"/>
                  <a:gd name="T3" fmla="*/ 2 h 41"/>
                  <a:gd name="T4" fmla="*/ 21 w 117"/>
                  <a:gd name="T5" fmla="*/ 4 h 41"/>
                  <a:gd name="T6" fmla="*/ 31 w 117"/>
                  <a:gd name="T7" fmla="*/ 4 h 41"/>
                  <a:gd name="T8" fmla="*/ 47 w 117"/>
                  <a:gd name="T9" fmla="*/ 3 h 41"/>
                  <a:gd name="T10" fmla="*/ 32 w 117"/>
                  <a:gd name="T11" fmla="*/ 1 h 41"/>
                  <a:gd name="T12" fmla="*/ 6 w 117"/>
                  <a:gd name="T13" fmla="*/ 0 h 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7"/>
                  <a:gd name="T22" fmla="*/ 0 h 41"/>
                  <a:gd name="T23" fmla="*/ 117 w 117"/>
                  <a:gd name="T24" fmla="*/ 41 h 4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7" h="41">
                    <a:moveTo>
                      <a:pt x="14" y="0"/>
                    </a:moveTo>
                    <a:cubicBezTo>
                      <a:pt x="8" y="4"/>
                      <a:pt x="0" y="9"/>
                      <a:pt x="8" y="16"/>
                    </a:cubicBezTo>
                    <a:cubicBezTo>
                      <a:pt x="21" y="27"/>
                      <a:pt x="34" y="28"/>
                      <a:pt x="50" y="30"/>
                    </a:cubicBezTo>
                    <a:cubicBezTo>
                      <a:pt x="66" y="41"/>
                      <a:pt x="57" y="39"/>
                      <a:pt x="76" y="36"/>
                    </a:cubicBezTo>
                    <a:cubicBezTo>
                      <a:pt x="88" y="32"/>
                      <a:pt x="101" y="29"/>
                      <a:pt x="112" y="22"/>
                    </a:cubicBezTo>
                    <a:cubicBezTo>
                      <a:pt x="117" y="6"/>
                      <a:pt x="87" y="5"/>
                      <a:pt x="78" y="4"/>
                    </a:cubicBezTo>
                    <a:cubicBezTo>
                      <a:pt x="17" y="6"/>
                      <a:pt x="34" y="20"/>
                      <a:pt x="14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6" name="Freeform 89"/>
              <p:cNvSpPr>
                <a:spLocks noChangeArrowheads="1"/>
              </p:cNvSpPr>
              <p:nvPr/>
            </p:nvSpPr>
            <p:spPr bwMode="auto">
              <a:xfrm>
                <a:off x="3684" y="84"/>
                <a:ext cx="53" cy="23"/>
              </a:xfrm>
              <a:custGeom>
                <a:avLst/>
                <a:gdLst>
                  <a:gd name="T0" fmla="*/ 13 w 62"/>
                  <a:gd name="T1" fmla="*/ 1 h 32"/>
                  <a:gd name="T2" fmla="*/ 23 w 62"/>
                  <a:gd name="T3" fmla="*/ 1 h 32"/>
                  <a:gd name="T4" fmla="*/ 12 w 62"/>
                  <a:gd name="T5" fmla="*/ 4 h 32"/>
                  <a:gd name="T6" fmla="*/ 3 w 62"/>
                  <a:gd name="T7" fmla="*/ 3 h 32"/>
                  <a:gd name="T8" fmla="*/ 13 w 62"/>
                  <a:gd name="T9" fmla="*/ 1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"/>
                  <a:gd name="T16" fmla="*/ 0 h 32"/>
                  <a:gd name="T17" fmla="*/ 62 w 6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" h="32">
                    <a:moveTo>
                      <a:pt x="32" y="4"/>
                    </a:moveTo>
                    <a:cubicBezTo>
                      <a:pt x="44" y="0"/>
                      <a:pt x="53" y="1"/>
                      <a:pt x="62" y="10"/>
                    </a:cubicBezTo>
                    <a:cubicBezTo>
                      <a:pt x="59" y="23"/>
                      <a:pt x="42" y="28"/>
                      <a:pt x="30" y="32"/>
                    </a:cubicBezTo>
                    <a:cubicBezTo>
                      <a:pt x="15" y="22"/>
                      <a:pt x="23" y="25"/>
                      <a:pt x="6" y="22"/>
                    </a:cubicBezTo>
                    <a:cubicBezTo>
                      <a:pt x="0" y="4"/>
                      <a:pt x="14" y="8"/>
                      <a:pt x="32" y="4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7" name="Freeform 90"/>
              <p:cNvSpPr>
                <a:spLocks noChangeArrowheads="1"/>
              </p:cNvSpPr>
              <p:nvPr/>
            </p:nvSpPr>
            <p:spPr bwMode="auto">
              <a:xfrm>
                <a:off x="3660" y="111"/>
                <a:ext cx="42" cy="16"/>
              </a:xfrm>
              <a:custGeom>
                <a:avLst/>
                <a:gdLst>
                  <a:gd name="T0" fmla="*/ 8 w 49"/>
                  <a:gd name="T1" fmla="*/ 1 h 23"/>
                  <a:gd name="T2" fmla="*/ 3 w 49"/>
                  <a:gd name="T3" fmla="*/ 1 h 23"/>
                  <a:gd name="T4" fmla="*/ 15 w 49"/>
                  <a:gd name="T5" fmla="*/ 3 h 23"/>
                  <a:gd name="T6" fmla="*/ 8 w 49"/>
                  <a:gd name="T7" fmla="*/ 1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9"/>
                  <a:gd name="T13" fmla="*/ 0 h 23"/>
                  <a:gd name="T14" fmla="*/ 49 w 49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9" h="23">
                    <a:moveTo>
                      <a:pt x="20" y="1"/>
                    </a:moveTo>
                    <a:cubicBezTo>
                      <a:pt x="15" y="2"/>
                      <a:pt x="8" y="0"/>
                      <a:pt x="6" y="5"/>
                    </a:cubicBezTo>
                    <a:cubicBezTo>
                      <a:pt x="0" y="19"/>
                      <a:pt x="32" y="21"/>
                      <a:pt x="38" y="23"/>
                    </a:cubicBezTo>
                    <a:cubicBezTo>
                      <a:pt x="49" y="6"/>
                      <a:pt x="35" y="3"/>
                      <a:pt x="20" y="1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8" name="Freeform 91"/>
              <p:cNvSpPr>
                <a:spLocks noChangeArrowheads="1"/>
              </p:cNvSpPr>
              <p:nvPr/>
            </p:nvSpPr>
            <p:spPr bwMode="auto">
              <a:xfrm>
                <a:off x="3950" y="321"/>
                <a:ext cx="87" cy="106"/>
              </a:xfrm>
              <a:custGeom>
                <a:avLst/>
                <a:gdLst>
                  <a:gd name="T0" fmla="*/ 3 w 102"/>
                  <a:gd name="T1" fmla="*/ 0 h 152"/>
                  <a:gd name="T2" fmla="*/ 0 w 102"/>
                  <a:gd name="T3" fmla="*/ 2 h 152"/>
                  <a:gd name="T4" fmla="*/ 6 w 102"/>
                  <a:gd name="T5" fmla="*/ 5 h 152"/>
                  <a:gd name="T6" fmla="*/ 13 w 102"/>
                  <a:gd name="T7" fmla="*/ 8 h 152"/>
                  <a:gd name="T8" fmla="*/ 14 w 102"/>
                  <a:gd name="T9" fmla="*/ 12 h 152"/>
                  <a:gd name="T10" fmla="*/ 31 w 102"/>
                  <a:gd name="T11" fmla="*/ 17 h 152"/>
                  <a:gd name="T12" fmla="*/ 32 w 102"/>
                  <a:gd name="T13" fmla="*/ 14 h 152"/>
                  <a:gd name="T14" fmla="*/ 28 w 102"/>
                  <a:gd name="T15" fmla="*/ 12 h 152"/>
                  <a:gd name="T16" fmla="*/ 23 w 102"/>
                  <a:gd name="T17" fmla="*/ 10 h 152"/>
                  <a:gd name="T18" fmla="*/ 20 w 102"/>
                  <a:gd name="T19" fmla="*/ 8 h 152"/>
                  <a:gd name="T20" fmla="*/ 16 w 102"/>
                  <a:gd name="T21" fmla="*/ 5 h 152"/>
                  <a:gd name="T22" fmla="*/ 3 w 102"/>
                  <a:gd name="T23" fmla="*/ 1 h 152"/>
                  <a:gd name="T24" fmla="*/ 3 w 102"/>
                  <a:gd name="T25" fmla="*/ 0 h 15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02"/>
                  <a:gd name="T40" fmla="*/ 0 h 152"/>
                  <a:gd name="T41" fmla="*/ 102 w 102"/>
                  <a:gd name="T42" fmla="*/ 152 h 15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02" h="152">
                    <a:moveTo>
                      <a:pt x="6" y="0"/>
                    </a:moveTo>
                    <a:cubicBezTo>
                      <a:pt x="4" y="6"/>
                      <a:pt x="0" y="18"/>
                      <a:pt x="0" y="18"/>
                    </a:cubicBezTo>
                    <a:cubicBezTo>
                      <a:pt x="3" y="26"/>
                      <a:pt x="9" y="35"/>
                      <a:pt x="14" y="42"/>
                    </a:cubicBezTo>
                    <a:cubicBezTo>
                      <a:pt x="17" y="58"/>
                      <a:pt x="16" y="69"/>
                      <a:pt x="32" y="72"/>
                    </a:cubicBezTo>
                    <a:cubicBezTo>
                      <a:pt x="44" y="80"/>
                      <a:pt x="40" y="91"/>
                      <a:pt x="36" y="104"/>
                    </a:cubicBezTo>
                    <a:cubicBezTo>
                      <a:pt x="57" y="118"/>
                      <a:pt x="60" y="139"/>
                      <a:pt x="80" y="152"/>
                    </a:cubicBezTo>
                    <a:cubicBezTo>
                      <a:pt x="95" y="148"/>
                      <a:pt x="102" y="135"/>
                      <a:pt x="86" y="124"/>
                    </a:cubicBezTo>
                    <a:cubicBezTo>
                      <a:pt x="72" y="129"/>
                      <a:pt x="78" y="110"/>
                      <a:pt x="74" y="102"/>
                    </a:cubicBezTo>
                    <a:cubicBezTo>
                      <a:pt x="72" y="98"/>
                      <a:pt x="65" y="94"/>
                      <a:pt x="62" y="92"/>
                    </a:cubicBezTo>
                    <a:cubicBezTo>
                      <a:pt x="59" y="82"/>
                      <a:pt x="65" y="65"/>
                      <a:pt x="52" y="74"/>
                    </a:cubicBezTo>
                    <a:cubicBezTo>
                      <a:pt x="46" y="65"/>
                      <a:pt x="47" y="54"/>
                      <a:pt x="42" y="44"/>
                    </a:cubicBezTo>
                    <a:cubicBezTo>
                      <a:pt x="36" y="32"/>
                      <a:pt x="16" y="18"/>
                      <a:pt x="4" y="12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9" name="Freeform 92"/>
              <p:cNvSpPr>
                <a:spLocks noChangeArrowheads="1"/>
              </p:cNvSpPr>
              <p:nvPr/>
            </p:nvSpPr>
            <p:spPr bwMode="auto">
              <a:xfrm>
                <a:off x="4020" y="431"/>
                <a:ext cx="63" cy="73"/>
              </a:xfrm>
              <a:custGeom>
                <a:avLst/>
                <a:gdLst>
                  <a:gd name="T0" fmla="*/ 24 w 74"/>
                  <a:gd name="T1" fmla="*/ 3 h 103"/>
                  <a:gd name="T2" fmla="*/ 28 w 74"/>
                  <a:gd name="T3" fmla="*/ 5 h 103"/>
                  <a:gd name="T4" fmla="*/ 12 w 74"/>
                  <a:gd name="T5" fmla="*/ 11 h 103"/>
                  <a:gd name="T6" fmla="*/ 12 w 74"/>
                  <a:gd name="T7" fmla="*/ 13 h 103"/>
                  <a:gd name="T8" fmla="*/ 8 w 74"/>
                  <a:gd name="T9" fmla="*/ 11 h 103"/>
                  <a:gd name="T10" fmla="*/ 3 w 74"/>
                  <a:gd name="T11" fmla="*/ 11 h 103"/>
                  <a:gd name="T12" fmla="*/ 0 w 74"/>
                  <a:gd name="T13" fmla="*/ 11 h 103"/>
                  <a:gd name="T14" fmla="*/ 4 w 74"/>
                  <a:gd name="T15" fmla="*/ 8 h 103"/>
                  <a:gd name="T16" fmla="*/ 5 w 74"/>
                  <a:gd name="T17" fmla="*/ 6 h 103"/>
                  <a:gd name="T18" fmla="*/ 2 w 74"/>
                  <a:gd name="T19" fmla="*/ 3 h 103"/>
                  <a:gd name="T20" fmla="*/ 3 w 74"/>
                  <a:gd name="T21" fmla="*/ 2 h 103"/>
                  <a:gd name="T22" fmla="*/ 10 w 74"/>
                  <a:gd name="T23" fmla="*/ 3 h 103"/>
                  <a:gd name="T24" fmla="*/ 14 w 74"/>
                  <a:gd name="T25" fmla="*/ 4 h 103"/>
                  <a:gd name="T26" fmla="*/ 24 w 74"/>
                  <a:gd name="T27" fmla="*/ 3 h 10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74"/>
                  <a:gd name="T43" fmla="*/ 0 h 103"/>
                  <a:gd name="T44" fmla="*/ 74 w 74"/>
                  <a:gd name="T45" fmla="*/ 103 h 10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74" h="103">
                    <a:moveTo>
                      <a:pt x="64" y="22"/>
                    </a:moveTo>
                    <a:cubicBezTo>
                      <a:pt x="73" y="36"/>
                      <a:pt x="70" y="29"/>
                      <a:pt x="74" y="40"/>
                    </a:cubicBezTo>
                    <a:cubicBezTo>
                      <a:pt x="70" y="77"/>
                      <a:pt x="68" y="81"/>
                      <a:pt x="30" y="84"/>
                    </a:cubicBezTo>
                    <a:cubicBezTo>
                      <a:pt x="33" y="88"/>
                      <a:pt x="39" y="95"/>
                      <a:pt x="32" y="100"/>
                    </a:cubicBezTo>
                    <a:cubicBezTo>
                      <a:pt x="28" y="103"/>
                      <a:pt x="24" y="95"/>
                      <a:pt x="20" y="94"/>
                    </a:cubicBezTo>
                    <a:cubicBezTo>
                      <a:pt x="17" y="84"/>
                      <a:pt x="20" y="89"/>
                      <a:pt x="6" y="84"/>
                    </a:cubicBezTo>
                    <a:cubicBezTo>
                      <a:pt x="4" y="83"/>
                      <a:pt x="0" y="82"/>
                      <a:pt x="0" y="82"/>
                    </a:cubicBezTo>
                    <a:cubicBezTo>
                      <a:pt x="3" y="73"/>
                      <a:pt x="7" y="67"/>
                      <a:pt x="10" y="58"/>
                    </a:cubicBezTo>
                    <a:cubicBezTo>
                      <a:pt x="11" y="56"/>
                      <a:pt x="12" y="52"/>
                      <a:pt x="12" y="52"/>
                    </a:cubicBezTo>
                    <a:cubicBezTo>
                      <a:pt x="10" y="42"/>
                      <a:pt x="8" y="33"/>
                      <a:pt x="2" y="24"/>
                    </a:cubicBezTo>
                    <a:cubicBezTo>
                      <a:pt x="3" y="21"/>
                      <a:pt x="2" y="17"/>
                      <a:pt x="4" y="14"/>
                    </a:cubicBezTo>
                    <a:cubicBezTo>
                      <a:pt x="11" y="0"/>
                      <a:pt x="18" y="19"/>
                      <a:pt x="26" y="22"/>
                    </a:cubicBezTo>
                    <a:cubicBezTo>
                      <a:pt x="31" y="36"/>
                      <a:pt x="26" y="33"/>
                      <a:pt x="36" y="36"/>
                    </a:cubicBezTo>
                    <a:cubicBezTo>
                      <a:pt x="45" y="30"/>
                      <a:pt x="55" y="28"/>
                      <a:pt x="64" y="2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0" name="Freeform 93"/>
              <p:cNvSpPr>
                <a:spLocks noChangeArrowheads="1"/>
              </p:cNvSpPr>
              <p:nvPr/>
            </p:nvSpPr>
            <p:spPr bwMode="auto">
              <a:xfrm>
                <a:off x="3978" y="506"/>
                <a:ext cx="126" cy="176"/>
              </a:xfrm>
              <a:custGeom>
                <a:avLst/>
                <a:gdLst>
                  <a:gd name="T0" fmla="*/ 35 w 146"/>
                  <a:gd name="T1" fmla="*/ 12 h 252"/>
                  <a:gd name="T2" fmla="*/ 27 w 146"/>
                  <a:gd name="T3" fmla="*/ 12 h 252"/>
                  <a:gd name="T4" fmla="*/ 26 w 146"/>
                  <a:gd name="T5" fmla="*/ 15 h 252"/>
                  <a:gd name="T6" fmla="*/ 9 w 146"/>
                  <a:gd name="T7" fmla="*/ 17 h 252"/>
                  <a:gd name="T8" fmla="*/ 3 w 146"/>
                  <a:gd name="T9" fmla="*/ 20 h 252"/>
                  <a:gd name="T10" fmla="*/ 8 w 146"/>
                  <a:gd name="T11" fmla="*/ 21 h 252"/>
                  <a:gd name="T12" fmla="*/ 3 w 146"/>
                  <a:gd name="T13" fmla="*/ 23 h 252"/>
                  <a:gd name="T14" fmla="*/ 10 w 146"/>
                  <a:gd name="T15" fmla="*/ 29 h 252"/>
                  <a:gd name="T16" fmla="*/ 12 w 146"/>
                  <a:gd name="T17" fmla="*/ 25 h 252"/>
                  <a:gd name="T18" fmla="*/ 9 w 146"/>
                  <a:gd name="T19" fmla="*/ 22 h 252"/>
                  <a:gd name="T20" fmla="*/ 17 w 146"/>
                  <a:gd name="T21" fmla="*/ 20 h 252"/>
                  <a:gd name="T22" fmla="*/ 22 w 146"/>
                  <a:gd name="T23" fmla="*/ 19 h 252"/>
                  <a:gd name="T24" fmla="*/ 27 w 146"/>
                  <a:gd name="T25" fmla="*/ 20 h 252"/>
                  <a:gd name="T26" fmla="*/ 18 w 146"/>
                  <a:gd name="T27" fmla="*/ 22 h 252"/>
                  <a:gd name="T28" fmla="*/ 22 w 146"/>
                  <a:gd name="T29" fmla="*/ 23 h 252"/>
                  <a:gd name="T30" fmla="*/ 28 w 146"/>
                  <a:gd name="T31" fmla="*/ 21 h 252"/>
                  <a:gd name="T32" fmla="*/ 35 w 146"/>
                  <a:gd name="T33" fmla="*/ 22 h 252"/>
                  <a:gd name="T34" fmla="*/ 43 w 146"/>
                  <a:gd name="T35" fmla="*/ 17 h 252"/>
                  <a:gd name="T36" fmla="*/ 47 w 146"/>
                  <a:gd name="T37" fmla="*/ 18 h 252"/>
                  <a:gd name="T38" fmla="*/ 56 w 146"/>
                  <a:gd name="T39" fmla="*/ 17 h 252"/>
                  <a:gd name="T40" fmla="*/ 60 w 146"/>
                  <a:gd name="T41" fmla="*/ 15 h 252"/>
                  <a:gd name="T42" fmla="*/ 59 w 146"/>
                  <a:gd name="T43" fmla="*/ 13 h 252"/>
                  <a:gd name="T44" fmla="*/ 55 w 146"/>
                  <a:gd name="T45" fmla="*/ 11 h 252"/>
                  <a:gd name="T46" fmla="*/ 51 w 146"/>
                  <a:gd name="T47" fmla="*/ 5 h 252"/>
                  <a:gd name="T48" fmla="*/ 39 w 146"/>
                  <a:gd name="T49" fmla="*/ 0 h 252"/>
                  <a:gd name="T50" fmla="*/ 32 w 146"/>
                  <a:gd name="T51" fmla="*/ 1 h 252"/>
                  <a:gd name="T52" fmla="*/ 41 w 146"/>
                  <a:gd name="T53" fmla="*/ 4 h 252"/>
                  <a:gd name="T54" fmla="*/ 41 w 146"/>
                  <a:gd name="T55" fmla="*/ 7 h 252"/>
                  <a:gd name="T56" fmla="*/ 35 w 146"/>
                  <a:gd name="T57" fmla="*/ 12 h 252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6"/>
                  <a:gd name="T88" fmla="*/ 0 h 252"/>
                  <a:gd name="T89" fmla="*/ 146 w 146"/>
                  <a:gd name="T90" fmla="*/ 252 h 252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6" h="252">
                    <a:moveTo>
                      <a:pt x="82" y="100"/>
                    </a:moveTo>
                    <a:cubicBezTo>
                      <a:pt x="70" y="88"/>
                      <a:pt x="69" y="92"/>
                      <a:pt x="66" y="106"/>
                    </a:cubicBezTo>
                    <a:cubicBezTo>
                      <a:pt x="65" y="115"/>
                      <a:pt x="68" y="124"/>
                      <a:pt x="64" y="132"/>
                    </a:cubicBezTo>
                    <a:cubicBezTo>
                      <a:pt x="63" y="133"/>
                      <a:pt x="28" y="142"/>
                      <a:pt x="22" y="146"/>
                    </a:cubicBezTo>
                    <a:cubicBezTo>
                      <a:pt x="18" y="157"/>
                      <a:pt x="18" y="162"/>
                      <a:pt x="8" y="168"/>
                    </a:cubicBezTo>
                    <a:cubicBezTo>
                      <a:pt x="0" y="180"/>
                      <a:pt x="7" y="180"/>
                      <a:pt x="20" y="182"/>
                    </a:cubicBezTo>
                    <a:cubicBezTo>
                      <a:pt x="17" y="190"/>
                      <a:pt x="15" y="193"/>
                      <a:pt x="8" y="198"/>
                    </a:cubicBezTo>
                    <a:cubicBezTo>
                      <a:pt x="10" y="214"/>
                      <a:pt x="9" y="242"/>
                      <a:pt x="24" y="252"/>
                    </a:cubicBezTo>
                    <a:cubicBezTo>
                      <a:pt x="42" y="246"/>
                      <a:pt x="31" y="227"/>
                      <a:pt x="28" y="214"/>
                    </a:cubicBezTo>
                    <a:cubicBezTo>
                      <a:pt x="26" y="207"/>
                      <a:pt x="22" y="192"/>
                      <a:pt x="22" y="192"/>
                    </a:cubicBezTo>
                    <a:cubicBezTo>
                      <a:pt x="25" y="180"/>
                      <a:pt x="33" y="182"/>
                      <a:pt x="42" y="176"/>
                    </a:cubicBezTo>
                    <a:cubicBezTo>
                      <a:pt x="44" y="169"/>
                      <a:pt x="52" y="158"/>
                      <a:pt x="52" y="158"/>
                    </a:cubicBezTo>
                    <a:cubicBezTo>
                      <a:pt x="58" y="164"/>
                      <a:pt x="63" y="166"/>
                      <a:pt x="66" y="174"/>
                    </a:cubicBezTo>
                    <a:cubicBezTo>
                      <a:pt x="59" y="178"/>
                      <a:pt x="51" y="188"/>
                      <a:pt x="44" y="190"/>
                    </a:cubicBezTo>
                    <a:cubicBezTo>
                      <a:pt x="36" y="202"/>
                      <a:pt x="46" y="202"/>
                      <a:pt x="56" y="200"/>
                    </a:cubicBezTo>
                    <a:cubicBezTo>
                      <a:pt x="60" y="189"/>
                      <a:pt x="59" y="184"/>
                      <a:pt x="68" y="178"/>
                    </a:cubicBezTo>
                    <a:cubicBezTo>
                      <a:pt x="77" y="181"/>
                      <a:pt x="75" y="187"/>
                      <a:pt x="84" y="184"/>
                    </a:cubicBezTo>
                    <a:cubicBezTo>
                      <a:pt x="92" y="171"/>
                      <a:pt x="91" y="157"/>
                      <a:pt x="104" y="148"/>
                    </a:cubicBezTo>
                    <a:cubicBezTo>
                      <a:pt x="108" y="149"/>
                      <a:pt x="110" y="155"/>
                      <a:pt x="114" y="156"/>
                    </a:cubicBezTo>
                    <a:cubicBezTo>
                      <a:pt x="120" y="158"/>
                      <a:pt x="131" y="151"/>
                      <a:pt x="136" y="148"/>
                    </a:cubicBezTo>
                    <a:cubicBezTo>
                      <a:pt x="145" y="134"/>
                      <a:pt x="142" y="141"/>
                      <a:pt x="146" y="130"/>
                    </a:cubicBezTo>
                    <a:cubicBezTo>
                      <a:pt x="146" y="127"/>
                      <a:pt x="145" y="115"/>
                      <a:pt x="142" y="110"/>
                    </a:cubicBezTo>
                    <a:cubicBezTo>
                      <a:pt x="140" y="106"/>
                      <a:pt x="134" y="98"/>
                      <a:pt x="134" y="98"/>
                    </a:cubicBezTo>
                    <a:cubicBezTo>
                      <a:pt x="131" y="78"/>
                      <a:pt x="142" y="53"/>
                      <a:pt x="122" y="40"/>
                    </a:cubicBezTo>
                    <a:cubicBezTo>
                      <a:pt x="112" y="26"/>
                      <a:pt x="109" y="10"/>
                      <a:pt x="94" y="0"/>
                    </a:cubicBezTo>
                    <a:cubicBezTo>
                      <a:pt x="87" y="4"/>
                      <a:pt x="86" y="9"/>
                      <a:pt x="78" y="12"/>
                    </a:cubicBezTo>
                    <a:cubicBezTo>
                      <a:pt x="67" y="29"/>
                      <a:pt x="80" y="31"/>
                      <a:pt x="96" y="34"/>
                    </a:cubicBezTo>
                    <a:cubicBezTo>
                      <a:pt x="103" y="44"/>
                      <a:pt x="100" y="53"/>
                      <a:pt x="96" y="64"/>
                    </a:cubicBezTo>
                    <a:cubicBezTo>
                      <a:pt x="96" y="68"/>
                      <a:pt x="95" y="106"/>
                      <a:pt x="82" y="10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1" name="Freeform 94"/>
              <p:cNvSpPr>
                <a:spLocks noChangeArrowheads="1"/>
              </p:cNvSpPr>
              <p:nvPr/>
            </p:nvSpPr>
            <p:spPr bwMode="auto">
              <a:xfrm>
                <a:off x="2758" y="35"/>
                <a:ext cx="60" cy="28"/>
              </a:xfrm>
              <a:custGeom>
                <a:avLst/>
                <a:gdLst>
                  <a:gd name="T0" fmla="*/ 24 w 70"/>
                  <a:gd name="T1" fmla="*/ 0 h 40"/>
                  <a:gd name="T2" fmla="*/ 26 w 70"/>
                  <a:gd name="T3" fmla="*/ 3 h 40"/>
                  <a:gd name="T4" fmla="*/ 16 w 70"/>
                  <a:gd name="T5" fmla="*/ 3 h 40"/>
                  <a:gd name="T6" fmla="*/ 13 w 70"/>
                  <a:gd name="T7" fmla="*/ 5 h 40"/>
                  <a:gd name="T8" fmla="*/ 3 w 70"/>
                  <a:gd name="T9" fmla="*/ 4 h 40"/>
                  <a:gd name="T10" fmla="*/ 1 w 70"/>
                  <a:gd name="T11" fmla="*/ 4 h 40"/>
                  <a:gd name="T12" fmla="*/ 13 w 70"/>
                  <a:gd name="T13" fmla="*/ 3 h 40"/>
                  <a:gd name="T14" fmla="*/ 24 w 70"/>
                  <a:gd name="T15" fmla="*/ 0 h 4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0"/>
                  <a:gd name="T25" fmla="*/ 0 h 40"/>
                  <a:gd name="T26" fmla="*/ 70 w 70"/>
                  <a:gd name="T27" fmla="*/ 40 h 4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0" h="40">
                    <a:moveTo>
                      <a:pt x="59" y="0"/>
                    </a:moveTo>
                    <a:cubicBezTo>
                      <a:pt x="68" y="3"/>
                      <a:pt x="70" y="10"/>
                      <a:pt x="65" y="20"/>
                    </a:cubicBezTo>
                    <a:cubicBezTo>
                      <a:pt x="61" y="27"/>
                      <a:pt x="49" y="23"/>
                      <a:pt x="41" y="24"/>
                    </a:cubicBezTo>
                    <a:cubicBezTo>
                      <a:pt x="36" y="38"/>
                      <a:pt x="41" y="34"/>
                      <a:pt x="31" y="40"/>
                    </a:cubicBezTo>
                    <a:cubicBezTo>
                      <a:pt x="23" y="39"/>
                      <a:pt x="15" y="39"/>
                      <a:pt x="7" y="38"/>
                    </a:cubicBezTo>
                    <a:cubicBezTo>
                      <a:pt x="5" y="38"/>
                      <a:pt x="0" y="38"/>
                      <a:pt x="1" y="36"/>
                    </a:cubicBezTo>
                    <a:cubicBezTo>
                      <a:pt x="7" y="26"/>
                      <a:pt x="23" y="23"/>
                      <a:pt x="33" y="20"/>
                    </a:cubicBezTo>
                    <a:cubicBezTo>
                      <a:pt x="39" y="11"/>
                      <a:pt x="51" y="8"/>
                      <a:pt x="5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2" name="Freeform 95"/>
              <p:cNvSpPr>
                <a:spLocks noChangeArrowheads="1"/>
              </p:cNvSpPr>
              <p:nvPr/>
            </p:nvSpPr>
            <p:spPr bwMode="auto">
              <a:xfrm>
                <a:off x="2635" y="43"/>
                <a:ext cx="22" cy="21"/>
              </a:xfrm>
              <a:custGeom>
                <a:avLst/>
                <a:gdLst>
                  <a:gd name="T0" fmla="*/ 7 w 26"/>
                  <a:gd name="T1" fmla="*/ 0 h 29"/>
                  <a:gd name="T2" fmla="*/ 0 w 26"/>
                  <a:gd name="T3" fmla="*/ 3 h 29"/>
                  <a:gd name="T4" fmla="*/ 7 w 26"/>
                  <a:gd name="T5" fmla="*/ 4 h 29"/>
                  <a:gd name="T6" fmla="*/ 7 w 26"/>
                  <a:gd name="T7" fmla="*/ 0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"/>
                  <a:gd name="T13" fmla="*/ 0 h 29"/>
                  <a:gd name="T14" fmla="*/ 26 w 26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" h="29">
                    <a:moveTo>
                      <a:pt x="18" y="0"/>
                    </a:moveTo>
                    <a:cubicBezTo>
                      <a:pt x="9" y="6"/>
                      <a:pt x="4" y="7"/>
                      <a:pt x="0" y="18"/>
                    </a:cubicBezTo>
                    <a:cubicBezTo>
                      <a:pt x="7" y="25"/>
                      <a:pt x="9" y="29"/>
                      <a:pt x="18" y="26"/>
                    </a:cubicBezTo>
                    <a:cubicBezTo>
                      <a:pt x="22" y="14"/>
                      <a:pt x="26" y="12"/>
                      <a:pt x="1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3" name="Freeform 96"/>
              <p:cNvSpPr>
                <a:spLocks noChangeArrowheads="1"/>
              </p:cNvSpPr>
              <p:nvPr/>
            </p:nvSpPr>
            <p:spPr bwMode="auto">
              <a:xfrm>
                <a:off x="2663" y="42"/>
                <a:ext cx="42" cy="25"/>
              </a:xfrm>
              <a:custGeom>
                <a:avLst/>
                <a:gdLst>
                  <a:gd name="T0" fmla="*/ 6 w 49"/>
                  <a:gd name="T1" fmla="*/ 1 h 36"/>
                  <a:gd name="T2" fmla="*/ 0 w 49"/>
                  <a:gd name="T3" fmla="*/ 2 h 36"/>
                  <a:gd name="T4" fmla="*/ 3 w 49"/>
                  <a:gd name="T5" fmla="*/ 3 h 36"/>
                  <a:gd name="T6" fmla="*/ 7 w 49"/>
                  <a:gd name="T7" fmla="*/ 4 h 36"/>
                  <a:gd name="T8" fmla="*/ 15 w 49"/>
                  <a:gd name="T9" fmla="*/ 3 h 36"/>
                  <a:gd name="T10" fmla="*/ 6 w 49"/>
                  <a:gd name="T11" fmla="*/ 1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9"/>
                  <a:gd name="T19" fmla="*/ 0 h 36"/>
                  <a:gd name="T20" fmla="*/ 49 w 49"/>
                  <a:gd name="T21" fmla="*/ 36 h 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9" h="36">
                    <a:moveTo>
                      <a:pt x="14" y="6"/>
                    </a:moveTo>
                    <a:cubicBezTo>
                      <a:pt x="11" y="14"/>
                      <a:pt x="7" y="13"/>
                      <a:pt x="0" y="18"/>
                    </a:cubicBezTo>
                    <a:cubicBezTo>
                      <a:pt x="1" y="22"/>
                      <a:pt x="2" y="29"/>
                      <a:pt x="6" y="32"/>
                    </a:cubicBezTo>
                    <a:cubicBezTo>
                      <a:pt x="10" y="34"/>
                      <a:pt x="18" y="36"/>
                      <a:pt x="18" y="36"/>
                    </a:cubicBezTo>
                    <a:cubicBezTo>
                      <a:pt x="24" y="27"/>
                      <a:pt x="30" y="28"/>
                      <a:pt x="40" y="26"/>
                    </a:cubicBezTo>
                    <a:cubicBezTo>
                      <a:pt x="49" y="0"/>
                      <a:pt x="26" y="18"/>
                      <a:pt x="14" y="6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4" name="Freeform 97"/>
              <p:cNvSpPr>
                <a:spLocks noChangeArrowheads="1"/>
              </p:cNvSpPr>
              <p:nvPr/>
            </p:nvSpPr>
            <p:spPr bwMode="auto">
              <a:xfrm>
                <a:off x="2733" y="34"/>
                <a:ext cx="23" cy="15"/>
              </a:xfrm>
              <a:custGeom>
                <a:avLst/>
                <a:gdLst>
                  <a:gd name="T0" fmla="*/ 4 w 27"/>
                  <a:gd name="T1" fmla="*/ 0 h 22"/>
                  <a:gd name="T2" fmla="*/ 3 w 27"/>
                  <a:gd name="T3" fmla="*/ 1 h 22"/>
                  <a:gd name="T4" fmla="*/ 8 w 27"/>
                  <a:gd name="T5" fmla="*/ 2 h 22"/>
                  <a:gd name="T6" fmla="*/ 4 w 27"/>
                  <a:gd name="T7" fmla="*/ 0 h 2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7"/>
                  <a:gd name="T13" fmla="*/ 0 h 22"/>
                  <a:gd name="T14" fmla="*/ 27 w 27"/>
                  <a:gd name="T15" fmla="*/ 22 h 2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7" h="22">
                    <a:moveTo>
                      <a:pt x="11" y="0"/>
                    </a:moveTo>
                    <a:cubicBezTo>
                      <a:pt x="8" y="4"/>
                      <a:pt x="0" y="8"/>
                      <a:pt x="3" y="12"/>
                    </a:cubicBezTo>
                    <a:cubicBezTo>
                      <a:pt x="6" y="17"/>
                      <a:pt x="19" y="22"/>
                      <a:pt x="19" y="22"/>
                    </a:cubicBezTo>
                    <a:cubicBezTo>
                      <a:pt x="27" y="10"/>
                      <a:pt x="15" y="11"/>
                      <a:pt x="1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5" name="Freeform 98"/>
              <p:cNvSpPr>
                <a:spLocks noChangeArrowheads="1"/>
              </p:cNvSpPr>
              <p:nvPr/>
            </p:nvSpPr>
            <p:spPr bwMode="auto">
              <a:xfrm>
                <a:off x="2712" y="50"/>
                <a:ext cx="17" cy="13"/>
              </a:xfrm>
              <a:custGeom>
                <a:avLst/>
                <a:gdLst>
                  <a:gd name="T0" fmla="*/ 4 w 20"/>
                  <a:gd name="T1" fmla="*/ 0 h 18"/>
                  <a:gd name="T2" fmla="*/ 3 w 20"/>
                  <a:gd name="T3" fmla="*/ 3 h 18"/>
                  <a:gd name="T4" fmla="*/ 4 w 20"/>
                  <a:gd name="T5" fmla="*/ 0 h 18"/>
                  <a:gd name="T6" fmla="*/ 0 60000 65536"/>
                  <a:gd name="T7" fmla="*/ 0 60000 65536"/>
                  <a:gd name="T8" fmla="*/ 0 60000 65536"/>
                  <a:gd name="T9" fmla="*/ 0 w 20"/>
                  <a:gd name="T10" fmla="*/ 0 h 18"/>
                  <a:gd name="T11" fmla="*/ 20 w 20"/>
                  <a:gd name="T12" fmla="*/ 18 h 1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0" h="18">
                    <a:moveTo>
                      <a:pt x="11" y="0"/>
                    </a:moveTo>
                    <a:cubicBezTo>
                      <a:pt x="1" y="14"/>
                      <a:pt x="0" y="9"/>
                      <a:pt x="9" y="18"/>
                    </a:cubicBezTo>
                    <a:cubicBezTo>
                      <a:pt x="20" y="14"/>
                      <a:pt x="16" y="18"/>
                      <a:pt x="1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6" name="Freeform 99"/>
              <p:cNvSpPr>
                <a:spLocks noChangeArrowheads="1"/>
              </p:cNvSpPr>
              <p:nvPr/>
            </p:nvSpPr>
            <p:spPr bwMode="auto">
              <a:xfrm>
                <a:off x="4023" y="65"/>
                <a:ext cx="21" cy="31"/>
              </a:xfrm>
              <a:custGeom>
                <a:avLst/>
                <a:gdLst>
                  <a:gd name="T0" fmla="*/ 11 w 24"/>
                  <a:gd name="T1" fmla="*/ 0 h 44"/>
                  <a:gd name="T2" fmla="*/ 4 w 24"/>
                  <a:gd name="T3" fmla="*/ 2 h 44"/>
                  <a:gd name="T4" fmla="*/ 0 w 24"/>
                  <a:gd name="T5" fmla="*/ 4 h 44"/>
                  <a:gd name="T6" fmla="*/ 8 w 24"/>
                  <a:gd name="T7" fmla="*/ 5 h 44"/>
                  <a:gd name="T8" fmla="*/ 11 w 24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44"/>
                  <a:gd name="T17" fmla="*/ 24 w 24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44">
                    <a:moveTo>
                      <a:pt x="24" y="0"/>
                    </a:moveTo>
                    <a:cubicBezTo>
                      <a:pt x="19" y="7"/>
                      <a:pt x="15" y="11"/>
                      <a:pt x="8" y="16"/>
                    </a:cubicBezTo>
                    <a:cubicBezTo>
                      <a:pt x="4" y="21"/>
                      <a:pt x="0" y="34"/>
                      <a:pt x="0" y="34"/>
                    </a:cubicBezTo>
                    <a:cubicBezTo>
                      <a:pt x="3" y="44"/>
                      <a:pt x="7" y="42"/>
                      <a:pt x="16" y="40"/>
                    </a:cubicBezTo>
                    <a:cubicBezTo>
                      <a:pt x="20" y="27"/>
                      <a:pt x="24" y="14"/>
                      <a:pt x="24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7" name="Freeform 100"/>
              <p:cNvSpPr>
                <a:spLocks noChangeArrowheads="1"/>
              </p:cNvSpPr>
              <p:nvPr/>
            </p:nvSpPr>
            <p:spPr bwMode="auto">
              <a:xfrm>
                <a:off x="3007" y="1423"/>
                <a:ext cx="35" cy="17"/>
              </a:xfrm>
              <a:custGeom>
                <a:avLst/>
                <a:gdLst>
                  <a:gd name="T0" fmla="*/ 12 w 41"/>
                  <a:gd name="T1" fmla="*/ 0 h 24"/>
                  <a:gd name="T2" fmla="*/ 10 w 41"/>
                  <a:gd name="T3" fmla="*/ 3 h 24"/>
                  <a:gd name="T4" fmla="*/ 12 w 41"/>
                  <a:gd name="T5" fmla="*/ 0 h 24"/>
                  <a:gd name="T6" fmla="*/ 0 60000 65536"/>
                  <a:gd name="T7" fmla="*/ 0 60000 65536"/>
                  <a:gd name="T8" fmla="*/ 0 60000 65536"/>
                  <a:gd name="T9" fmla="*/ 0 w 41"/>
                  <a:gd name="T10" fmla="*/ 0 h 24"/>
                  <a:gd name="T11" fmla="*/ 41 w 41"/>
                  <a:gd name="T12" fmla="*/ 24 h 2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1" h="24">
                    <a:moveTo>
                      <a:pt x="30" y="0"/>
                    </a:moveTo>
                    <a:cubicBezTo>
                      <a:pt x="4" y="4"/>
                      <a:pt x="0" y="17"/>
                      <a:pt x="26" y="24"/>
                    </a:cubicBezTo>
                    <a:cubicBezTo>
                      <a:pt x="41" y="19"/>
                      <a:pt x="38" y="10"/>
                      <a:pt x="30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8" name="Freeform 101"/>
              <p:cNvSpPr>
                <a:spLocks noChangeArrowheads="1"/>
              </p:cNvSpPr>
              <p:nvPr/>
            </p:nvSpPr>
            <p:spPr bwMode="auto">
              <a:xfrm>
                <a:off x="3053" y="1416"/>
                <a:ext cx="11" cy="14"/>
              </a:xfrm>
              <a:custGeom>
                <a:avLst/>
                <a:gdLst>
                  <a:gd name="T0" fmla="*/ 3 w 13"/>
                  <a:gd name="T1" fmla="*/ 1 h 20"/>
                  <a:gd name="T2" fmla="*/ 1 w 13"/>
                  <a:gd name="T3" fmla="*/ 1 h 20"/>
                  <a:gd name="T4" fmla="*/ 3 w 13"/>
                  <a:gd name="T5" fmla="*/ 3 h 20"/>
                  <a:gd name="T6" fmla="*/ 3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9" name="Freeform 102"/>
              <p:cNvSpPr>
                <a:spLocks noChangeArrowheads="1"/>
              </p:cNvSpPr>
              <p:nvPr/>
            </p:nvSpPr>
            <p:spPr bwMode="auto">
              <a:xfrm>
                <a:off x="2976" y="1272"/>
                <a:ext cx="10" cy="14"/>
              </a:xfrm>
              <a:custGeom>
                <a:avLst/>
                <a:gdLst>
                  <a:gd name="T0" fmla="*/ 2 w 13"/>
                  <a:gd name="T1" fmla="*/ 1 h 20"/>
                  <a:gd name="T2" fmla="*/ 1 w 13"/>
                  <a:gd name="T3" fmla="*/ 1 h 20"/>
                  <a:gd name="T4" fmla="*/ 2 w 13"/>
                  <a:gd name="T5" fmla="*/ 3 h 20"/>
                  <a:gd name="T6" fmla="*/ 2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0" name="Freeform 103"/>
              <p:cNvSpPr>
                <a:spLocks noChangeArrowheads="1"/>
              </p:cNvSpPr>
              <p:nvPr/>
            </p:nvSpPr>
            <p:spPr bwMode="auto">
              <a:xfrm>
                <a:off x="3045" y="1204"/>
                <a:ext cx="12" cy="18"/>
              </a:xfrm>
              <a:custGeom>
                <a:avLst/>
                <a:gdLst>
                  <a:gd name="T0" fmla="*/ 3 w 14"/>
                  <a:gd name="T1" fmla="*/ 0 h 25"/>
                  <a:gd name="T2" fmla="*/ 0 w 14"/>
                  <a:gd name="T3" fmla="*/ 1 h 25"/>
                  <a:gd name="T4" fmla="*/ 5 w 14"/>
                  <a:gd name="T5" fmla="*/ 3 h 25"/>
                  <a:gd name="T6" fmla="*/ 3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1" name="Freeform 104"/>
              <p:cNvSpPr>
                <a:spLocks noChangeArrowheads="1"/>
              </p:cNvSpPr>
              <p:nvPr/>
            </p:nvSpPr>
            <p:spPr bwMode="auto">
              <a:xfrm>
                <a:off x="3017" y="1203"/>
                <a:ext cx="13" cy="18"/>
              </a:xfrm>
              <a:custGeom>
                <a:avLst/>
                <a:gdLst>
                  <a:gd name="T0" fmla="*/ 6 w 14"/>
                  <a:gd name="T1" fmla="*/ 0 h 25"/>
                  <a:gd name="T2" fmla="*/ 0 w 14"/>
                  <a:gd name="T3" fmla="*/ 1 h 25"/>
                  <a:gd name="T4" fmla="*/ 7 w 14"/>
                  <a:gd name="T5" fmla="*/ 3 h 25"/>
                  <a:gd name="T6" fmla="*/ 6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2" name="Freeform 105"/>
              <p:cNvSpPr>
                <a:spLocks noChangeArrowheads="1"/>
              </p:cNvSpPr>
              <p:nvPr/>
            </p:nvSpPr>
            <p:spPr bwMode="auto">
              <a:xfrm>
                <a:off x="3004" y="1224"/>
                <a:ext cx="12" cy="14"/>
              </a:xfrm>
              <a:custGeom>
                <a:avLst/>
                <a:gdLst>
                  <a:gd name="T0" fmla="*/ 6 w 13"/>
                  <a:gd name="T1" fmla="*/ 1 h 20"/>
                  <a:gd name="T2" fmla="*/ 1 w 13"/>
                  <a:gd name="T3" fmla="*/ 1 h 20"/>
                  <a:gd name="T4" fmla="*/ 6 w 13"/>
                  <a:gd name="T5" fmla="*/ 3 h 20"/>
                  <a:gd name="T6" fmla="*/ 6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3" name="Freeform 106"/>
              <p:cNvSpPr>
                <a:spLocks noChangeArrowheads="1"/>
              </p:cNvSpPr>
              <p:nvPr/>
            </p:nvSpPr>
            <p:spPr bwMode="auto">
              <a:xfrm>
                <a:off x="2976" y="1256"/>
                <a:ext cx="10" cy="14"/>
              </a:xfrm>
              <a:custGeom>
                <a:avLst/>
                <a:gdLst>
                  <a:gd name="T0" fmla="*/ 2 w 13"/>
                  <a:gd name="T1" fmla="*/ 1 h 20"/>
                  <a:gd name="T2" fmla="*/ 1 w 13"/>
                  <a:gd name="T3" fmla="*/ 1 h 20"/>
                  <a:gd name="T4" fmla="*/ 2 w 13"/>
                  <a:gd name="T5" fmla="*/ 3 h 20"/>
                  <a:gd name="T6" fmla="*/ 2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4" name="Freeform 107"/>
              <p:cNvSpPr>
                <a:spLocks noChangeArrowheads="1"/>
              </p:cNvSpPr>
              <p:nvPr/>
            </p:nvSpPr>
            <p:spPr bwMode="auto">
              <a:xfrm>
                <a:off x="2997" y="1243"/>
                <a:ext cx="12" cy="14"/>
              </a:xfrm>
              <a:custGeom>
                <a:avLst/>
                <a:gdLst>
                  <a:gd name="T0" fmla="*/ 6 w 13"/>
                  <a:gd name="T1" fmla="*/ 1 h 20"/>
                  <a:gd name="T2" fmla="*/ 1 w 13"/>
                  <a:gd name="T3" fmla="*/ 1 h 20"/>
                  <a:gd name="T4" fmla="*/ 6 w 13"/>
                  <a:gd name="T5" fmla="*/ 3 h 20"/>
                  <a:gd name="T6" fmla="*/ 6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5" name="Freeform 108"/>
              <p:cNvSpPr>
                <a:spLocks noChangeArrowheads="1"/>
              </p:cNvSpPr>
              <p:nvPr/>
            </p:nvSpPr>
            <p:spPr bwMode="auto">
              <a:xfrm>
                <a:off x="2154" y="320"/>
                <a:ext cx="12" cy="14"/>
              </a:xfrm>
              <a:custGeom>
                <a:avLst/>
                <a:gdLst>
                  <a:gd name="T0" fmla="*/ 6 w 13"/>
                  <a:gd name="T1" fmla="*/ 1 h 20"/>
                  <a:gd name="T2" fmla="*/ 1 w 13"/>
                  <a:gd name="T3" fmla="*/ 1 h 20"/>
                  <a:gd name="T4" fmla="*/ 6 w 13"/>
                  <a:gd name="T5" fmla="*/ 3 h 20"/>
                  <a:gd name="T6" fmla="*/ 6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6" name="Freeform 109"/>
              <p:cNvSpPr>
                <a:spLocks noChangeArrowheads="1"/>
              </p:cNvSpPr>
              <p:nvPr/>
            </p:nvSpPr>
            <p:spPr bwMode="auto">
              <a:xfrm>
                <a:off x="2084" y="288"/>
                <a:ext cx="12" cy="14"/>
              </a:xfrm>
              <a:custGeom>
                <a:avLst/>
                <a:gdLst>
                  <a:gd name="T0" fmla="*/ 6 w 13"/>
                  <a:gd name="T1" fmla="*/ 1 h 20"/>
                  <a:gd name="T2" fmla="*/ 1 w 13"/>
                  <a:gd name="T3" fmla="*/ 1 h 20"/>
                  <a:gd name="T4" fmla="*/ 6 w 13"/>
                  <a:gd name="T5" fmla="*/ 3 h 20"/>
                  <a:gd name="T6" fmla="*/ 6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7" name="Freeform 110"/>
              <p:cNvSpPr>
                <a:spLocks noChangeArrowheads="1"/>
              </p:cNvSpPr>
              <p:nvPr/>
            </p:nvSpPr>
            <p:spPr bwMode="auto">
              <a:xfrm>
                <a:off x="1810" y="85"/>
                <a:ext cx="2370" cy="1537"/>
              </a:xfrm>
              <a:custGeom>
                <a:avLst/>
                <a:gdLst>
                  <a:gd name="T0" fmla="*/ 1048 w 2060"/>
                  <a:gd name="T1" fmla="*/ 436 h 1644"/>
                  <a:gd name="T2" fmla="*/ 772 w 2060"/>
                  <a:gd name="T3" fmla="*/ 396 h 1644"/>
                  <a:gd name="T4" fmla="*/ 366 w 2060"/>
                  <a:gd name="T5" fmla="*/ 431 h 1644"/>
                  <a:gd name="T6" fmla="*/ 107 w 2060"/>
                  <a:gd name="T7" fmla="*/ 508 h 1644"/>
                  <a:gd name="T8" fmla="*/ 28 w 2060"/>
                  <a:gd name="T9" fmla="*/ 628 h 1644"/>
                  <a:gd name="T10" fmla="*/ 337 w 2060"/>
                  <a:gd name="T11" fmla="*/ 708 h 1644"/>
                  <a:gd name="T12" fmla="*/ 712 w 2060"/>
                  <a:gd name="T13" fmla="*/ 696 h 1644"/>
                  <a:gd name="T14" fmla="*/ 920 w 2060"/>
                  <a:gd name="T15" fmla="*/ 759 h 1644"/>
                  <a:gd name="T16" fmla="*/ 1048 w 2060"/>
                  <a:gd name="T17" fmla="*/ 967 h 1644"/>
                  <a:gd name="T18" fmla="*/ 1153 w 2060"/>
                  <a:gd name="T19" fmla="*/ 1086 h 1644"/>
                  <a:gd name="T20" fmla="*/ 1633 w 2060"/>
                  <a:gd name="T21" fmla="*/ 1051 h 1644"/>
                  <a:gd name="T22" fmla="*/ 1894 w 2060"/>
                  <a:gd name="T23" fmla="*/ 922 h 1644"/>
                  <a:gd name="T24" fmla="*/ 2051 w 2060"/>
                  <a:gd name="T25" fmla="*/ 770 h 1644"/>
                  <a:gd name="T26" fmla="*/ 2315 w 2060"/>
                  <a:gd name="T27" fmla="*/ 667 h 1644"/>
                  <a:gd name="T28" fmla="*/ 1848 w 2060"/>
                  <a:gd name="T29" fmla="*/ 571 h 1644"/>
                  <a:gd name="T30" fmla="*/ 1894 w 2060"/>
                  <a:gd name="T31" fmla="*/ 546 h 1644"/>
                  <a:gd name="T32" fmla="*/ 2327 w 2060"/>
                  <a:gd name="T33" fmla="*/ 611 h 1644"/>
                  <a:gd name="T34" fmla="*/ 2547 w 2060"/>
                  <a:gd name="T35" fmla="*/ 529 h 1644"/>
                  <a:gd name="T36" fmla="*/ 2425 w 2060"/>
                  <a:gd name="T37" fmla="*/ 510 h 1644"/>
                  <a:gd name="T38" fmla="*/ 2155 w 2060"/>
                  <a:gd name="T39" fmla="*/ 477 h 1644"/>
                  <a:gd name="T40" fmla="*/ 2647 w 2060"/>
                  <a:gd name="T41" fmla="*/ 509 h 1644"/>
                  <a:gd name="T42" fmla="*/ 3005 w 2060"/>
                  <a:gd name="T43" fmla="*/ 570 h 1644"/>
                  <a:gd name="T44" fmla="*/ 3186 w 2060"/>
                  <a:gd name="T45" fmla="*/ 690 h 1644"/>
                  <a:gd name="T46" fmla="*/ 3728 w 2060"/>
                  <a:gd name="T47" fmla="*/ 566 h 1644"/>
                  <a:gd name="T48" fmla="*/ 3950 w 2060"/>
                  <a:gd name="T49" fmla="*/ 687 h 1644"/>
                  <a:gd name="T50" fmla="*/ 3959 w 2060"/>
                  <a:gd name="T51" fmla="*/ 584 h 1644"/>
                  <a:gd name="T52" fmla="*/ 4080 w 2060"/>
                  <a:gd name="T53" fmla="*/ 534 h 1644"/>
                  <a:gd name="T54" fmla="*/ 4135 w 2060"/>
                  <a:gd name="T55" fmla="*/ 364 h 1644"/>
                  <a:gd name="T56" fmla="*/ 4229 w 2060"/>
                  <a:gd name="T57" fmla="*/ 353 h 1644"/>
                  <a:gd name="T58" fmla="*/ 4274 w 2060"/>
                  <a:gd name="T59" fmla="*/ 285 h 1644"/>
                  <a:gd name="T60" fmla="*/ 4188 w 2060"/>
                  <a:gd name="T61" fmla="*/ 151 h 1644"/>
                  <a:gd name="T62" fmla="*/ 4404 w 2060"/>
                  <a:gd name="T63" fmla="*/ 72 h 1644"/>
                  <a:gd name="T64" fmla="*/ 4515 w 2060"/>
                  <a:gd name="T65" fmla="*/ 139 h 1644"/>
                  <a:gd name="T66" fmla="*/ 4504 w 2060"/>
                  <a:gd name="T67" fmla="*/ 82 h 1644"/>
                  <a:gd name="T68" fmla="*/ 4580 w 2060"/>
                  <a:gd name="T69" fmla="*/ 34 h 1644"/>
                  <a:gd name="T70" fmla="*/ 4726 w 2060"/>
                  <a:gd name="T71" fmla="*/ 0 h 1644"/>
                  <a:gd name="T72" fmla="*/ 4221 w 2060"/>
                  <a:gd name="T73" fmla="*/ 42 h 1644"/>
                  <a:gd name="T74" fmla="*/ 3670 w 2060"/>
                  <a:gd name="T75" fmla="*/ 56 h 1644"/>
                  <a:gd name="T76" fmla="*/ 3129 w 2060"/>
                  <a:gd name="T77" fmla="*/ 20 h 1644"/>
                  <a:gd name="T78" fmla="*/ 2623 w 2060"/>
                  <a:gd name="T79" fmla="*/ 44 h 1644"/>
                  <a:gd name="T80" fmla="*/ 2411 w 2060"/>
                  <a:gd name="T81" fmla="*/ 114 h 1644"/>
                  <a:gd name="T82" fmla="*/ 2146 w 2060"/>
                  <a:gd name="T83" fmla="*/ 92 h 1644"/>
                  <a:gd name="T84" fmla="*/ 1758 w 2060"/>
                  <a:gd name="T85" fmla="*/ 122 h 1644"/>
                  <a:gd name="T86" fmla="*/ 1546 w 2060"/>
                  <a:gd name="T87" fmla="*/ 93 h 1644"/>
                  <a:gd name="T88" fmla="*/ 846 w 2060"/>
                  <a:gd name="T89" fmla="*/ 166 h 1644"/>
                  <a:gd name="T90" fmla="*/ 1243 w 2060"/>
                  <a:gd name="T91" fmla="*/ 142 h 1644"/>
                  <a:gd name="T92" fmla="*/ 1478 w 2060"/>
                  <a:gd name="T93" fmla="*/ 183 h 1644"/>
                  <a:gd name="T94" fmla="*/ 1029 w 2060"/>
                  <a:gd name="T95" fmla="*/ 238 h 1644"/>
                  <a:gd name="T96" fmla="*/ 639 w 2060"/>
                  <a:gd name="T97" fmla="*/ 278 h 1644"/>
                  <a:gd name="T98" fmla="*/ 387 w 2060"/>
                  <a:gd name="T99" fmla="*/ 357 h 1644"/>
                  <a:gd name="T100" fmla="*/ 657 w 2060"/>
                  <a:gd name="T101" fmla="*/ 369 h 1644"/>
                  <a:gd name="T102" fmla="*/ 882 w 2060"/>
                  <a:gd name="T103" fmla="*/ 382 h 1644"/>
                  <a:gd name="T104" fmla="*/ 1142 w 2060"/>
                  <a:gd name="T105" fmla="*/ 395 h 1644"/>
                  <a:gd name="T106" fmla="*/ 1129 w 2060"/>
                  <a:gd name="T107" fmla="*/ 342 h 1644"/>
                  <a:gd name="T108" fmla="*/ 1373 w 2060"/>
                  <a:gd name="T109" fmla="*/ 366 h 1644"/>
                  <a:gd name="T110" fmla="*/ 1591 w 2060"/>
                  <a:gd name="T111" fmla="*/ 313 h 1644"/>
                  <a:gd name="T112" fmla="*/ 1791 w 2060"/>
                  <a:gd name="T113" fmla="*/ 321 h 1644"/>
                  <a:gd name="T114" fmla="*/ 1481 w 2060"/>
                  <a:gd name="T115" fmla="*/ 399 h 164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060"/>
                  <a:gd name="T175" fmla="*/ 0 h 1644"/>
                  <a:gd name="T176" fmla="*/ 2060 w 2060"/>
                  <a:gd name="T177" fmla="*/ 1644 h 1644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060" h="1644">
                    <a:moveTo>
                      <a:pt x="697" y="677"/>
                    </a:moveTo>
                    <a:cubicBezTo>
                      <a:pt x="659" y="675"/>
                      <a:pt x="652" y="669"/>
                      <a:pt x="618" y="667"/>
                    </a:cubicBezTo>
                    <a:cubicBezTo>
                      <a:pt x="607" y="666"/>
                      <a:pt x="594" y="661"/>
                      <a:pt x="582" y="658"/>
                    </a:cubicBezTo>
                    <a:cubicBezTo>
                      <a:pt x="577" y="655"/>
                      <a:pt x="568" y="650"/>
                      <a:pt x="568" y="650"/>
                    </a:cubicBezTo>
                    <a:cubicBezTo>
                      <a:pt x="551" y="652"/>
                      <a:pt x="557" y="655"/>
                      <a:pt x="546" y="658"/>
                    </a:cubicBezTo>
                    <a:cubicBezTo>
                      <a:pt x="540" y="667"/>
                      <a:pt x="542" y="669"/>
                      <a:pt x="546" y="677"/>
                    </a:cubicBezTo>
                    <a:cubicBezTo>
                      <a:pt x="548" y="680"/>
                      <a:pt x="550" y="686"/>
                      <a:pt x="550" y="686"/>
                    </a:cubicBezTo>
                    <a:cubicBezTo>
                      <a:pt x="526" y="694"/>
                      <a:pt x="506" y="678"/>
                      <a:pt x="488" y="670"/>
                    </a:cubicBezTo>
                    <a:cubicBezTo>
                      <a:pt x="481" y="653"/>
                      <a:pt x="472" y="655"/>
                      <a:pt x="452" y="653"/>
                    </a:cubicBezTo>
                    <a:cubicBezTo>
                      <a:pt x="446" y="648"/>
                      <a:pt x="444" y="648"/>
                      <a:pt x="437" y="650"/>
                    </a:cubicBezTo>
                    <a:cubicBezTo>
                      <a:pt x="427" y="647"/>
                      <a:pt x="433" y="648"/>
                      <a:pt x="423" y="642"/>
                    </a:cubicBezTo>
                    <a:cubicBezTo>
                      <a:pt x="421" y="641"/>
                      <a:pt x="418" y="639"/>
                      <a:pt x="418" y="639"/>
                    </a:cubicBezTo>
                    <a:cubicBezTo>
                      <a:pt x="416" y="638"/>
                      <a:pt x="413" y="633"/>
                      <a:pt x="413" y="630"/>
                    </a:cubicBezTo>
                    <a:cubicBezTo>
                      <a:pt x="415" y="625"/>
                      <a:pt x="418" y="616"/>
                      <a:pt x="418" y="616"/>
                    </a:cubicBezTo>
                    <a:cubicBezTo>
                      <a:pt x="416" y="592"/>
                      <a:pt x="421" y="588"/>
                      <a:pt x="398" y="591"/>
                    </a:cubicBezTo>
                    <a:cubicBezTo>
                      <a:pt x="390" y="598"/>
                      <a:pt x="390" y="595"/>
                      <a:pt x="381" y="592"/>
                    </a:cubicBezTo>
                    <a:cubicBezTo>
                      <a:pt x="370" y="592"/>
                      <a:pt x="361" y="595"/>
                      <a:pt x="348" y="597"/>
                    </a:cubicBezTo>
                    <a:cubicBezTo>
                      <a:pt x="344" y="595"/>
                      <a:pt x="337" y="597"/>
                      <a:pt x="333" y="595"/>
                    </a:cubicBezTo>
                    <a:cubicBezTo>
                      <a:pt x="331" y="594"/>
                      <a:pt x="330" y="592"/>
                      <a:pt x="328" y="592"/>
                    </a:cubicBezTo>
                    <a:cubicBezTo>
                      <a:pt x="314" y="591"/>
                      <a:pt x="296" y="597"/>
                      <a:pt x="283" y="602"/>
                    </a:cubicBezTo>
                    <a:cubicBezTo>
                      <a:pt x="276" y="603"/>
                      <a:pt x="268" y="606"/>
                      <a:pt x="260" y="608"/>
                    </a:cubicBezTo>
                    <a:cubicBezTo>
                      <a:pt x="255" y="609"/>
                      <a:pt x="246" y="613"/>
                      <a:pt x="246" y="613"/>
                    </a:cubicBezTo>
                    <a:cubicBezTo>
                      <a:pt x="228" y="611"/>
                      <a:pt x="209" y="609"/>
                      <a:pt x="189" y="611"/>
                    </a:cubicBezTo>
                    <a:cubicBezTo>
                      <a:pt x="184" y="613"/>
                      <a:pt x="180" y="614"/>
                      <a:pt x="175" y="617"/>
                    </a:cubicBezTo>
                    <a:cubicBezTo>
                      <a:pt x="173" y="619"/>
                      <a:pt x="173" y="620"/>
                      <a:pt x="173" y="622"/>
                    </a:cubicBezTo>
                    <a:cubicBezTo>
                      <a:pt x="172" y="623"/>
                      <a:pt x="169" y="623"/>
                      <a:pt x="169" y="625"/>
                    </a:cubicBezTo>
                    <a:cubicBezTo>
                      <a:pt x="163" y="634"/>
                      <a:pt x="167" y="641"/>
                      <a:pt x="158" y="645"/>
                    </a:cubicBezTo>
                    <a:cubicBezTo>
                      <a:pt x="153" y="648"/>
                      <a:pt x="149" y="652"/>
                      <a:pt x="144" y="655"/>
                    </a:cubicBezTo>
                    <a:cubicBezTo>
                      <a:pt x="141" y="656"/>
                      <a:pt x="135" y="659"/>
                      <a:pt x="135" y="659"/>
                    </a:cubicBezTo>
                    <a:cubicBezTo>
                      <a:pt x="133" y="664"/>
                      <a:pt x="130" y="666"/>
                      <a:pt x="130" y="669"/>
                    </a:cubicBezTo>
                    <a:cubicBezTo>
                      <a:pt x="128" y="677"/>
                      <a:pt x="132" y="691"/>
                      <a:pt x="124" y="698"/>
                    </a:cubicBezTo>
                    <a:cubicBezTo>
                      <a:pt x="118" y="703"/>
                      <a:pt x="108" y="709"/>
                      <a:pt x="101" y="711"/>
                    </a:cubicBezTo>
                    <a:cubicBezTo>
                      <a:pt x="101" y="711"/>
                      <a:pt x="90" y="716"/>
                      <a:pt x="87" y="716"/>
                    </a:cubicBezTo>
                    <a:cubicBezTo>
                      <a:pt x="85" y="717"/>
                      <a:pt x="82" y="717"/>
                      <a:pt x="82" y="717"/>
                    </a:cubicBezTo>
                    <a:cubicBezTo>
                      <a:pt x="76" y="725"/>
                      <a:pt x="68" y="733"/>
                      <a:pt x="60" y="738"/>
                    </a:cubicBezTo>
                    <a:cubicBezTo>
                      <a:pt x="56" y="745"/>
                      <a:pt x="53" y="755"/>
                      <a:pt x="46" y="759"/>
                    </a:cubicBezTo>
                    <a:cubicBezTo>
                      <a:pt x="43" y="764"/>
                      <a:pt x="37" y="767"/>
                      <a:pt x="31" y="773"/>
                    </a:cubicBezTo>
                    <a:cubicBezTo>
                      <a:pt x="26" y="780"/>
                      <a:pt x="25" y="789"/>
                      <a:pt x="23" y="797"/>
                    </a:cubicBezTo>
                    <a:cubicBezTo>
                      <a:pt x="20" y="803"/>
                      <a:pt x="19" y="809"/>
                      <a:pt x="17" y="816"/>
                    </a:cubicBezTo>
                    <a:cubicBezTo>
                      <a:pt x="15" y="817"/>
                      <a:pt x="14" y="824"/>
                      <a:pt x="14" y="824"/>
                    </a:cubicBezTo>
                    <a:cubicBezTo>
                      <a:pt x="15" y="831"/>
                      <a:pt x="26" y="842"/>
                      <a:pt x="26" y="842"/>
                    </a:cubicBezTo>
                    <a:cubicBezTo>
                      <a:pt x="26" y="847"/>
                      <a:pt x="17" y="855"/>
                      <a:pt x="17" y="855"/>
                    </a:cubicBezTo>
                    <a:cubicBezTo>
                      <a:pt x="14" y="863"/>
                      <a:pt x="17" y="867"/>
                      <a:pt x="25" y="870"/>
                    </a:cubicBezTo>
                    <a:cubicBezTo>
                      <a:pt x="28" y="884"/>
                      <a:pt x="17" y="902"/>
                      <a:pt x="6" y="909"/>
                    </a:cubicBezTo>
                    <a:cubicBezTo>
                      <a:pt x="0" y="927"/>
                      <a:pt x="5" y="927"/>
                      <a:pt x="12" y="941"/>
                    </a:cubicBezTo>
                    <a:cubicBezTo>
                      <a:pt x="23" y="963"/>
                      <a:pt x="29" y="969"/>
                      <a:pt x="53" y="977"/>
                    </a:cubicBezTo>
                    <a:cubicBezTo>
                      <a:pt x="60" y="986"/>
                      <a:pt x="56" y="983"/>
                      <a:pt x="63" y="989"/>
                    </a:cubicBezTo>
                    <a:cubicBezTo>
                      <a:pt x="62" y="994"/>
                      <a:pt x="59" y="997"/>
                      <a:pt x="59" y="1002"/>
                    </a:cubicBezTo>
                    <a:cubicBezTo>
                      <a:pt x="57" y="1009"/>
                      <a:pt x="70" y="1020"/>
                      <a:pt x="74" y="1027"/>
                    </a:cubicBezTo>
                    <a:cubicBezTo>
                      <a:pt x="77" y="1031"/>
                      <a:pt x="91" y="1036"/>
                      <a:pt x="91" y="1036"/>
                    </a:cubicBezTo>
                    <a:cubicBezTo>
                      <a:pt x="94" y="1036"/>
                      <a:pt x="96" y="1036"/>
                      <a:pt x="98" y="1034"/>
                    </a:cubicBezTo>
                    <a:cubicBezTo>
                      <a:pt x="99" y="1034"/>
                      <a:pt x="98" y="1031"/>
                      <a:pt x="99" y="1030"/>
                    </a:cubicBezTo>
                    <a:cubicBezTo>
                      <a:pt x="101" y="1030"/>
                      <a:pt x="107" y="1038"/>
                      <a:pt x="108" y="1038"/>
                    </a:cubicBezTo>
                    <a:cubicBezTo>
                      <a:pt x="119" y="1047"/>
                      <a:pt x="133" y="1055"/>
                      <a:pt x="146" y="1059"/>
                    </a:cubicBezTo>
                    <a:cubicBezTo>
                      <a:pt x="149" y="1067"/>
                      <a:pt x="152" y="1066"/>
                      <a:pt x="159" y="1064"/>
                    </a:cubicBezTo>
                    <a:cubicBezTo>
                      <a:pt x="163" y="1061"/>
                      <a:pt x="166" y="1059"/>
                      <a:pt x="169" y="1058"/>
                    </a:cubicBezTo>
                    <a:cubicBezTo>
                      <a:pt x="172" y="1056"/>
                      <a:pt x="178" y="1055"/>
                      <a:pt x="178" y="1055"/>
                    </a:cubicBezTo>
                    <a:cubicBezTo>
                      <a:pt x="192" y="1059"/>
                      <a:pt x="209" y="1061"/>
                      <a:pt x="224" y="1063"/>
                    </a:cubicBezTo>
                    <a:cubicBezTo>
                      <a:pt x="231" y="1067"/>
                      <a:pt x="229" y="1070"/>
                      <a:pt x="238" y="1069"/>
                    </a:cubicBezTo>
                    <a:cubicBezTo>
                      <a:pt x="238" y="1063"/>
                      <a:pt x="238" y="1056"/>
                      <a:pt x="238" y="1050"/>
                    </a:cubicBezTo>
                    <a:cubicBezTo>
                      <a:pt x="241" y="1041"/>
                      <a:pt x="257" y="1059"/>
                      <a:pt x="260" y="1061"/>
                    </a:cubicBezTo>
                    <a:cubicBezTo>
                      <a:pt x="266" y="1050"/>
                      <a:pt x="279" y="1052"/>
                      <a:pt x="291" y="1050"/>
                    </a:cubicBezTo>
                    <a:cubicBezTo>
                      <a:pt x="297" y="1049"/>
                      <a:pt x="302" y="1044"/>
                      <a:pt x="308" y="1041"/>
                    </a:cubicBezTo>
                    <a:cubicBezTo>
                      <a:pt x="319" y="1042"/>
                      <a:pt x="330" y="1045"/>
                      <a:pt x="341" y="1049"/>
                    </a:cubicBezTo>
                    <a:cubicBezTo>
                      <a:pt x="342" y="1050"/>
                      <a:pt x="344" y="1055"/>
                      <a:pt x="344" y="1058"/>
                    </a:cubicBezTo>
                    <a:cubicBezTo>
                      <a:pt x="344" y="1061"/>
                      <a:pt x="342" y="1067"/>
                      <a:pt x="342" y="1067"/>
                    </a:cubicBezTo>
                    <a:cubicBezTo>
                      <a:pt x="347" y="1070"/>
                      <a:pt x="355" y="1072"/>
                      <a:pt x="361" y="1075"/>
                    </a:cubicBezTo>
                    <a:cubicBezTo>
                      <a:pt x="362" y="1075"/>
                      <a:pt x="365" y="1077"/>
                      <a:pt x="365" y="1077"/>
                    </a:cubicBezTo>
                    <a:cubicBezTo>
                      <a:pt x="375" y="1074"/>
                      <a:pt x="384" y="1074"/>
                      <a:pt x="393" y="1080"/>
                    </a:cubicBezTo>
                    <a:cubicBezTo>
                      <a:pt x="396" y="1083"/>
                      <a:pt x="398" y="1088"/>
                      <a:pt x="401" y="1092"/>
                    </a:cubicBezTo>
                    <a:cubicBezTo>
                      <a:pt x="404" y="1095"/>
                      <a:pt x="407" y="1102"/>
                      <a:pt x="407" y="1102"/>
                    </a:cubicBezTo>
                    <a:cubicBezTo>
                      <a:pt x="404" y="1114"/>
                      <a:pt x="399" y="1127"/>
                      <a:pt x="396" y="1138"/>
                    </a:cubicBezTo>
                    <a:cubicBezTo>
                      <a:pt x="393" y="1147"/>
                      <a:pt x="395" y="1141"/>
                      <a:pt x="389" y="1152"/>
                    </a:cubicBezTo>
                    <a:cubicBezTo>
                      <a:pt x="387" y="1153"/>
                      <a:pt x="385" y="1156"/>
                      <a:pt x="385" y="1156"/>
                    </a:cubicBezTo>
                    <a:cubicBezTo>
                      <a:pt x="389" y="1185"/>
                      <a:pt x="396" y="1180"/>
                      <a:pt x="410" y="1197"/>
                    </a:cubicBezTo>
                    <a:cubicBezTo>
                      <a:pt x="427" y="1219"/>
                      <a:pt x="440" y="1239"/>
                      <a:pt x="447" y="1266"/>
                    </a:cubicBezTo>
                    <a:cubicBezTo>
                      <a:pt x="446" y="1280"/>
                      <a:pt x="452" y="1314"/>
                      <a:pt x="435" y="1325"/>
                    </a:cubicBezTo>
                    <a:cubicBezTo>
                      <a:pt x="427" y="1347"/>
                      <a:pt x="433" y="1325"/>
                      <a:pt x="430" y="1367"/>
                    </a:cubicBezTo>
                    <a:cubicBezTo>
                      <a:pt x="429" y="1377"/>
                      <a:pt x="421" y="1381"/>
                      <a:pt x="418" y="1391"/>
                    </a:cubicBezTo>
                    <a:cubicBezTo>
                      <a:pt x="421" y="1413"/>
                      <a:pt x="430" y="1422"/>
                      <a:pt x="446" y="1438"/>
                    </a:cubicBezTo>
                    <a:cubicBezTo>
                      <a:pt x="449" y="1441"/>
                      <a:pt x="450" y="1442"/>
                      <a:pt x="452" y="1447"/>
                    </a:cubicBezTo>
                    <a:cubicBezTo>
                      <a:pt x="454" y="1450"/>
                      <a:pt x="455" y="1456"/>
                      <a:pt x="455" y="1456"/>
                    </a:cubicBezTo>
                    <a:cubicBezTo>
                      <a:pt x="457" y="1475"/>
                      <a:pt x="458" y="1488"/>
                      <a:pt x="460" y="1505"/>
                    </a:cubicBezTo>
                    <a:cubicBezTo>
                      <a:pt x="461" y="1514"/>
                      <a:pt x="461" y="1511"/>
                      <a:pt x="464" y="1522"/>
                    </a:cubicBezTo>
                    <a:cubicBezTo>
                      <a:pt x="466" y="1524"/>
                      <a:pt x="466" y="1527"/>
                      <a:pt x="466" y="1527"/>
                    </a:cubicBezTo>
                    <a:cubicBezTo>
                      <a:pt x="468" y="1542"/>
                      <a:pt x="469" y="1552"/>
                      <a:pt x="481" y="1561"/>
                    </a:cubicBezTo>
                    <a:cubicBezTo>
                      <a:pt x="485" y="1566"/>
                      <a:pt x="488" y="1569"/>
                      <a:pt x="494" y="1572"/>
                    </a:cubicBezTo>
                    <a:cubicBezTo>
                      <a:pt x="497" y="1585"/>
                      <a:pt x="503" y="1597"/>
                      <a:pt x="506" y="1610"/>
                    </a:cubicBezTo>
                    <a:cubicBezTo>
                      <a:pt x="506" y="1614"/>
                      <a:pt x="508" y="1619"/>
                      <a:pt x="505" y="1622"/>
                    </a:cubicBezTo>
                    <a:cubicBezTo>
                      <a:pt x="503" y="1625"/>
                      <a:pt x="497" y="1628"/>
                      <a:pt x="497" y="1628"/>
                    </a:cubicBezTo>
                    <a:cubicBezTo>
                      <a:pt x="488" y="1642"/>
                      <a:pt x="509" y="1644"/>
                      <a:pt x="517" y="1644"/>
                    </a:cubicBezTo>
                    <a:cubicBezTo>
                      <a:pt x="539" y="1639"/>
                      <a:pt x="557" y="1635"/>
                      <a:pt x="579" y="1633"/>
                    </a:cubicBezTo>
                    <a:cubicBezTo>
                      <a:pt x="598" y="1630"/>
                      <a:pt x="613" y="1627"/>
                      <a:pt x="632" y="1624"/>
                    </a:cubicBezTo>
                    <a:cubicBezTo>
                      <a:pt x="635" y="1624"/>
                      <a:pt x="638" y="1622"/>
                      <a:pt x="641" y="1621"/>
                    </a:cubicBezTo>
                    <a:cubicBezTo>
                      <a:pt x="642" y="1621"/>
                      <a:pt x="644" y="1619"/>
                      <a:pt x="646" y="1617"/>
                    </a:cubicBezTo>
                    <a:cubicBezTo>
                      <a:pt x="649" y="1617"/>
                      <a:pt x="655" y="1616"/>
                      <a:pt x="655" y="1616"/>
                    </a:cubicBezTo>
                    <a:cubicBezTo>
                      <a:pt x="659" y="1610"/>
                      <a:pt x="664" y="1603"/>
                      <a:pt x="670" y="1600"/>
                    </a:cubicBezTo>
                    <a:cubicBezTo>
                      <a:pt x="675" y="1594"/>
                      <a:pt x="678" y="1591"/>
                      <a:pt x="683" y="1588"/>
                    </a:cubicBezTo>
                    <a:cubicBezTo>
                      <a:pt x="687" y="1581"/>
                      <a:pt x="697" y="1577"/>
                      <a:pt x="704" y="1574"/>
                    </a:cubicBezTo>
                    <a:cubicBezTo>
                      <a:pt x="715" y="1563"/>
                      <a:pt x="726" y="1550"/>
                      <a:pt x="731" y="1535"/>
                    </a:cubicBezTo>
                    <a:cubicBezTo>
                      <a:pt x="731" y="1531"/>
                      <a:pt x="729" y="1528"/>
                      <a:pt x="729" y="1525"/>
                    </a:cubicBezTo>
                    <a:cubicBezTo>
                      <a:pt x="729" y="1494"/>
                      <a:pt x="737" y="1505"/>
                      <a:pt x="754" y="1494"/>
                    </a:cubicBezTo>
                    <a:cubicBezTo>
                      <a:pt x="759" y="1488"/>
                      <a:pt x="762" y="1483"/>
                      <a:pt x="765" y="1475"/>
                    </a:cubicBezTo>
                    <a:cubicBezTo>
                      <a:pt x="763" y="1458"/>
                      <a:pt x="765" y="1439"/>
                      <a:pt x="755" y="1424"/>
                    </a:cubicBezTo>
                    <a:cubicBezTo>
                      <a:pt x="759" y="1413"/>
                      <a:pt x="771" y="1419"/>
                      <a:pt x="779" y="1422"/>
                    </a:cubicBezTo>
                    <a:cubicBezTo>
                      <a:pt x="782" y="1427"/>
                      <a:pt x="782" y="1435"/>
                      <a:pt x="785" y="1427"/>
                    </a:cubicBezTo>
                    <a:cubicBezTo>
                      <a:pt x="786" y="1416"/>
                      <a:pt x="786" y="1405"/>
                      <a:pt x="786" y="1396"/>
                    </a:cubicBezTo>
                    <a:cubicBezTo>
                      <a:pt x="788" y="1386"/>
                      <a:pt x="810" y="1385"/>
                      <a:pt x="817" y="1380"/>
                    </a:cubicBezTo>
                    <a:cubicBezTo>
                      <a:pt x="820" y="1374"/>
                      <a:pt x="831" y="1367"/>
                      <a:pt x="837" y="1363"/>
                    </a:cubicBezTo>
                    <a:cubicBezTo>
                      <a:pt x="841" y="1361"/>
                      <a:pt x="847" y="1356"/>
                      <a:pt x="847" y="1356"/>
                    </a:cubicBezTo>
                    <a:cubicBezTo>
                      <a:pt x="855" y="1345"/>
                      <a:pt x="845" y="1333"/>
                      <a:pt x="844" y="1320"/>
                    </a:cubicBezTo>
                    <a:cubicBezTo>
                      <a:pt x="845" y="1310"/>
                      <a:pt x="847" y="1308"/>
                      <a:pt x="850" y="1299"/>
                    </a:cubicBezTo>
                    <a:cubicBezTo>
                      <a:pt x="847" y="1288"/>
                      <a:pt x="842" y="1288"/>
                      <a:pt x="834" y="1280"/>
                    </a:cubicBezTo>
                    <a:cubicBezTo>
                      <a:pt x="833" y="1275"/>
                      <a:pt x="830" y="1266"/>
                      <a:pt x="830" y="1266"/>
                    </a:cubicBezTo>
                    <a:cubicBezTo>
                      <a:pt x="831" y="1250"/>
                      <a:pt x="831" y="1236"/>
                      <a:pt x="831" y="1220"/>
                    </a:cubicBezTo>
                    <a:cubicBezTo>
                      <a:pt x="833" y="1192"/>
                      <a:pt x="861" y="1183"/>
                      <a:pt x="876" y="1166"/>
                    </a:cubicBezTo>
                    <a:cubicBezTo>
                      <a:pt x="879" y="1160"/>
                      <a:pt x="884" y="1160"/>
                      <a:pt x="885" y="1153"/>
                    </a:cubicBezTo>
                    <a:cubicBezTo>
                      <a:pt x="890" y="1144"/>
                      <a:pt x="889" y="1142"/>
                      <a:pt x="895" y="1136"/>
                    </a:cubicBezTo>
                    <a:cubicBezTo>
                      <a:pt x="898" y="1127"/>
                      <a:pt x="906" y="1114"/>
                      <a:pt x="915" y="1111"/>
                    </a:cubicBezTo>
                    <a:cubicBezTo>
                      <a:pt x="920" y="1105"/>
                      <a:pt x="924" y="1099"/>
                      <a:pt x="930" y="1094"/>
                    </a:cubicBezTo>
                    <a:cubicBezTo>
                      <a:pt x="935" y="1089"/>
                      <a:pt x="938" y="1089"/>
                      <a:pt x="943" y="1084"/>
                    </a:cubicBezTo>
                    <a:cubicBezTo>
                      <a:pt x="947" y="1080"/>
                      <a:pt x="949" y="1078"/>
                      <a:pt x="955" y="1077"/>
                    </a:cubicBezTo>
                    <a:cubicBezTo>
                      <a:pt x="961" y="1066"/>
                      <a:pt x="958" y="1069"/>
                      <a:pt x="966" y="1064"/>
                    </a:cubicBezTo>
                    <a:cubicBezTo>
                      <a:pt x="972" y="1055"/>
                      <a:pt x="978" y="1045"/>
                      <a:pt x="983" y="1036"/>
                    </a:cubicBezTo>
                    <a:cubicBezTo>
                      <a:pt x="988" y="1030"/>
                      <a:pt x="989" y="1019"/>
                      <a:pt x="991" y="1013"/>
                    </a:cubicBezTo>
                    <a:cubicBezTo>
                      <a:pt x="994" y="1003"/>
                      <a:pt x="992" y="1009"/>
                      <a:pt x="998" y="999"/>
                    </a:cubicBezTo>
                    <a:cubicBezTo>
                      <a:pt x="1003" y="992"/>
                      <a:pt x="1003" y="984"/>
                      <a:pt x="1005" y="977"/>
                    </a:cubicBezTo>
                    <a:cubicBezTo>
                      <a:pt x="1003" y="966"/>
                      <a:pt x="1000" y="970"/>
                      <a:pt x="989" y="974"/>
                    </a:cubicBezTo>
                    <a:cubicBezTo>
                      <a:pt x="971" y="986"/>
                      <a:pt x="941" y="983"/>
                      <a:pt x="921" y="983"/>
                    </a:cubicBezTo>
                    <a:cubicBezTo>
                      <a:pt x="892" y="981"/>
                      <a:pt x="895" y="977"/>
                      <a:pt x="878" y="961"/>
                    </a:cubicBezTo>
                    <a:cubicBezTo>
                      <a:pt x="875" y="949"/>
                      <a:pt x="867" y="944"/>
                      <a:pt x="858" y="936"/>
                    </a:cubicBezTo>
                    <a:cubicBezTo>
                      <a:pt x="853" y="933"/>
                      <a:pt x="844" y="930"/>
                      <a:pt x="844" y="930"/>
                    </a:cubicBezTo>
                    <a:cubicBezTo>
                      <a:pt x="837" y="909"/>
                      <a:pt x="828" y="891"/>
                      <a:pt x="817" y="872"/>
                    </a:cubicBezTo>
                    <a:cubicBezTo>
                      <a:pt x="811" y="866"/>
                      <a:pt x="816" y="869"/>
                      <a:pt x="805" y="863"/>
                    </a:cubicBezTo>
                    <a:cubicBezTo>
                      <a:pt x="802" y="859"/>
                      <a:pt x="796" y="856"/>
                      <a:pt x="796" y="856"/>
                    </a:cubicBezTo>
                    <a:cubicBezTo>
                      <a:pt x="786" y="842"/>
                      <a:pt x="794" y="825"/>
                      <a:pt x="785" y="813"/>
                    </a:cubicBezTo>
                    <a:cubicBezTo>
                      <a:pt x="774" y="794"/>
                      <a:pt x="759" y="772"/>
                      <a:pt x="745" y="758"/>
                    </a:cubicBezTo>
                    <a:cubicBezTo>
                      <a:pt x="742" y="744"/>
                      <a:pt x="737" y="736"/>
                      <a:pt x="729" y="723"/>
                    </a:cubicBezTo>
                    <a:cubicBezTo>
                      <a:pt x="726" y="720"/>
                      <a:pt x="723" y="709"/>
                      <a:pt x="723" y="709"/>
                    </a:cubicBezTo>
                    <a:cubicBezTo>
                      <a:pt x="740" y="705"/>
                      <a:pt x="757" y="733"/>
                      <a:pt x="766" y="744"/>
                    </a:cubicBezTo>
                    <a:cubicBezTo>
                      <a:pt x="771" y="758"/>
                      <a:pt x="771" y="759"/>
                      <a:pt x="786" y="764"/>
                    </a:cubicBezTo>
                    <a:cubicBezTo>
                      <a:pt x="793" y="766"/>
                      <a:pt x="800" y="773"/>
                      <a:pt x="800" y="773"/>
                    </a:cubicBezTo>
                    <a:cubicBezTo>
                      <a:pt x="803" y="780"/>
                      <a:pt x="808" y="784"/>
                      <a:pt x="813" y="791"/>
                    </a:cubicBezTo>
                    <a:cubicBezTo>
                      <a:pt x="813" y="803"/>
                      <a:pt x="814" y="809"/>
                      <a:pt x="817" y="819"/>
                    </a:cubicBezTo>
                    <a:cubicBezTo>
                      <a:pt x="819" y="842"/>
                      <a:pt x="820" y="841"/>
                      <a:pt x="839" y="847"/>
                    </a:cubicBezTo>
                    <a:cubicBezTo>
                      <a:pt x="844" y="852"/>
                      <a:pt x="847" y="856"/>
                      <a:pt x="851" y="861"/>
                    </a:cubicBezTo>
                    <a:cubicBezTo>
                      <a:pt x="851" y="863"/>
                      <a:pt x="853" y="864"/>
                      <a:pt x="853" y="866"/>
                    </a:cubicBezTo>
                    <a:cubicBezTo>
                      <a:pt x="853" y="869"/>
                      <a:pt x="853" y="874"/>
                      <a:pt x="855" y="877"/>
                    </a:cubicBezTo>
                    <a:cubicBezTo>
                      <a:pt x="856" y="884"/>
                      <a:pt x="870" y="889"/>
                      <a:pt x="875" y="894"/>
                    </a:cubicBezTo>
                    <a:cubicBezTo>
                      <a:pt x="887" y="927"/>
                      <a:pt x="870" y="945"/>
                      <a:pt x="910" y="955"/>
                    </a:cubicBezTo>
                    <a:cubicBezTo>
                      <a:pt x="921" y="953"/>
                      <a:pt x="926" y="955"/>
                      <a:pt x="933" y="949"/>
                    </a:cubicBezTo>
                    <a:cubicBezTo>
                      <a:pt x="938" y="942"/>
                      <a:pt x="944" y="941"/>
                      <a:pt x="951" y="936"/>
                    </a:cubicBezTo>
                    <a:cubicBezTo>
                      <a:pt x="972" y="924"/>
                      <a:pt x="978" y="920"/>
                      <a:pt x="1003" y="916"/>
                    </a:cubicBezTo>
                    <a:cubicBezTo>
                      <a:pt x="1009" y="914"/>
                      <a:pt x="1017" y="911"/>
                      <a:pt x="1025" y="909"/>
                    </a:cubicBezTo>
                    <a:cubicBezTo>
                      <a:pt x="1031" y="906"/>
                      <a:pt x="1036" y="899"/>
                      <a:pt x="1042" y="897"/>
                    </a:cubicBezTo>
                    <a:cubicBezTo>
                      <a:pt x="1051" y="894"/>
                      <a:pt x="1060" y="894"/>
                      <a:pt x="1068" y="888"/>
                    </a:cubicBezTo>
                    <a:cubicBezTo>
                      <a:pt x="1073" y="881"/>
                      <a:pt x="1079" y="877"/>
                      <a:pt x="1084" y="869"/>
                    </a:cubicBezTo>
                    <a:cubicBezTo>
                      <a:pt x="1087" y="861"/>
                      <a:pt x="1088" y="850"/>
                      <a:pt x="1098" y="844"/>
                    </a:cubicBezTo>
                    <a:cubicBezTo>
                      <a:pt x="1104" y="836"/>
                      <a:pt x="1105" y="825"/>
                      <a:pt x="1108" y="816"/>
                    </a:cubicBezTo>
                    <a:cubicBezTo>
                      <a:pt x="1110" y="811"/>
                      <a:pt x="1115" y="808"/>
                      <a:pt x="1116" y="803"/>
                    </a:cubicBezTo>
                    <a:cubicBezTo>
                      <a:pt x="1110" y="800"/>
                      <a:pt x="1110" y="805"/>
                      <a:pt x="1102" y="808"/>
                    </a:cubicBezTo>
                    <a:cubicBezTo>
                      <a:pt x="1099" y="802"/>
                      <a:pt x="1104" y="795"/>
                      <a:pt x="1098" y="792"/>
                    </a:cubicBezTo>
                    <a:cubicBezTo>
                      <a:pt x="1094" y="789"/>
                      <a:pt x="1084" y="788"/>
                      <a:pt x="1084" y="788"/>
                    </a:cubicBezTo>
                    <a:cubicBezTo>
                      <a:pt x="1077" y="780"/>
                      <a:pt x="1076" y="783"/>
                      <a:pt x="1067" y="786"/>
                    </a:cubicBezTo>
                    <a:cubicBezTo>
                      <a:pt x="1064" y="788"/>
                      <a:pt x="1057" y="789"/>
                      <a:pt x="1057" y="789"/>
                    </a:cubicBezTo>
                    <a:cubicBezTo>
                      <a:pt x="1054" y="789"/>
                      <a:pt x="1051" y="789"/>
                      <a:pt x="1048" y="788"/>
                    </a:cubicBezTo>
                    <a:cubicBezTo>
                      <a:pt x="1046" y="786"/>
                      <a:pt x="1045" y="778"/>
                      <a:pt x="1045" y="778"/>
                    </a:cubicBezTo>
                    <a:cubicBezTo>
                      <a:pt x="1046" y="778"/>
                      <a:pt x="1048" y="777"/>
                      <a:pt x="1050" y="775"/>
                    </a:cubicBezTo>
                    <a:cubicBezTo>
                      <a:pt x="1060" y="772"/>
                      <a:pt x="1067" y="778"/>
                      <a:pt x="1060" y="763"/>
                    </a:cubicBezTo>
                    <a:cubicBezTo>
                      <a:pt x="1059" y="763"/>
                      <a:pt x="1057" y="761"/>
                      <a:pt x="1056" y="761"/>
                    </a:cubicBezTo>
                    <a:cubicBezTo>
                      <a:pt x="1053" y="761"/>
                      <a:pt x="1048" y="761"/>
                      <a:pt x="1046" y="763"/>
                    </a:cubicBezTo>
                    <a:cubicBezTo>
                      <a:pt x="1046" y="764"/>
                      <a:pt x="1045" y="766"/>
                      <a:pt x="1043" y="767"/>
                    </a:cubicBezTo>
                    <a:cubicBezTo>
                      <a:pt x="1036" y="775"/>
                      <a:pt x="1025" y="777"/>
                      <a:pt x="1016" y="780"/>
                    </a:cubicBezTo>
                    <a:cubicBezTo>
                      <a:pt x="1011" y="780"/>
                      <a:pt x="1006" y="778"/>
                      <a:pt x="1003" y="777"/>
                    </a:cubicBezTo>
                    <a:cubicBezTo>
                      <a:pt x="1002" y="777"/>
                      <a:pt x="997" y="775"/>
                      <a:pt x="997" y="775"/>
                    </a:cubicBezTo>
                    <a:cubicBezTo>
                      <a:pt x="988" y="763"/>
                      <a:pt x="986" y="761"/>
                      <a:pt x="971" y="758"/>
                    </a:cubicBezTo>
                    <a:cubicBezTo>
                      <a:pt x="971" y="753"/>
                      <a:pt x="974" y="747"/>
                      <a:pt x="971" y="742"/>
                    </a:cubicBezTo>
                    <a:cubicBezTo>
                      <a:pt x="969" y="739"/>
                      <a:pt x="960" y="736"/>
                      <a:pt x="957" y="734"/>
                    </a:cubicBezTo>
                    <a:cubicBezTo>
                      <a:pt x="954" y="733"/>
                      <a:pt x="947" y="731"/>
                      <a:pt x="947" y="731"/>
                    </a:cubicBezTo>
                    <a:cubicBezTo>
                      <a:pt x="941" y="725"/>
                      <a:pt x="935" y="722"/>
                      <a:pt x="929" y="716"/>
                    </a:cubicBezTo>
                    <a:cubicBezTo>
                      <a:pt x="930" y="706"/>
                      <a:pt x="932" y="700"/>
                      <a:pt x="941" y="697"/>
                    </a:cubicBezTo>
                    <a:cubicBezTo>
                      <a:pt x="955" y="698"/>
                      <a:pt x="968" y="702"/>
                      <a:pt x="980" y="705"/>
                    </a:cubicBezTo>
                    <a:cubicBezTo>
                      <a:pt x="986" y="711"/>
                      <a:pt x="988" y="716"/>
                      <a:pt x="995" y="720"/>
                    </a:cubicBezTo>
                    <a:cubicBezTo>
                      <a:pt x="1005" y="734"/>
                      <a:pt x="1012" y="736"/>
                      <a:pt x="1025" y="744"/>
                    </a:cubicBezTo>
                    <a:cubicBezTo>
                      <a:pt x="1033" y="742"/>
                      <a:pt x="1045" y="747"/>
                      <a:pt x="1051" y="741"/>
                    </a:cubicBezTo>
                    <a:cubicBezTo>
                      <a:pt x="1060" y="733"/>
                      <a:pt x="1048" y="738"/>
                      <a:pt x="1059" y="734"/>
                    </a:cubicBezTo>
                    <a:cubicBezTo>
                      <a:pt x="1064" y="738"/>
                      <a:pt x="1068" y="739"/>
                      <a:pt x="1073" y="742"/>
                    </a:cubicBezTo>
                    <a:cubicBezTo>
                      <a:pt x="1079" y="752"/>
                      <a:pt x="1093" y="750"/>
                      <a:pt x="1104" y="753"/>
                    </a:cubicBezTo>
                    <a:cubicBezTo>
                      <a:pt x="1121" y="764"/>
                      <a:pt x="1110" y="759"/>
                      <a:pt x="1141" y="761"/>
                    </a:cubicBezTo>
                    <a:cubicBezTo>
                      <a:pt x="1152" y="763"/>
                      <a:pt x="1156" y="766"/>
                      <a:pt x="1163" y="775"/>
                    </a:cubicBezTo>
                    <a:cubicBezTo>
                      <a:pt x="1159" y="788"/>
                      <a:pt x="1167" y="781"/>
                      <a:pt x="1173" y="777"/>
                    </a:cubicBezTo>
                    <a:cubicBezTo>
                      <a:pt x="1175" y="770"/>
                      <a:pt x="1178" y="770"/>
                      <a:pt x="1181" y="764"/>
                    </a:cubicBezTo>
                    <a:cubicBezTo>
                      <a:pt x="1190" y="767"/>
                      <a:pt x="1189" y="772"/>
                      <a:pt x="1187" y="783"/>
                    </a:cubicBezTo>
                    <a:cubicBezTo>
                      <a:pt x="1195" y="789"/>
                      <a:pt x="1206" y="786"/>
                      <a:pt x="1215" y="789"/>
                    </a:cubicBezTo>
                    <a:cubicBezTo>
                      <a:pt x="1221" y="791"/>
                      <a:pt x="1226" y="797"/>
                      <a:pt x="1234" y="800"/>
                    </a:cubicBezTo>
                    <a:cubicBezTo>
                      <a:pt x="1245" y="803"/>
                      <a:pt x="1255" y="808"/>
                      <a:pt x="1265" y="816"/>
                    </a:cubicBezTo>
                    <a:cubicBezTo>
                      <a:pt x="1268" y="827"/>
                      <a:pt x="1272" y="831"/>
                      <a:pt x="1282" y="834"/>
                    </a:cubicBezTo>
                    <a:cubicBezTo>
                      <a:pt x="1286" y="842"/>
                      <a:pt x="1288" y="847"/>
                      <a:pt x="1296" y="852"/>
                    </a:cubicBezTo>
                    <a:cubicBezTo>
                      <a:pt x="1308" y="849"/>
                      <a:pt x="1302" y="850"/>
                      <a:pt x="1314" y="847"/>
                    </a:cubicBezTo>
                    <a:cubicBezTo>
                      <a:pt x="1316" y="845"/>
                      <a:pt x="1319" y="845"/>
                      <a:pt x="1319" y="845"/>
                    </a:cubicBezTo>
                    <a:cubicBezTo>
                      <a:pt x="1328" y="852"/>
                      <a:pt x="1322" y="842"/>
                      <a:pt x="1319" y="839"/>
                    </a:cubicBezTo>
                    <a:cubicBezTo>
                      <a:pt x="1316" y="844"/>
                      <a:pt x="1311" y="847"/>
                      <a:pt x="1310" y="853"/>
                    </a:cubicBezTo>
                    <a:cubicBezTo>
                      <a:pt x="1310" y="856"/>
                      <a:pt x="1307" y="863"/>
                      <a:pt x="1307" y="863"/>
                    </a:cubicBezTo>
                    <a:cubicBezTo>
                      <a:pt x="1308" y="869"/>
                      <a:pt x="1310" y="880"/>
                      <a:pt x="1319" y="880"/>
                    </a:cubicBezTo>
                    <a:lnTo>
                      <a:pt x="1320" y="916"/>
                    </a:lnTo>
                    <a:lnTo>
                      <a:pt x="1348" y="1005"/>
                    </a:lnTo>
                    <a:lnTo>
                      <a:pt x="1373" y="1033"/>
                    </a:lnTo>
                    <a:lnTo>
                      <a:pt x="1416" y="994"/>
                    </a:lnTo>
                    <a:lnTo>
                      <a:pt x="1413" y="967"/>
                    </a:lnTo>
                    <a:lnTo>
                      <a:pt x="1424" y="959"/>
                    </a:lnTo>
                    <a:lnTo>
                      <a:pt x="1423" y="925"/>
                    </a:lnTo>
                    <a:lnTo>
                      <a:pt x="1452" y="916"/>
                    </a:lnTo>
                    <a:lnTo>
                      <a:pt x="1520" y="855"/>
                    </a:lnTo>
                    <a:lnTo>
                      <a:pt x="1533" y="839"/>
                    </a:lnTo>
                    <a:lnTo>
                      <a:pt x="1588" y="824"/>
                    </a:lnTo>
                    <a:lnTo>
                      <a:pt x="1608" y="847"/>
                    </a:lnTo>
                    <a:lnTo>
                      <a:pt x="1602" y="858"/>
                    </a:lnTo>
                    <a:lnTo>
                      <a:pt x="1619" y="875"/>
                    </a:lnTo>
                    <a:lnTo>
                      <a:pt x="1624" y="899"/>
                    </a:lnTo>
                    <a:lnTo>
                      <a:pt x="1641" y="906"/>
                    </a:lnTo>
                    <a:lnTo>
                      <a:pt x="1677" y="892"/>
                    </a:lnTo>
                    <a:lnTo>
                      <a:pt x="1675" y="975"/>
                    </a:lnTo>
                    <a:lnTo>
                      <a:pt x="1684" y="956"/>
                    </a:lnTo>
                    <a:lnTo>
                      <a:pt x="1707" y="1000"/>
                    </a:lnTo>
                    <a:lnTo>
                      <a:pt x="1704" y="1030"/>
                    </a:lnTo>
                    <a:lnTo>
                      <a:pt x="1718" y="1013"/>
                    </a:lnTo>
                    <a:lnTo>
                      <a:pt x="1721" y="997"/>
                    </a:lnTo>
                    <a:lnTo>
                      <a:pt x="1738" y="972"/>
                    </a:lnTo>
                    <a:lnTo>
                      <a:pt x="1728" y="958"/>
                    </a:lnTo>
                    <a:lnTo>
                      <a:pt x="1737" y="942"/>
                    </a:lnTo>
                    <a:lnTo>
                      <a:pt x="1725" y="913"/>
                    </a:lnTo>
                    <a:lnTo>
                      <a:pt x="1732" y="889"/>
                    </a:lnTo>
                    <a:lnTo>
                      <a:pt x="1715" y="895"/>
                    </a:lnTo>
                    <a:lnTo>
                      <a:pt x="1707" y="874"/>
                    </a:lnTo>
                    <a:lnTo>
                      <a:pt x="1701" y="844"/>
                    </a:lnTo>
                    <a:lnTo>
                      <a:pt x="1714" y="816"/>
                    </a:lnTo>
                    <a:lnTo>
                      <a:pt x="1728" y="834"/>
                    </a:lnTo>
                    <a:lnTo>
                      <a:pt x="1721" y="880"/>
                    </a:lnTo>
                    <a:lnTo>
                      <a:pt x="1738" y="849"/>
                    </a:lnTo>
                    <a:lnTo>
                      <a:pt x="1732" y="824"/>
                    </a:lnTo>
                    <a:lnTo>
                      <a:pt x="1752" y="808"/>
                    </a:lnTo>
                    <a:lnTo>
                      <a:pt x="1752" y="797"/>
                    </a:lnTo>
                    <a:lnTo>
                      <a:pt x="1759" y="800"/>
                    </a:lnTo>
                    <a:lnTo>
                      <a:pt x="1796" y="756"/>
                    </a:lnTo>
                    <a:lnTo>
                      <a:pt x="1805" y="684"/>
                    </a:lnTo>
                    <a:lnTo>
                      <a:pt x="1810" y="655"/>
                    </a:lnTo>
                    <a:lnTo>
                      <a:pt x="1794" y="664"/>
                    </a:lnTo>
                    <a:lnTo>
                      <a:pt x="1788" y="655"/>
                    </a:lnTo>
                    <a:lnTo>
                      <a:pt x="1800" y="638"/>
                    </a:lnTo>
                    <a:lnTo>
                      <a:pt x="1776" y="592"/>
                    </a:lnTo>
                    <a:lnTo>
                      <a:pt x="1763" y="580"/>
                    </a:lnTo>
                    <a:lnTo>
                      <a:pt x="1783" y="544"/>
                    </a:lnTo>
                    <a:lnTo>
                      <a:pt x="1762" y="539"/>
                    </a:lnTo>
                    <a:lnTo>
                      <a:pt x="1743" y="531"/>
                    </a:lnTo>
                    <a:lnTo>
                      <a:pt x="1751" y="503"/>
                    </a:lnTo>
                    <a:lnTo>
                      <a:pt x="1763" y="487"/>
                    </a:lnTo>
                    <a:lnTo>
                      <a:pt x="1766" y="519"/>
                    </a:lnTo>
                    <a:lnTo>
                      <a:pt x="1788" y="498"/>
                    </a:lnTo>
                    <a:lnTo>
                      <a:pt x="1805" y="497"/>
                    </a:lnTo>
                    <a:lnTo>
                      <a:pt x="1797" y="519"/>
                    </a:lnTo>
                    <a:lnTo>
                      <a:pt x="1824" y="528"/>
                    </a:lnTo>
                    <a:lnTo>
                      <a:pt x="1816" y="545"/>
                    </a:lnTo>
                    <a:lnTo>
                      <a:pt x="1830" y="559"/>
                    </a:lnTo>
                    <a:lnTo>
                      <a:pt x="1830" y="588"/>
                    </a:lnTo>
                    <a:lnTo>
                      <a:pt x="1861" y="559"/>
                    </a:lnTo>
                    <a:lnTo>
                      <a:pt x="1850" y="531"/>
                    </a:lnTo>
                    <a:lnTo>
                      <a:pt x="1821" y="489"/>
                    </a:lnTo>
                    <a:lnTo>
                      <a:pt x="1830" y="473"/>
                    </a:lnTo>
                    <a:lnTo>
                      <a:pt x="1824" y="448"/>
                    </a:lnTo>
                    <a:lnTo>
                      <a:pt x="1844" y="427"/>
                    </a:lnTo>
                    <a:lnTo>
                      <a:pt x="1868" y="416"/>
                    </a:lnTo>
                    <a:lnTo>
                      <a:pt x="1867" y="367"/>
                    </a:lnTo>
                    <a:lnTo>
                      <a:pt x="1865" y="333"/>
                    </a:lnTo>
                    <a:lnTo>
                      <a:pt x="1858" y="302"/>
                    </a:lnTo>
                    <a:lnTo>
                      <a:pt x="1830" y="248"/>
                    </a:lnTo>
                    <a:lnTo>
                      <a:pt x="1825" y="275"/>
                    </a:lnTo>
                    <a:lnTo>
                      <a:pt x="1807" y="258"/>
                    </a:lnTo>
                    <a:lnTo>
                      <a:pt x="1790" y="266"/>
                    </a:lnTo>
                    <a:lnTo>
                      <a:pt x="1805" y="226"/>
                    </a:lnTo>
                    <a:lnTo>
                      <a:pt x="1821" y="192"/>
                    </a:lnTo>
                    <a:lnTo>
                      <a:pt x="1850" y="176"/>
                    </a:lnTo>
                    <a:lnTo>
                      <a:pt x="1853" y="161"/>
                    </a:lnTo>
                    <a:lnTo>
                      <a:pt x="1873" y="155"/>
                    </a:lnTo>
                    <a:lnTo>
                      <a:pt x="1873" y="170"/>
                    </a:lnTo>
                    <a:lnTo>
                      <a:pt x="1896" y="145"/>
                    </a:lnTo>
                    <a:lnTo>
                      <a:pt x="1882" y="139"/>
                    </a:lnTo>
                    <a:lnTo>
                      <a:pt x="1882" y="120"/>
                    </a:lnTo>
                    <a:lnTo>
                      <a:pt x="1899" y="108"/>
                    </a:lnTo>
                    <a:lnTo>
                      <a:pt x="1906" y="122"/>
                    </a:lnTo>
                    <a:lnTo>
                      <a:pt x="1929" y="100"/>
                    </a:lnTo>
                    <a:lnTo>
                      <a:pt x="1926" y="120"/>
                    </a:lnTo>
                    <a:lnTo>
                      <a:pt x="1927" y="136"/>
                    </a:lnTo>
                    <a:lnTo>
                      <a:pt x="1926" y="158"/>
                    </a:lnTo>
                    <a:lnTo>
                      <a:pt x="1918" y="175"/>
                    </a:lnTo>
                    <a:lnTo>
                      <a:pt x="1932" y="197"/>
                    </a:lnTo>
                    <a:lnTo>
                      <a:pt x="1938" y="212"/>
                    </a:lnTo>
                    <a:lnTo>
                      <a:pt x="1947" y="209"/>
                    </a:lnTo>
                    <a:lnTo>
                      <a:pt x="1992" y="256"/>
                    </a:lnTo>
                    <a:lnTo>
                      <a:pt x="2002" y="233"/>
                    </a:lnTo>
                    <a:lnTo>
                      <a:pt x="2014" y="216"/>
                    </a:lnTo>
                    <a:lnTo>
                      <a:pt x="1994" y="205"/>
                    </a:lnTo>
                    <a:lnTo>
                      <a:pt x="1999" y="184"/>
                    </a:lnTo>
                    <a:lnTo>
                      <a:pt x="1999" y="172"/>
                    </a:lnTo>
                    <a:lnTo>
                      <a:pt x="1978" y="150"/>
                    </a:lnTo>
                    <a:lnTo>
                      <a:pt x="1960" y="147"/>
                    </a:lnTo>
                    <a:lnTo>
                      <a:pt x="1943" y="123"/>
                    </a:lnTo>
                    <a:lnTo>
                      <a:pt x="1966" y="119"/>
                    </a:lnTo>
                    <a:lnTo>
                      <a:pt x="1977" y="100"/>
                    </a:lnTo>
                    <a:lnTo>
                      <a:pt x="1991" y="106"/>
                    </a:lnTo>
                    <a:lnTo>
                      <a:pt x="2005" y="98"/>
                    </a:lnTo>
                    <a:lnTo>
                      <a:pt x="1990" y="80"/>
                    </a:lnTo>
                    <a:lnTo>
                      <a:pt x="2002" y="69"/>
                    </a:lnTo>
                    <a:lnTo>
                      <a:pt x="2021" y="68"/>
                    </a:lnTo>
                    <a:lnTo>
                      <a:pt x="2000" y="53"/>
                    </a:lnTo>
                    <a:lnTo>
                      <a:pt x="1975" y="51"/>
                    </a:lnTo>
                    <a:lnTo>
                      <a:pt x="1990" y="32"/>
                    </a:lnTo>
                    <a:lnTo>
                      <a:pt x="1989" y="11"/>
                    </a:lnTo>
                    <a:lnTo>
                      <a:pt x="2005" y="27"/>
                    </a:lnTo>
                    <a:lnTo>
                      <a:pt x="2015" y="18"/>
                    </a:lnTo>
                    <a:lnTo>
                      <a:pt x="2024" y="21"/>
                    </a:lnTo>
                    <a:lnTo>
                      <a:pt x="2038" y="36"/>
                    </a:lnTo>
                    <a:lnTo>
                      <a:pt x="2060" y="33"/>
                    </a:lnTo>
                    <a:lnTo>
                      <a:pt x="2042" y="15"/>
                    </a:lnTo>
                    <a:lnTo>
                      <a:pt x="2038" y="0"/>
                    </a:lnTo>
                    <a:lnTo>
                      <a:pt x="2006" y="5"/>
                    </a:lnTo>
                    <a:lnTo>
                      <a:pt x="1994" y="0"/>
                    </a:lnTo>
                    <a:lnTo>
                      <a:pt x="1955" y="11"/>
                    </a:lnTo>
                    <a:lnTo>
                      <a:pt x="1913" y="18"/>
                    </a:lnTo>
                    <a:lnTo>
                      <a:pt x="1886" y="30"/>
                    </a:lnTo>
                    <a:lnTo>
                      <a:pt x="1885" y="47"/>
                    </a:lnTo>
                    <a:lnTo>
                      <a:pt x="1864" y="50"/>
                    </a:lnTo>
                    <a:cubicBezTo>
                      <a:pt x="1858" y="55"/>
                      <a:pt x="1854" y="75"/>
                      <a:pt x="1847" y="77"/>
                    </a:cubicBezTo>
                    <a:cubicBezTo>
                      <a:pt x="1839" y="82"/>
                      <a:pt x="1830" y="65"/>
                      <a:pt x="1820" y="63"/>
                    </a:cubicBezTo>
                    <a:lnTo>
                      <a:pt x="1786" y="66"/>
                    </a:lnTo>
                    <a:lnTo>
                      <a:pt x="1732" y="56"/>
                    </a:lnTo>
                    <a:lnTo>
                      <a:pt x="1709" y="62"/>
                    </a:lnTo>
                    <a:lnTo>
                      <a:pt x="1678" y="56"/>
                    </a:lnTo>
                    <a:lnTo>
                      <a:pt x="1666" y="47"/>
                    </a:lnTo>
                    <a:lnTo>
                      <a:pt x="1643" y="50"/>
                    </a:lnTo>
                    <a:cubicBezTo>
                      <a:pt x="1635" y="52"/>
                      <a:pt x="1626" y="57"/>
                      <a:pt x="1618" y="60"/>
                    </a:cubicBezTo>
                    <a:cubicBezTo>
                      <a:pt x="1610" y="63"/>
                      <a:pt x="1603" y="67"/>
                      <a:pt x="1597" y="71"/>
                    </a:cubicBezTo>
                    <a:cubicBezTo>
                      <a:pt x="1591" y="75"/>
                      <a:pt x="1587" y="84"/>
                      <a:pt x="1583" y="83"/>
                    </a:cubicBezTo>
                    <a:cubicBezTo>
                      <a:pt x="1571" y="90"/>
                      <a:pt x="1576" y="67"/>
                      <a:pt x="1571" y="65"/>
                    </a:cubicBezTo>
                    <a:lnTo>
                      <a:pt x="1553" y="69"/>
                    </a:lnTo>
                    <a:cubicBezTo>
                      <a:pt x="1544" y="66"/>
                      <a:pt x="1531" y="50"/>
                      <a:pt x="1517" y="47"/>
                    </a:cubicBezTo>
                    <a:cubicBezTo>
                      <a:pt x="1503" y="46"/>
                      <a:pt x="1479" y="45"/>
                      <a:pt x="1468" y="48"/>
                    </a:cubicBezTo>
                    <a:cubicBezTo>
                      <a:pt x="1457" y="51"/>
                      <a:pt x="1461" y="63"/>
                      <a:pt x="1451" y="63"/>
                    </a:cubicBezTo>
                    <a:cubicBezTo>
                      <a:pt x="1439" y="66"/>
                      <a:pt x="1419" y="48"/>
                      <a:pt x="1408" y="47"/>
                    </a:cubicBezTo>
                    <a:cubicBezTo>
                      <a:pt x="1397" y="46"/>
                      <a:pt x="1390" y="59"/>
                      <a:pt x="1382" y="59"/>
                    </a:cubicBezTo>
                    <a:cubicBezTo>
                      <a:pt x="1374" y="59"/>
                      <a:pt x="1362" y="52"/>
                      <a:pt x="1357" y="47"/>
                    </a:cubicBezTo>
                    <a:cubicBezTo>
                      <a:pt x="1352" y="42"/>
                      <a:pt x="1356" y="36"/>
                      <a:pt x="1349" y="30"/>
                    </a:cubicBezTo>
                    <a:cubicBezTo>
                      <a:pt x="1333" y="26"/>
                      <a:pt x="1330" y="13"/>
                      <a:pt x="1318" y="11"/>
                    </a:cubicBezTo>
                    <a:cubicBezTo>
                      <a:pt x="1306" y="9"/>
                      <a:pt x="1287" y="20"/>
                      <a:pt x="1277" y="20"/>
                    </a:cubicBezTo>
                    <a:cubicBezTo>
                      <a:pt x="1267" y="20"/>
                      <a:pt x="1268" y="10"/>
                      <a:pt x="1259" y="9"/>
                    </a:cubicBezTo>
                    <a:lnTo>
                      <a:pt x="1222" y="14"/>
                    </a:lnTo>
                    <a:lnTo>
                      <a:pt x="1210" y="32"/>
                    </a:lnTo>
                    <a:cubicBezTo>
                      <a:pt x="1203" y="35"/>
                      <a:pt x="1187" y="28"/>
                      <a:pt x="1178" y="29"/>
                    </a:cubicBezTo>
                    <a:cubicBezTo>
                      <a:pt x="1169" y="30"/>
                      <a:pt x="1164" y="36"/>
                      <a:pt x="1154" y="39"/>
                    </a:cubicBezTo>
                    <a:cubicBezTo>
                      <a:pt x="1144" y="42"/>
                      <a:pt x="1124" y="44"/>
                      <a:pt x="1120" y="48"/>
                    </a:cubicBezTo>
                    <a:cubicBezTo>
                      <a:pt x="1109" y="57"/>
                      <a:pt x="1132" y="61"/>
                      <a:pt x="1132" y="65"/>
                    </a:cubicBezTo>
                    <a:cubicBezTo>
                      <a:pt x="1132" y="69"/>
                      <a:pt x="1126" y="70"/>
                      <a:pt x="1118" y="72"/>
                    </a:cubicBezTo>
                    <a:cubicBezTo>
                      <a:pt x="1110" y="74"/>
                      <a:pt x="1084" y="72"/>
                      <a:pt x="1085" y="77"/>
                    </a:cubicBezTo>
                    <a:cubicBezTo>
                      <a:pt x="1085" y="86"/>
                      <a:pt x="1126" y="103"/>
                      <a:pt x="1127" y="105"/>
                    </a:cubicBezTo>
                    <a:lnTo>
                      <a:pt x="1090" y="90"/>
                    </a:lnTo>
                    <a:lnTo>
                      <a:pt x="1072" y="95"/>
                    </a:lnTo>
                    <a:cubicBezTo>
                      <a:pt x="1063" y="93"/>
                      <a:pt x="1039" y="65"/>
                      <a:pt x="1033" y="80"/>
                    </a:cubicBezTo>
                    <a:cubicBezTo>
                      <a:pt x="1027" y="95"/>
                      <a:pt x="1077" y="132"/>
                      <a:pt x="1084" y="147"/>
                    </a:cubicBezTo>
                    <a:lnTo>
                      <a:pt x="1075" y="171"/>
                    </a:lnTo>
                    <a:lnTo>
                      <a:pt x="1040" y="170"/>
                    </a:lnTo>
                    <a:cubicBezTo>
                      <a:pt x="1040" y="170"/>
                      <a:pt x="1061" y="164"/>
                      <a:pt x="1060" y="155"/>
                    </a:cubicBezTo>
                    <a:cubicBezTo>
                      <a:pt x="1059" y="146"/>
                      <a:pt x="1043" y="127"/>
                      <a:pt x="1031" y="113"/>
                    </a:cubicBezTo>
                    <a:cubicBezTo>
                      <a:pt x="1025" y="101"/>
                      <a:pt x="1030" y="84"/>
                      <a:pt x="1024" y="81"/>
                    </a:cubicBezTo>
                    <a:cubicBezTo>
                      <a:pt x="1018" y="78"/>
                      <a:pt x="997" y="65"/>
                      <a:pt x="989" y="71"/>
                    </a:cubicBezTo>
                    <a:cubicBezTo>
                      <a:pt x="968" y="74"/>
                      <a:pt x="970" y="107"/>
                      <a:pt x="974" y="116"/>
                    </a:cubicBezTo>
                    <a:cubicBezTo>
                      <a:pt x="978" y="125"/>
                      <a:pt x="1009" y="122"/>
                      <a:pt x="1012" y="125"/>
                    </a:cubicBezTo>
                    <a:cubicBezTo>
                      <a:pt x="1028" y="153"/>
                      <a:pt x="1005" y="143"/>
                      <a:pt x="989" y="134"/>
                    </a:cubicBezTo>
                    <a:cubicBezTo>
                      <a:pt x="973" y="125"/>
                      <a:pt x="968" y="128"/>
                      <a:pt x="958" y="128"/>
                    </a:cubicBezTo>
                    <a:cubicBezTo>
                      <a:pt x="948" y="128"/>
                      <a:pt x="931" y="133"/>
                      <a:pt x="926" y="137"/>
                    </a:cubicBezTo>
                    <a:cubicBezTo>
                      <a:pt x="921" y="141"/>
                      <a:pt x="939" y="157"/>
                      <a:pt x="926" y="152"/>
                    </a:cubicBezTo>
                    <a:cubicBezTo>
                      <a:pt x="913" y="147"/>
                      <a:pt x="899" y="149"/>
                      <a:pt x="886" y="147"/>
                    </a:cubicBezTo>
                    <a:cubicBezTo>
                      <a:pt x="873" y="145"/>
                      <a:pt x="863" y="136"/>
                      <a:pt x="847" y="140"/>
                    </a:cubicBezTo>
                    <a:cubicBezTo>
                      <a:pt x="825" y="147"/>
                      <a:pt x="794" y="185"/>
                      <a:pt x="787" y="171"/>
                    </a:cubicBezTo>
                    <a:cubicBezTo>
                      <a:pt x="780" y="157"/>
                      <a:pt x="800" y="155"/>
                      <a:pt x="800" y="150"/>
                    </a:cubicBezTo>
                    <a:cubicBezTo>
                      <a:pt x="800" y="145"/>
                      <a:pt x="796" y="138"/>
                      <a:pt x="790" y="138"/>
                    </a:cubicBezTo>
                    <a:cubicBezTo>
                      <a:pt x="784" y="138"/>
                      <a:pt x="764" y="144"/>
                      <a:pt x="763" y="152"/>
                    </a:cubicBezTo>
                    <a:cubicBezTo>
                      <a:pt x="761" y="163"/>
                      <a:pt x="783" y="181"/>
                      <a:pt x="782" y="186"/>
                    </a:cubicBezTo>
                    <a:cubicBezTo>
                      <a:pt x="781" y="191"/>
                      <a:pt x="765" y="180"/>
                      <a:pt x="758" y="183"/>
                    </a:cubicBezTo>
                    <a:cubicBezTo>
                      <a:pt x="751" y="186"/>
                      <a:pt x="746" y="207"/>
                      <a:pt x="742" y="203"/>
                    </a:cubicBezTo>
                    <a:lnTo>
                      <a:pt x="728" y="189"/>
                    </a:lnTo>
                    <a:lnTo>
                      <a:pt x="746" y="170"/>
                    </a:lnTo>
                    <a:lnTo>
                      <a:pt x="733" y="158"/>
                    </a:lnTo>
                    <a:cubicBezTo>
                      <a:pt x="727" y="155"/>
                      <a:pt x="718" y="150"/>
                      <a:pt x="712" y="149"/>
                    </a:cubicBezTo>
                    <a:cubicBezTo>
                      <a:pt x="706" y="148"/>
                      <a:pt x="701" y="154"/>
                      <a:pt x="698" y="152"/>
                    </a:cubicBezTo>
                    <a:cubicBezTo>
                      <a:pt x="695" y="150"/>
                      <a:pt x="698" y="139"/>
                      <a:pt x="695" y="138"/>
                    </a:cubicBezTo>
                    <a:cubicBezTo>
                      <a:pt x="692" y="137"/>
                      <a:pt x="685" y="146"/>
                      <a:pt x="680" y="146"/>
                    </a:cubicBezTo>
                    <a:cubicBezTo>
                      <a:pt x="675" y="146"/>
                      <a:pt x="677" y="142"/>
                      <a:pt x="667" y="140"/>
                    </a:cubicBezTo>
                    <a:cubicBezTo>
                      <a:pt x="657" y="138"/>
                      <a:pt x="632" y="139"/>
                      <a:pt x="622" y="135"/>
                    </a:cubicBezTo>
                    <a:cubicBezTo>
                      <a:pt x="612" y="131"/>
                      <a:pt x="632" y="117"/>
                      <a:pt x="608" y="113"/>
                    </a:cubicBezTo>
                    <a:cubicBezTo>
                      <a:pt x="584" y="109"/>
                      <a:pt x="590" y="119"/>
                      <a:pt x="583" y="119"/>
                    </a:cubicBezTo>
                    <a:lnTo>
                      <a:pt x="568" y="114"/>
                    </a:lnTo>
                    <a:cubicBezTo>
                      <a:pt x="555" y="116"/>
                      <a:pt x="521" y="125"/>
                      <a:pt x="505" y="131"/>
                    </a:cubicBezTo>
                    <a:cubicBezTo>
                      <a:pt x="482" y="140"/>
                      <a:pt x="485" y="140"/>
                      <a:pt x="472" y="152"/>
                    </a:cubicBezTo>
                    <a:cubicBezTo>
                      <a:pt x="459" y="164"/>
                      <a:pt x="443" y="192"/>
                      <a:pt x="428" y="204"/>
                    </a:cubicBezTo>
                    <a:cubicBezTo>
                      <a:pt x="410" y="223"/>
                      <a:pt x="393" y="217"/>
                      <a:pt x="382" y="224"/>
                    </a:cubicBezTo>
                    <a:lnTo>
                      <a:pt x="364" y="248"/>
                    </a:lnTo>
                    <a:lnTo>
                      <a:pt x="368" y="290"/>
                    </a:lnTo>
                    <a:lnTo>
                      <a:pt x="389" y="306"/>
                    </a:lnTo>
                    <a:lnTo>
                      <a:pt x="436" y="290"/>
                    </a:lnTo>
                    <a:cubicBezTo>
                      <a:pt x="447" y="296"/>
                      <a:pt x="448" y="335"/>
                      <a:pt x="457" y="341"/>
                    </a:cubicBezTo>
                    <a:cubicBezTo>
                      <a:pt x="468" y="348"/>
                      <a:pt x="486" y="330"/>
                      <a:pt x="491" y="324"/>
                    </a:cubicBezTo>
                    <a:lnTo>
                      <a:pt x="496" y="300"/>
                    </a:lnTo>
                    <a:lnTo>
                      <a:pt x="514" y="281"/>
                    </a:lnTo>
                    <a:cubicBezTo>
                      <a:pt x="515" y="270"/>
                      <a:pt x="499" y="245"/>
                      <a:pt x="502" y="234"/>
                    </a:cubicBezTo>
                    <a:cubicBezTo>
                      <a:pt x="505" y="225"/>
                      <a:pt x="526" y="220"/>
                      <a:pt x="535" y="213"/>
                    </a:cubicBezTo>
                    <a:cubicBezTo>
                      <a:pt x="544" y="206"/>
                      <a:pt x="546" y="192"/>
                      <a:pt x="554" y="191"/>
                    </a:cubicBezTo>
                    <a:cubicBezTo>
                      <a:pt x="567" y="190"/>
                      <a:pt x="580" y="200"/>
                      <a:pt x="581" y="204"/>
                    </a:cubicBezTo>
                    <a:cubicBezTo>
                      <a:pt x="581" y="208"/>
                      <a:pt x="560" y="200"/>
                      <a:pt x="557" y="215"/>
                    </a:cubicBezTo>
                    <a:cubicBezTo>
                      <a:pt x="554" y="230"/>
                      <a:pt x="535" y="233"/>
                      <a:pt x="533" y="242"/>
                    </a:cubicBezTo>
                    <a:lnTo>
                      <a:pt x="548" y="267"/>
                    </a:lnTo>
                    <a:lnTo>
                      <a:pt x="571" y="276"/>
                    </a:lnTo>
                    <a:lnTo>
                      <a:pt x="598" y="264"/>
                    </a:lnTo>
                    <a:lnTo>
                      <a:pt x="625" y="261"/>
                    </a:lnTo>
                    <a:cubicBezTo>
                      <a:pt x="632" y="263"/>
                      <a:pt x="645" y="271"/>
                      <a:pt x="638" y="276"/>
                    </a:cubicBezTo>
                    <a:cubicBezTo>
                      <a:pt x="631" y="281"/>
                      <a:pt x="593" y="287"/>
                      <a:pt x="584" y="293"/>
                    </a:cubicBezTo>
                    <a:cubicBezTo>
                      <a:pt x="575" y="299"/>
                      <a:pt x="587" y="309"/>
                      <a:pt x="581" y="311"/>
                    </a:cubicBezTo>
                    <a:cubicBezTo>
                      <a:pt x="567" y="319"/>
                      <a:pt x="556" y="301"/>
                      <a:pt x="550" y="303"/>
                    </a:cubicBezTo>
                    <a:lnTo>
                      <a:pt x="547" y="323"/>
                    </a:lnTo>
                    <a:lnTo>
                      <a:pt x="536" y="350"/>
                    </a:lnTo>
                    <a:lnTo>
                      <a:pt x="512" y="351"/>
                    </a:lnTo>
                    <a:lnTo>
                      <a:pt x="476" y="360"/>
                    </a:lnTo>
                    <a:lnTo>
                      <a:pt x="457" y="351"/>
                    </a:lnTo>
                    <a:lnTo>
                      <a:pt x="443" y="357"/>
                    </a:lnTo>
                    <a:lnTo>
                      <a:pt x="419" y="342"/>
                    </a:lnTo>
                    <a:cubicBezTo>
                      <a:pt x="417" y="335"/>
                      <a:pt x="433" y="329"/>
                      <a:pt x="428" y="317"/>
                    </a:cubicBezTo>
                    <a:cubicBezTo>
                      <a:pt x="423" y="305"/>
                      <a:pt x="396" y="313"/>
                      <a:pt x="392" y="321"/>
                    </a:cubicBezTo>
                    <a:lnTo>
                      <a:pt x="397" y="362"/>
                    </a:lnTo>
                    <a:lnTo>
                      <a:pt x="373" y="362"/>
                    </a:lnTo>
                    <a:cubicBezTo>
                      <a:pt x="365" y="366"/>
                      <a:pt x="355" y="380"/>
                      <a:pt x="347" y="386"/>
                    </a:cubicBezTo>
                    <a:cubicBezTo>
                      <a:pt x="339" y="392"/>
                      <a:pt x="332" y="379"/>
                      <a:pt x="322" y="399"/>
                    </a:cubicBezTo>
                    <a:cubicBezTo>
                      <a:pt x="312" y="419"/>
                      <a:pt x="301" y="411"/>
                      <a:pt x="293" y="414"/>
                    </a:cubicBezTo>
                    <a:cubicBezTo>
                      <a:pt x="285" y="417"/>
                      <a:pt x="280" y="414"/>
                      <a:pt x="275" y="416"/>
                    </a:cubicBezTo>
                    <a:cubicBezTo>
                      <a:pt x="270" y="418"/>
                      <a:pt x="267" y="426"/>
                      <a:pt x="260" y="426"/>
                    </a:cubicBezTo>
                    <a:cubicBezTo>
                      <a:pt x="253" y="426"/>
                      <a:pt x="238" y="417"/>
                      <a:pt x="232" y="419"/>
                    </a:cubicBezTo>
                    <a:cubicBezTo>
                      <a:pt x="226" y="421"/>
                      <a:pt x="221" y="432"/>
                      <a:pt x="226" y="437"/>
                    </a:cubicBezTo>
                    <a:lnTo>
                      <a:pt x="263" y="449"/>
                    </a:lnTo>
                    <a:lnTo>
                      <a:pt x="272" y="474"/>
                    </a:lnTo>
                    <a:lnTo>
                      <a:pt x="262" y="503"/>
                    </a:lnTo>
                    <a:cubicBezTo>
                      <a:pt x="251" y="507"/>
                      <a:pt x="223" y="499"/>
                      <a:pt x="206" y="498"/>
                    </a:cubicBezTo>
                    <a:cubicBezTo>
                      <a:pt x="189" y="497"/>
                      <a:pt x="164" y="492"/>
                      <a:pt x="158" y="498"/>
                    </a:cubicBezTo>
                    <a:cubicBezTo>
                      <a:pt x="152" y="504"/>
                      <a:pt x="167" y="527"/>
                      <a:pt x="167" y="537"/>
                    </a:cubicBezTo>
                    <a:cubicBezTo>
                      <a:pt x="167" y="547"/>
                      <a:pt x="159" y="551"/>
                      <a:pt x="157" y="557"/>
                    </a:cubicBezTo>
                    <a:cubicBezTo>
                      <a:pt x="155" y="563"/>
                      <a:pt x="161" y="569"/>
                      <a:pt x="157" y="576"/>
                    </a:cubicBezTo>
                    <a:cubicBezTo>
                      <a:pt x="153" y="583"/>
                      <a:pt x="127" y="594"/>
                      <a:pt x="130" y="597"/>
                    </a:cubicBezTo>
                    <a:cubicBezTo>
                      <a:pt x="139" y="606"/>
                      <a:pt x="160" y="592"/>
                      <a:pt x="176" y="592"/>
                    </a:cubicBezTo>
                    <a:lnTo>
                      <a:pt x="226" y="598"/>
                    </a:lnTo>
                    <a:lnTo>
                      <a:pt x="260" y="588"/>
                    </a:lnTo>
                    <a:lnTo>
                      <a:pt x="274" y="576"/>
                    </a:lnTo>
                    <a:cubicBezTo>
                      <a:pt x="282" y="573"/>
                      <a:pt x="306" y="573"/>
                      <a:pt x="307" y="569"/>
                    </a:cubicBezTo>
                    <a:cubicBezTo>
                      <a:pt x="321" y="557"/>
                      <a:pt x="283" y="559"/>
                      <a:pt x="283" y="552"/>
                    </a:cubicBezTo>
                    <a:cubicBezTo>
                      <a:pt x="283" y="545"/>
                      <a:pt x="300" y="533"/>
                      <a:pt x="307" y="528"/>
                    </a:cubicBezTo>
                    <a:lnTo>
                      <a:pt x="325" y="522"/>
                    </a:lnTo>
                    <a:lnTo>
                      <a:pt x="320" y="503"/>
                    </a:lnTo>
                    <a:cubicBezTo>
                      <a:pt x="323" y="499"/>
                      <a:pt x="336" y="495"/>
                      <a:pt x="342" y="495"/>
                    </a:cubicBezTo>
                    <a:cubicBezTo>
                      <a:pt x="348" y="495"/>
                      <a:pt x="350" y="506"/>
                      <a:pt x="358" y="505"/>
                    </a:cubicBezTo>
                    <a:cubicBezTo>
                      <a:pt x="366" y="504"/>
                      <a:pt x="384" y="490"/>
                      <a:pt x="393" y="491"/>
                    </a:cubicBezTo>
                    <a:lnTo>
                      <a:pt x="415" y="510"/>
                    </a:lnTo>
                    <a:cubicBezTo>
                      <a:pt x="416" y="517"/>
                      <a:pt x="407" y="520"/>
                      <a:pt x="401" y="530"/>
                    </a:cubicBezTo>
                    <a:lnTo>
                      <a:pt x="381" y="573"/>
                    </a:lnTo>
                    <a:lnTo>
                      <a:pt x="406" y="576"/>
                    </a:lnTo>
                    <a:lnTo>
                      <a:pt x="412" y="561"/>
                    </a:lnTo>
                    <a:lnTo>
                      <a:pt x="404" y="543"/>
                    </a:lnTo>
                    <a:cubicBezTo>
                      <a:pt x="406" y="539"/>
                      <a:pt x="417" y="541"/>
                      <a:pt x="423" y="538"/>
                    </a:cubicBezTo>
                    <a:cubicBezTo>
                      <a:pt x="430" y="537"/>
                      <a:pt x="435" y="526"/>
                      <a:pt x="441" y="527"/>
                    </a:cubicBezTo>
                    <a:cubicBezTo>
                      <a:pt x="447" y="528"/>
                      <a:pt x="453" y="542"/>
                      <a:pt x="460" y="547"/>
                    </a:cubicBezTo>
                    <a:lnTo>
                      <a:pt x="483" y="559"/>
                    </a:lnTo>
                    <a:lnTo>
                      <a:pt x="490" y="573"/>
                    </a:lnTo>
                    <a:lnTo>
                      <a:pt x="493" y="590"/>
                    </a:lnTo>
                    <a:lnTo>
                      <a:pt x="508" y="579"/>
                    </a:lnTo>
                    <a:cubicBezTo>
                      <a:pt x="508" y="579"/>
                      <a:pt x="507" y="566"/>
                      <a:pt x="509" y="564"/>
                    </a:cubicBezTo>
                    <a:cubicBezTo>
                      <a:pt x="513" y="561"/>
                      <a:pt x="512" y="581"/>
                      <a:pt x="521" y="569"/>
                    </a:cubicBezTo>
                    <a:cubicBezTo>
                      <a:pt x="530" y="557"/>
                      <a:pt x="525" y="556"/>
                      <a:pt x="515" y="549"/>
                    </a:cubicBezTo>
                    <a:lnTo>
                      <a:pt x="468" y="523"/>
                    </a:lnTo>
                    <a:lnTo>
                      <a:pt x="441" y="508"/>
                    </a:lnTo>
                    <a:lnTo>
                      <a:pt x="455" y="480"/>
                    </a:lnTo>
                    <a:lnTo>
                      <a:pt x="464" y="498"/>
                    </a:lnTo>
                    <a:lnTo>
                      <a:pt x="487" y="512"/>
                    </a:lnTo>
                    <a:lnTo>
                      <a:pt x="517" y="527"/>
                    </a:lnTo>
                    <a:cubicBezTo>
                      <a:pt x="526" y="535"/>
                      <a:pt x="529" y="546"/>
                      <a:pt x="539" y="559"/>
                    </a:cubicBezTo>
                    <a:cubicBezTo>
                      <a:pt x="549" y="572"/>
                      <a:pt x="570" y="602"/>
                      <a:pt x="579" y="608"/>
                    </a:cubicBezTo>
                    <a:cubicBezTo>
                      <a:pt x="588" y="614"/>
                      <a:pt x="588" y="598"/>
                      <a:pt x="592" y="597"/>
                    </a:cubicBezTo>
                    <a:cubicBezTo>
                      <a:pt x="596" y="594"/>
                      <a:pt x="604" y="602"/>
                      <a:pt x="604" y="599"/>
                    </a:cubicBezTo>
                    <a:cubicBezTo>
                      <a:pt x="604" y="596"/>
                      <a:pt x="596" y="583"/>
                      <a:pt x="593" y="578"/>
                    </a:cubicBezTo>
                    <a:cubicBezTo>
                      <a:pt x="589" y="574"/>
                      <a:pt x="590" y="568"/>
                      <a:pt x="587" y="567"/>
                    </a:cubicBezTo>
                    <a:cubicBezTo>
                      <a:pt x="585" y="563"/>
                      <a:pt x="583" y="558"/>
                      <a:pt x="584" y="555"/>
                    </a:cubicBezTo>
                    <a:cubicBezTo>
                      <a:pt x="585" y="552"/>
                      <a:pt x="589" y="550"/>
                      <a:pt x="592" y="548"/>
                    </a:cubicBezTo>
                    <a:lnTo>
                      <a:pt x="601" y="542"/>
                    </a:lnTo>
                    <a:cubicBezTo>
                      <a:pt x="607" y="541"/>
                      <a:pt x="621" y="541"/>
                      <a:pt x="627" y="541"/>
                    </a:cubicBezTo>
                    <a:cubicBezTo>
                      <a:pt x="633" y="541"/>
                      <a:pt x="636" y="541"/>
                      <a:pt x="640" y="539"/>
                    </a:cubicBezTo>
                    <a:cubicBezTo>
                      <a:pt x="644" y="537"/>
                      <a:pt x="648" y="532"/>
                      <a:pt x="650" y="528"/>
                    </a:cubicBezTo>
                    <a:lnTo>
                      <a:pt x="653" y="513"/>
                    </a:lnTo>
                    <a:lnTo>
                      <a:pt x="639" y="505"/>
                    </a:lnTo>
                    <a:cubicBezTo>
                      <a:pt x="639" y="503"/>
                      <a:pt x="650" y="505"/>
                      <a:pt x="655" y="501"/>
                    </a:cubicBezTo>
                    <a:cubicBezTo>
                      <a:pt x="660" y="497"/>
                      <a:pt x="665" y="488"/>
                      <a:pt x="670" y="483"/>
                    </a:cubicBezTo>
                    <a:cubicBezTo>
                      <a:pt x="675" y="478"/>
                      <a:pt x="681" y="471"/>
                      <a:pt x="686" y="470"/>
                    </a:cubicBezTo>
                    <a:lnTo>
                      <a:pt x="703" y="476"/>
                    </a:lnTo>
                    <a:lnTo>
                      <a:pt x="718" y="494"/>
                    </a:lnTo>
                    <a:cubicBezTo>
                      <a:pt x="723" y="498"/>
                      <a:pt x="727" y="503"/>
                      <a:pt x="731" y="501"/>
                    </a:cubicBezTo>
                    <a:cubicBezTo>
                      <a:pt x="735" y="499"/>
                      <a:pt x="742" y="488"/>
                      <a:pt x="742" y="482"/>
                    </a:cubicBezTo>
                    <a:lnTo>
                      <a:pt x="728" y="466"/>
                    </a:lnTo>
                    <a:cubicBezTo>
                      <a:pt x="730" y="462"/>
                      <a:pt x="746" y="463"/>
                      <a:pt x="755" y="459"/>
                    </a:cubicBezTo>
                    <a:cubicBezTo>
                      <a:pt x="764" y="455"/>
                      <a:pt x="777" y="444"/>
                      <a:pt x="782" y="444"/>
                    </a:cubicBezTo>
                    <a:cubicBezTo>
                      <a:pt x="787" y="444"/>
                      <a:pt x="786" y="452"/>
                      <a:pt x="784" y="458"/>
                    </a:cubicBezTo>
                    <a:cubicBezTo>
                      <a:pt x="782" y="464"/>
                      <a:pt x="765" y="469"/>
                      <a:pt x="772" y="480"/>
                    </a:cubicBezTo>
                    <a:cubicBezTo>
                      <a:pt x="779" y="491"/>
                      <a:pt x="820" y="516"/>
                      <a:pt x="824" y="525"/>
                    </a:cubicBezTo>
                    <a:cubicBezTo>
                      <a:pt x="828" y="534"/>
                      <a:pt x="808" y="535"/>
                      <a:pt x="796" y="537"/>
                    </a:cubicBezTo>
                    <a:cubicBezTo>
                      <a:pt x="784" y="539"/>
                      <a:pt x="763" y="541"/>
                      <a:pt x="751" y="539"/>
                    </a:cubicBezTo>
                    <a:cubicBezTo>
                      <a:pt x="739" y="537"/>
                      <a:pt x="739" y="524"/>
                      <a:pt x="722" y="524"/>
                    </a:cubicBezTo>
                    <a:cubicBezTo>
                      <a:pt x="705" y="524"/>
                      <a:pt x="707" y="533"/>
                      <a:pt x="697" y="537"/>
                    </a:cubicBezTo>
                    <a:lnTo>
                      <a:pt x="667" y="538"/>
                    </a:lnTo>
                    <a:lnTo>
                      <a:pt x="623" y="560"/>
                    </a:lnTo>
                    <a:lnTo>
                      <a:pt x="634" y="576"/>
                    </a:lnTo>
                    <a:lnTo>
                      <a:pt x="639" y="598"/>
                    </a:lnTo>
                    <a:lnTo>
                      <a:pt x="669" y="617"/>
                    </a:lnTo>
                    <a:lnTo>
                      <a:pt x="700" y="602"/>
                    </a:lnTo>
                    <a:lnTo>
                      <a:pt x="718" y="611"/>
                    </a:lnTo>
                    <a:lnTo>
                      <a:pt x="752" y="608"/>
                    </a:lnTo>
                    <a:lnTo>
                      <a:pt x="757" y="644"/>
                    </a:lnTo>
                    <a:lnTo>
                      <a:pt x="697" y="677"/>
                    </a:ln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48" name="矩形 186"/>
            <p:cNvSpPr>
              <a:spLocks noChangeArrowheads="1"/>
            </p:cNvSpPr>
            <p:nvPr/>
          </p:nvSpPr>
          <p:spPr bwMode="auto">
            <a:xfrm>
              <a:off x="1784350" y="3357563"/>
              <a:ext cx="1855788" cy="457200"/>
            </a:xfrm>
            <a:prstGeom prst="rect">
              <a:avLst/>
            </a:prstGeom>
            <a:solidFill>
              <a:srgbClr val="1B2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16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49" name="矩形 187"/>
            <p:cNvSpPr>
              <a:spLocks noChangeArrowheads="1"/>
            </p:cNvSpPr>
            <p:nvPr/>
          </p:nvSpPr>
          <p:spPr bwMode="auto">
            <a:xfrm>
              <a:off x="4292600" y="3357563"/>
              <a:ext cx="1857375" cy="457200"/>
            </a:xfrm>
            <a:prstGeom prst="rect">
              <a:avLst/>
            </a:prstGeom>
            <a:solidFill>
              <a:srgbClr val="1B2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16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50" name="矩形 188"/>
            <p:cNvSpPr>
              <a:spLocks noChangeArrowheads="1"/>
            </p:cNvSpPr>
            <p:nvPr/>
          </p:nvSpPr>
          <p:spPr bwMode="auto">
            <a:xfrm>
              <a:off x="6754813" y="3357563"/>
              <a:ext cx="1855787" cy="457200"/>
            </a:xfrm>
            <a:prstGeom prst="rect">
              <a:avLst/>
            </a:prstGeom>
            <a:solidFill>
              <a:srgbClr val="1B2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16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51" name="矩形 189"/>
            <p:cNvSpPr>
              <a:spLocks noChangeArrowheads="1"/>
            </p:cNvSpPr>
            <p:nvPr/>
          </p:nvSpPr>
          <p:spPr bwMode="auto">
            <a:xfrm>
              <a:off x="9212263" y="3357563"/>
              <a:ext cx="1855787" cy="457200"/>
            </a:xfrm>
            <a:prstGeom prst="rect">
              <a:avLst/>
            </a:prstGeom>
            <a:solidFill>
              <a:srgbClr val="1B2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16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52" name="Rectangle 41"/>
            <p:cNvSpPr>
              <a:spLocks noChangeArrowheads="1"/>
            </p:cNvSpPr>
            <p:nvPr/>
          </p:nvSpPr>
          <p:spPr bwMode="auto">
            <a:xfrm>
              <a:off x="1592263" y="3408363"/>
              <a:ext cx="2289175" cy="306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sym typeface="Arial" panose="020B0604020202020204" pitchFamily="34" charset="0"/>
                </a:rPr>
                <a:t>Sample Heading</a:t>
              </a:r>
              <a:endPara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sym typeface="Arial" panose="020B0604020202020204" pitchFamily="34" charset="0"/>
              </a:endParaRPr>
            </a:p>
          </p:txBody>
        </p:sp>
        <p:sp>
          <p:nvSpPr>
            <p:cNvPr id="253" name="Rectangle 42"/>
            <p:cNvSpPr>
              <a:spLocks noChangeArrowheads="1"/>
            </p:cNvSpPr>
            <p:nvPr/>
          </p:nvSpPr>
          <p:spPr bwMode="auto">
            <a:xfrm>
              <a:off x="1746250" y="4017963"/>
              <a:ext cx="1930400" cy="1741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tIns="0" bIns="0"/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sym typeface="Arial" panose="020B0604020202020204" pitchFamily="34" charset="0"/>
                </a:rPr>
                <a:t>This is a sample text. Insert your desired text here. Again, this is a dummy text, enter your own text here. </a:t>
              </a: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方正兰亭黑_GBK" charset="-122"/>
              </a:endParaRPr>
            </a:p>
          </p:txBody>
        </p:sp>
        <p:sp>
          <p:nvSpPr>
            <p:cNvPr id="254" name="Rectangle 41"/>
            <p:cNvSpPr>
              <a:spLocks noChangeArrowheads="1"/>
            </p:cNvSpPr>
            <p:nvPr/>
          </p:nvSpPr>
          <p:spPr bwMode="auto">
            <a:xfrm>
              <a:off x="4073525" y="3408363"/>
              <a:ext cx="2289175" cy="306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sym typeface="Arial" panose="020B0604020202020204" pitchFamily="34" charset="0"/>
                </a:rPr>
                <a:t>Sample Heading</a:t>
              </a:r>
              <a:endPara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sym typeface="Arial" panose="020B0604020202020204" pitchFamily="34" charset="0"/>
              </a:endParaRPr>
            </a:p>
          </p:txBody>
        </p:sp>
        <p:sp>
          <p:nvSpPr>
            <p:cNvPr id="255" name="Rectangle 42"/>
            <p:cNvSpPr>
              <a:spLocks noChangeArrowheads="1"/>
            </p:cNvSpPr>
            <p:nvPr/>
          </p:nvSpPr>
          <p:spPr bwMode="auto">
            <a:xfrm>
              <a:off x="4227513" y="4017963"/>
              <a:ext cx="1928812" cy="1741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tIns="0" bIns="0"/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sym typeface="Arial" panose="020B0604020202020204" pitchFamily="34" charset="0"/>
                </a:rPr>
                <a:t>This is a sample text. Insert your desired text here. Again, this is a dummy text, enter your own text here. </a:t>
              </a: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方正兰亭黑_GBK" charset="-122"/>
              </a:endParaRPr>
            </a:p>
          </p:txBody>
        </p:sp>
        <p:sp>
          <p:nvSpPr>
            <p:cNvPr id="256" name="Rectangle 41"/>
            <p:cNvSpPr>
              <a:spLocks noChangeArrowheads="1"/>
            </p:cNvSpPr>
            <p:nvPr/>
          </p:nvSpPr>
          <p:spPr bwMode="auto">
            <a:xfrm>
              <a:off x="6554788" y="3408363"/>
              <a:ext cx="2289175" cy="306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sym typeface="Arial" panose="020B0604020202020204" pitchFamily="34" charset="0"/>
                </a:rPr>
                <a:t>Sample Heading</a:t>
              </a:r>
              <a:endPara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sym typeface="Arial" panose="020B0604020202020204" pitchFamily="34" charset="0"/>
              </a:endParaRPr>
            </a:p>
          </p:txBody>
        </p:sp>
        <p:sp>
          <p:nvSpPr>
            <p:cNvPr id="257" name="Rectangle 42"/>
            <p:cNvSpPr>
              <a:spLocks noChangeArrowheads="1"/>
            </p:cNvSpPr>
            <p:nvPr/>
          </p:nvSpPr>
          <p:spPr bwMode="auto">
            <a:xfrm>
              <a:off x="6708775" y="4017963"/>
              <a:ext cx="1930400" cy="1741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tIns="0" bIns="0"/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sym typeface="Arial" panose="020B0604020202020204" pitchFamily="34" charset="0"/>
                </a:rPr>
                <a:t>This is a sample text. Insert your desired text here. Again, this is a dummy text, enter your own text here. </a:t>
              </a: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方正兰亭黑_GBK" charset="-122"/>
              </a:endParaRPr>
            </a:p>
          </p:txBody>
        </p:sp>
        <p:sp>
          <p:nvSpPr>
            <p:cNvPr id="258" name="Rectangle 41"/>
            <p:cNvSpPr>
              <a:spLocks noChangeArrowheads="1"/>
            </p:cNvSpPr>
            <p:nvPr/>
          </p:nvSpPr>
          <p:spPr bwMode="auto">
            <a:xfrm>
              <a:off x="8975725" y="3408363"/>
              <a:ext cx="2289175" cy="306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sym typeface="Arial" panose="020B0604020202020204" pitchFamily="34" charset="0"/>
                </a:rPr>
                <a:t>Sample Heading</a:t>
              </a:r>
              <a:endPara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sym typeface="Arial" panose="020B0604020202020204" pitchFamily="34" charset="0"/>
              </a:endParaRPr>
            </a:p>
          </p:txBody>
        </p:sp>
        <p:sp>
          <p:nvSpPr>
            <p:cNvPr id="259" name="Rectangle 42"/>
            <p:cNvSpPr>
              <a:spLocks noChangeArrowheads="1"/>
            </p:cNvSpPr>
            <p:nvPr/>
          </p:nvSpPr>
          <p:spPr bwMode="auto">
            <a:xfrm>
              <a:off x="9131300" y="4017963"/>
              <a:ext cx="1928813" cy="1741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tIns="0" bIns="0"/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sym typeface="Arial" panose="020B0604020202020204" pitchFamily="34" charset="0"/>
                </a:rPr>
                <a:t>This is a sample text. Insert your desired text here. Again, this is a dummy text, enter your own text here. </a:t>
              </a: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方正兰亭黑_GBK" charset="-122"/>
              </a:endParaRPr>
            </a:p>
          </p:txBody>
        </p:sp>
        <p:pic>
          <p:nvPicPr>
            <p:cNvPr id="260" name="Picture 149" descr="本本收集整理 (4).jp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2763" y="1893888"/>
              <a:ext cx="1827212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</p:pic>
        <p:pic>
          <p:nvPicPr>
            <p:cNvPr id="261" name="Picture 150" descr="本本收集整理 (11)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5925" y="1893888"/>
              <a:ext cx="1828800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</p:pic>
        <p:pic>
          <p:nvPicPr>
            <p:cNvPr id="262" name="Picture 151" descr="本本收集整理 (22)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4350" y="1893888"/>
              <a:ext cx="1855788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</p:pic>
        <p:pic>
          <p:nvPicPr>
            <p:cNvPr id="263" name="Picture 149" descr="本本收集整理 (4).jp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04325" y="1893888"/>
              <a:ext cx="1827213" cy="123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</p:pic>
        <p:sp>
          <p:nvSpPr>
            <p:cNvPr id="264" name="Rectangle 42"/>
            <p:cNvSpPr>
              <a:spLocks noChangeArrowheads="1"/>
            </p:cNvSpPr>
            <p:nvPr/>
          </p:nvSpPr>
          <p:spPr bwMode="auto">
            <a:xfrm>
              <a:off x="1685925" y="5534025"/>
              <a:ext cx="10261600" cy="97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tIns="0" bIns="0"/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sym typeface="Arial" panose="020B0604020202020204" pitchFamily="34" charset="0"/>
                </a:rPr>
                <a:t>This is a sample text. Insert your desired text here. Again, this is a dummy text, enter your own text here. This is a sample text. Insert your desired text here.</a:t>
              </a: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方正兰亭黑_GBK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8" name="组合 267"/>
          <p:cNvGrpSpPr/>
          <p:nvPr/>
        </p:nvGrpSpPr>
        <p:grpSpPr>
          <a:xfrm>
            <a:off x="-108520" y="1916931"/>
            <a:ext cx="9467751" cy="3744317"/>
            <a:chOff x="1008063" y="1412875"/>
            <a:chExt cx="10609262" cy="4195763"/>
          </a:xfrm>
        </p:grpSpPr>
        <p:grpSp>
          <p:nvGrpSpPr>
            <p:cNvPr id="137" name="Group 3"/>
            <p:cNvGrpSpPr/>
            <p:nvPr/>
          </p:nvGrpSpPr>
          <p:grpSpPr bwMode="auto">
            <a:xfrm>
              <a:off x="1008063" y="1412875"/>
              <a:ext cx="10488612" cy="4195763"/>
              <a:chOff x="0" y="0"/>
              <a:chExt cx="4955" cy="1982"/>
            </a:xfrm>
          </p:grpSpPr>
          <p:sp>
            <p:nvSpPr>
              <p:cNvPr id="138" name="Freeform 4"/>
              <p:cNvSpPr>
                <a:spLocks noChangeArrowheads="1"/>
              </p:cNvSpPr>
              <p:nvPr/>
            </p:nvSpPr>
            <p:spPr bwMode="auto">
              <a:xfrm>
                <a:off x="91" y="88"/>
                <a:ext cx="1457" cy="1812"/>
              </a:xfrm>
              <a:custGeom>
                <a:avLst/>
                <a:gdLst>
                  <a:gd name="T0" fmla="*/ 47 w 1692"/>
                  <a:gd name="T1" fmla="*/ 30 h 2586"/>
                  <a:gd name="T2" fmla="*/ 131 w 1692"/>
                  <a:gd name="T3" fmla="*/ 25 h 2586"/>
                  <a:gd name="T4" fmla="*/ 177 w 1692"/>
                  <a:gd name="T5" fmla="*/ 29 h 2586"/>
                  <a:gd name="T6" fmla="*/ 169 w 1692"/>
                  <a:gd name="T7" fmla="*/ 53 h 2586"/>
                  <a:gd name="T8" fmla="*/ 111 w 1692"/>
                  <a:gd name="T9" fmla="*/ 69 h 2586"/>
                  <a:gd name="T10" fmla="*/ 90 w 1692"/>
                  <a:gd name="T11" fmla="*/ 85 h 2586"/>
                  <a:gd name="T12" fmla="*/ 116 w 1692"/>
                  <a:gd name="T13" fmla="*/ 114 h 2586"/>
                  <a:gd name="T14" fmla="*/ 129 w 1692"/>
                  <a:gd name="T15" fmla="*/ 114 h 2586"/>
                  <a:gd name="T16" fmla="*/ 133 w 1692"/>
                  <a:gd name="T17" fmla="*/ 107 h 2586"/>
                  <a:gd name="T18" fmla="*/ 195 w 1692"/>
                  <a:gd name="T19" fmla="*/ 137 h 2586"/>
                  <a:gd name="T20" fmla="*/ 264 w 1692"/>
                  <a:gd name="T21" fmla="*/ 142 h 2586"/>
                  <a:gd name="T22" fmla="*/ 324 w 1692"/>
                  <a:gd name="T23" fmla="*/ 160 h 2586"/>
                  <a:gd name="T24" fmla="*/ 348 w 1692"/>
                  <a:gd name="T25" fmla="*/ 168 h 2586"/>
                  <a:gd name="T26" fmla="*/ 314 w 1692"/>
                  <a:gd name="T27" fmla="*/ 191 h 2586"/>
                  <a:gd name="T28" fmla="*/ 374 w 1692"/>
                  <a:gd name="T29" fmla="*/ 211 h 2586"/>
                  <a:gd name="T30" fmla="*/ 421 w 1692"/>
                  <a:gd name="T31" fmla="*/ 240 h 2586"/>
                  <a:gd name="T32" fmla="*/ 446 w 1692"/>
                  <a:gd name="T33" fmla="*/ 273 h 2586"/>
                  <a:gd name="T34" fmla="*/ 487 w 1692"/>
                  <a:gd name="T35" fmla="*/ 301 h 2586"/>
                  <a:gd name="T36" fmla="*/ 522 w 1692"/>
                  <a:gd name="T37" fmla="*/ 298 h 2586"/>
                  <a:gd name="T38" fmla="*/ 507 w 1692"/>
                  <a:gd name="T39" fmla="*/ 283 h 2586"/>
                  <a:gd name="T40" fmla="*/ 525 w 1692"/>
                  <a:gd name="T41" fmla="*/ 273 h 2586"/>
                  <a:gd name="T42" fmla="*/ 558 w 1692"/>
                  <a:gd name="T43" fmla="*/ 263 h 2586"/>
                  <a:gd name="T44" fmla="*/ 591 w 1692"/>
                  <a:gd name="T45" fmla="*/ 246 h 2586"/>
                  <a:gd name="T46" fmla="*/ 639 w 1692"/>
                  <a:gd name="T47" fmla="*/ 231 h 2586"/>
                  <a:gd name="T48" fmla="*/ 661 w 1692"/>
                  <a:gd name="T49" fmla="*/ 206 h 2586"/>
                  <a:gd name="T50" fmla="*/ 633 w 1692"/>
                  <a:gd name="T51" fmla="*/ 182 h 2586"/>
                  <a:gd name="T52" fmla="*/ 561 w 1692"/>
                  <a:gd name="T53" fmla="*/ 167 h 2586"/>
                  <a:gd name="T54" fmla="*/ 450 w 1692"/>
                  <a:gd name="T55" fmla="*/ 152 h 2586"/>
                  <a:gd name="T56" fmla="*/ 398 w 1692"/>
                  <a:gd name="T57" fmla="*/ 149 h 2586"/>
                  <a:gd name="T58" fmla="*/ 369 w 1692"/>
                  <a:gd name="T59" fmla="*/ 150 h 2586"/>
                  <a:gd name="T60" fmla="*/ 324 w 1692"/>
                  <a:gd name="T61" fmla="*/ 155 h 2586"/>
                  <a:gd name="T62" fmla="*/ 309 w 1692"/>
                  <a:gd name="T63" fmla="*/ 139 h 2586"/>
                  <a:gd name="T64" fmla="*/ 301 w 1692"/>
                  <a:gd name="T65" fmla="*/ 125 h 2586"/>
                  <a:gd name="T66" fmla="*/ 257 w 1692"/>
                  <a:gd name="T67" fmla="*/ 130 h 2586"/>
                  <a:gd name="T68" fmla="*/ 233 w 1692"/>
                  <a:gd name="T69" fmla="*/ 112 h 2586"/>
                  <a:gd name="T70" fmla="*/ 301 w 1692"/>
                  <a:gd name="T71" fmla="*/ 108 h 2586"/>
                  <a:gd name="T72" fmla="*/ 343 w 1692"/>
                  <a:gd name="T73" fmla="*/ 107 h 2586"/>
                  <a:gd name="T74" fmla="*/ 366 w 1692"/>
                  <a:gd name="T75" fmla="*/ 107 h 2586"/>
                  <a:gd name="T76" fmla="*/ 431 w 1692"/>
                  <a:gd name="T77" fmla="*/ 89 h 2586"/>
                  <a:gd name="T78" fmla="*/ 483 w 1692"/>
                  <a:gd name="T79" fmla="*/ 80 h 2586"/>
                  <a:gd name="T80" fmla="*/ 521 w 1692"/>
                  <a:gd name="T81" fmla="*/ 75 h 2586"/>
                  <a:gd name="T82" fmla="*/ 547 w 1692"/>
                  <a:gd name="T83" fmla="*/ 64 h 2586"/>
                  <a:gd name="T84" fmla="*/ 525 w 1692"/>
                  <a:gd name="T85" fmla="*/ 61 h 2586"/>
                  <a:gd name="T86" fmla="*/ 623 w 1692"/>
                  <a:gd name="T87" fmla="*/ 54 h 2586"/>
                  <a:gd name="T88" fmla="*/ 574 w 1692"/>
                  <a:gd name="T89" fmla="*/ 41 h 2586"/>
                  <a:gd name="T90" fmla="*/ 542 w 1692"/>
                  <a:gd name="T91" fmla="*/ 32 h 2586"/>
                  <a:gd name="T92" fmla="*/ 499 w 1692"/>
                  <a:gd name="T93" fmla="*/ 43 h 2586"/>
                  <a:gd name="T94" fmla="*/ 453 w 1692"/>
                  <a:gd name="T95" fmla="*/ 53 h 2586"/>
                  <a:gd name="T96" fmla="*/ 417 w 1692"/>
                  <a:gd name="T97" fmla="*/ 36 h 2586"/>
                  <a:gd name="T98" fmla="*/ 494 w 1692"/>
                  <a:gd name="T99" fmla="*/ 29 h 2586"/>
                  <a:gd name="T100" fmla="*/ 517 w 1692"/>
                  <a:gd name="T101" fmla="*/ 24 h 2586"/>
                  <a:gd name="T102" fmla="*/ 542 w 1692"/>
                  <a:gd name="T103" fmla="*/ 20 h 2586"/>
                  <a:gd name="T104" fmla="*/ 524 w 1692"/>
                  <a:gd name="T105" fmla="*/ 18 h 2586"/>
                  <a:gd name="T106" fmla="*/ 515 w 1692"/>
                  <a:gd name="T107" fmla="*/ 14 h 2586"/>
                  <a:gd name="T108" fmla="*/ 489 w 1692"/>
                  <a:gd name="T109" fmla="*/ 13 h 2586"/>
                  <a:gd name="T110" fmla="*/ 451 w 1692"/>
                  <a:gd name="T111" fmla="*/ 16 h 2586"/>
                  <a:gd name="T112" fmla="*/ 388 w 1692"/>
                  <a:gd name="T113" fmla="*/ 14 h 2586"/>
                  <a:gd name="T114" fmla="*/ 224 w 1692"/>
                  <a:gd name="T115" fmla="*/ 0 h 2586"/>
                  <a:gd name="T116" fmla="*/ 140 w 1692"/>
                  <a:gd name="T117" fmla="*/ 4 h 2586"/>
                  <a:gd name="T118" fmla="*/ 118 w 1692"/>
                  <a:gd name="T119" fmla="*/ 13 h 2586"/>
                  <a:gd name="T120" fmla="*/ 53 w 1692"/>
                  <a:gd name="T121" fmla="*/ 20 h 2586"/>
                  <a:gd name="T122" fmla="*/ 53 w 1692"/>
                  <a:gd name="T123" fmla="*/ 25 h 2586"/>
                  <a:gd name="T124" fmla="*/ 2 w 1692"/>
                  <a:gd name="T125" fmla="*/ 30 h 258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92"/>
                  <a:gd name="T190" fmla="*/ 0 h 2586"/>
                  <a:gd name="T191" fmla="*/ 1692 w 1692"/>
                  <a:gd name="T192" fmla="*/ 2586 h 258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92" h="2586">
                    <a:moveTo>
                      <a:pt x="2" y="252"/>
                    </a:moveTo>
                    <a:lnTo>
                      <a:pt x="68" y="264"/>
                    </a:lnTo>
                    <a:lnTo>
                      <a:pt x="116" y="258"/>
                    </a:lnTo>
                    <a:lnTo>
                      <a:pt x="188" y="216"/>
                    </a:lnTo>
                    <a:lnTo>
                      <a:pt x="236" y="210"/>
                    </a:lnTo>
                    <a:lnTo>
                      <a:pt x="320" y="210"/>
                    </a:lnTo>
                    <a:lnTo>
                      <a:pt x="368" y="216"/>
                    </a:lnTo>
                    <a:lnTo>
                      <a:pt x="398" y="246"/>
                    </a:lnTo>
                    <a:lnTo>
                      <a:pt x="434" y="240"/>
                    </a:lnTo>
                    <a:lnTo>
                      <a:pt x="422" y="294"/>
                    </a:lnTo>
                    <a:lnTo>
                      <a:pt x="404" y="354"/>
                    </a:lnTo>
                    <a:lnTo>
                      <a:pt x="416" y="444"/>
                    </a:lnTo>
                    <a:lnTo>
                      <a:pt x="408" y="480"/>
                    </a:lnTo>
                    <a:lnTo>
                      <a:pt x="380" y="474"/>
                    </a:lnTo>
                    <a:lnTo>
                      <a:pt x="272" y="582"/>
                    </a:lnTo>
                    <a:lnTo>
                      <a:pt x="236" y="628"/>
                    </a:lnTo>
                    <a:lnTo>
                      <a:pt x="242" y="672"/>
                    </a:lnTo>
                    <a:lnTo>
                      <a:pt x="218" y="714"/>
                    </a:lnTo>
                    <a:lnTo>
                      <a:pt x="268" y="774"/>
                    </a:lnTo>
                    <a:lnTo>
                      <a:pt x="262" y="844"/>
                    </a:lnTo>
                    <a:lnTo>
                      <a:pt x="284" y="964"/>
                    </a:lnTo>
                    <a:lnTo>
                      <a:pt x="320" y="1010"/>
                    </a:lnTo>
                    <a:lnTo>
                      <a:pt x="324" y="970"/>
                    </a:lnTo>
                    <a:lnTo>
                      <a:pt x="316" y="960"/>
                    </a:lnTo>
                    <a:lnTo>
                      <a:pt x="302" y="834"/>
                    </a:lnTo>
                    <a:lnTo>
                      <a:pt x="326" y="830"/>
                    </a:lnTo>
                    <a:lnTo>
                      <a:pt x="328" y="906"/>
                    </a:lnTo>
                    <a:lnTo>
                      <a:pt x="380" y="996"/>
                    </a:lnTo>
                    <a:lnTo>
                      <a:pt x="368" y="1074"/>
                    </a:lnTo>
                    <a:lnTo>
                      <a:pt x="478" y="1154"/>
                    </a:lnTo>
                    <a:lnTo>
                      <a:pt x="564" y="1164"/>
                    </a:lnTo>
                    <a:lnTo>
                      <a:pt x="612" y="1208"/>
                    </a:lnTo>
                    <a:lnTo>
                      <a:pt x="650" y="1200"/>
                    </a:lnTo>
                    <a:lnTo>
                      <a:pt x="680" y="1224"/>
                    </a:lnTo>
                    <a:lnTo>
                      <a:pt x="698" y="1272"/>
                    </a:lnTo>
                    <a:lnTo>
                      <a:pt x="794" y="1350"/>
                    </a:lnTo>
                    <a:lnTo>
                      <a:pt x="842" y="1308"/>
                    </a:lnTo>
                    <a:lnTo>
                      <a:pt x="848" y="1350"/>
                    </a:lnTo>
                    <a:lnTo>
                      <a:pt x="854" y="1422"/>
                    </a:lnTo>
                    <a:lnTo>
                      <a:pt x="786" y="1490"/>
                    </a:lnTo>
                    <a:lnTo>
                      <a:pt x="788" y="1542"/>
                    </a:lnTo>
                    <a:lnTo>
                      <a:pt x="770" y="1608"/>
                    </a:lnTo>
                    <a:lnTo>
                      <a:pt x="802" y="1634"/>
                    </a:lnTo>
                    <a:lnTo>
                      <a:pt x="848" y="1668"/>
                    </a:lnTo>
                    <a:lnTo>
                      <a:pt x="916" y="1782"/>
                    </a:lnTo>
                    <a:lnTo>
                      <a:pt x="956" y="1800"/>
                    </a:lnTo>
                    <a:lnTo>
                      <a:pt x="1010" y="1848"/>
                    </a:lnTo>
                    <a:lnTo>
                      <a:pt x="1034" y="2022"/>
                    </a:lnTo>
                    <a:lnTo>
                      <a:pt x="1058" y="2178"/>
                    </a:lnTo>
                    <a:lnTo>
                      <a:pt x="1046" y="2244"/>
                    </a:lnTo>
                    <a:lnTo>
                      <a:pt x="1094" y="2310"/>
                    </a:lnTo>
                    <a:lnTo>
                      <a:pt x="1118" y="2364"/>
                    </a:lnTo>
                    <a:lnTo>
                      <a:pt x="1138" y="2458"/>
                    </a:lnTo>
                    <a:lnTo>
                      <a:pt x="1194" y="2540"/>
                    </a:lnTo>
                    <a:lnTo>
                      <a:pt x="1286" y="2586"/>
                    </a:lnTo>
                    <a:lnTo>
                      <a:pt x="1382" y="2574"/>
                    </a:lnTo>
                    <a:lnTo>
                      <a:pt x="1280" y="2520"/>
                    </a:lnTo>
                    <a:lnTo>
                      <a:pt x="1266" y="2472"/>
                    </a:lnTo>
                    <a:lnTo>
                      <a:pt x="1288" y="2428"/>
                    </a:lnTo>
                    <a:lnTo>
                      <a:pt x="1244" y="2394"/>
                    </a:lnTo>
                    <a:lnTo>
                      <a:pt x="1284" y="2334"/>
                    </a:lnTo>
                    <a:lnTo>
                      <a:pt x="1244" y="2300"/>
                    </a:lnTo>
                    <a:lnTo>
                      <a:pt x="1288" y="2306"/>
                    </a:lnTo>
                    <a:lnTo>
                      <a:pt x="1286" y="2244"/>
                    </a:lnTo>
                    <a:lnTo>
                      <a:pt x="1330" y="2268"/>
                    </a:lnTo>
                    <a:lnTo>
                      <a:pt x="1368" y="2228"/>
                    </a:lnTo>
                    <a:lnTo>
                      <a:pt x="1334" y="2160"/>
                    </a:lnTo>
                    <a:lnTo>
                      <a:pt x="1382" y="2184"/>
                    </a:lnTo>
                    <a:lnTo>
                      <a:pt x="1448" y="2076"/>
                    </a:lnTo>
                    <a:lnTo>
                      <a:pt x="1468" y="2052"/>
                    </a:lnTo>
                    <a:lnTo>
                      <a:pt x="1476" y="1982"/>
                    </a:lnTo>
                    <a:lnTo>
                      <a:pt x="1568" y="1950"/>
                    </a:lnTo>
                    <a:lnTo>
                      <a:pt x="1612" y="1880"/>
                    </a:lnTo>
                    <a:lnTo>
                      <a:pt x="1628" y="1830"/>
                    </a:lnTo>
                    <a:lnTo>
                      <a:pt x="1622" y="1746"/>
                    </a:lnTo>
                    <a:lnTo>
                      <a:pt x="1692" y="1644"/>
                    </a:lnTo>
                    <a:lnTo>
                      <a:pt x="1652" y="1578"/>
                    </a:lnTo>
                    <a:lnTo>
                      <a:pt x="1552" y="1538"/>
                    </a:lnTo>
                    <a:lnTo>
                      <a:pt x="1448" y="1500"/>
                    </a:lnTo>
                    <a:lnTo>
                      <a:pt x="1376" y="1494"/>
                    </a:lnTo>
                    <a:lnTo>
                      <a:pt x="1376" y="1410"/>
                    </a:lnTo>
                    <a:lnTo>
                      <a:pt x="1262" y="1356"/>
                    </a:lnTo>
                    <a:lnTo>
                      <a:pt x="1166" y="1272"/>
                    </a:lnTo>
                    <a:lnTo>
                      <a:pt x="1104" y="1280"/>
                    </a:lnTo>
                    <a:lnTo>
                      <a:pt x="1048" y="1276"/>
                    </a:lnTo>
                    <a:lnTo>
                      <a:pt x="1020" y="1244"/>
                    </a:lnTo>
                    <a:lnTo>
                      <a:pt x="974" y="1260"/>
                    </a:lnTo>
                    <a:lnTo>
                      <a:pt x="984" y="1238"/>
                    </a:lnTo>
                    <a:lnTo>
                      <a:pt x="934" y="1268"/>
                    </a:lnTo>
                    <a:lnTo>
                      <a:pt x="904" y="1268"/>
                    </a:lnTo>
                    <a:lnTo>
                      <a:pt x="872" y="1314"/>
                    </a:lnTo>
                    <a:lnTo>
                      <a:pt x="836" y="1272"/>
                    </a:lnTo>
                    <a:lnTo>
                      <a:pt x="794" y="1308"/>
                    </a:lnTo>
                    <a:lnTo>
                      <a:pt x="748" y="1278"/>
                    </a:lnTo>
                    <a:lnTo>
                      <a:pt x="758" y="1242"/>
                    </a:lnTo>
                    <a:lnTo>
                      <a:pt x="758" y="1174"/>
                    </a:lnTo>
                    <a:lnTo>
                      <a:pt x="698" y="1176"/>
                    </a:lnTo>
                    <a:lnTo>
                      <a:pt x="668" y="1140"/>
                    </a:lnTo>
                    <a:lnTo>
                      <a:pt x="736" y="1062"/>
                    </a:lnTo>
                    <a:lnTo>
                      <a:pt x="712" y="1050"/>
                    </a:lnTo>
                    <a:lnTo>
                      <a:pt x="658" y="1062"/>
                    </a:lnTo>
                    <a:lnTo>
                      <a:pt x="632" y="1104"/>
                    </a:lnTo>
                    <a:lnTo>
                      <a:pt x="596" y="1110"/>
                    </a:lnTo>
                    <a:lnTo>
                      <a:pt x="538" y="1066"/>
                    </a:lnTo>
                    <a:lnTo>
                      <a:pt x="568" y="950"/>
                    </a:lnTo>
                    <a:lnTo>
                      <a:pt x="632" y="894"/>
                    </a:lnTo>
                    <a:lnTo>
                      <a:pt x="686" y="894"/>
                    </a:lnTo>
                    <a:lnTo>
                      <a:pt x="740" y="912"/>
                    </a:lnTo>
                    <a:lnTo>
                      <a:pt x="736" y="900"/>
                    </a:lnTo>
                    <a:lnTo>
                      <a:pt x="766" y="868"/>
                    </a:lnTo>
                    <a:lnTo>
                      <a:pt x="842" y="906"/>
                    </a:lnTo>
                    <a:lnTo>
                      <a:pt x="848" y="966"/>
                    </a:lnTo>
                    <a:lnTo>
                      <a:pt x="884" y="984"/>
                    </a:lnTo>
                    <a:lnTo>
                      <a:pt x="896" y="900"/>
                    </a:lnTo>
                    <a:lnTo>
                      <a:pt x="878" y="858"/>
                    </a:lnTo>
                    <a:lnTo>
                      <a:pt x="998" y="806"/>
                    </a:lnTo>
                    <a:lnTo>
                      <a:pt x="1058" y="750"/>
                    </a:lnTo>
                    <a:lnTo>
                      <a:pt x="1100" y="696"/>
                    </a:lnTo>
                    <a:lnTo>
                      <a:pt x="1130" y="672"/>
                    </a:lnTo>
                    <a:lnTo>
                      <a:pt x="1184" y="678"/>
                    </a:lnTo>
                    <a:lnTo>
                      <a:pt x="1190" y="636"/>
                    </a:lnTo>
                    <a:lnTo>
                      <a:pt x="1280" y="588"/>
                    </a:lnTo>
                    <a:lnTo>
                      <a:pt x="1278" y="636"/>
                    </a:lnTo>
                    <a:lnTo>
                      <a:pt x="1360" y="602"/>
                    </a:lnTo>
                    <a:lnTo>
                      <a:pt x="1322" y="570"/>
                    </a:lnTo>
                    <a:lnTo>
                      <a:pt x="1340" y="538"/>
                    </a:lnTo>
                    <a:lnTo>
                      <a:pt x="1320" y="522"/>
                    </a:lnTo>
                    <a:lnTo>
                      <a:pt x="1286" y="546"/>
                    </a:lnTo>
                    <a:lnTo>
                      <a:pt x="1288" y="512"/>
                    </a:lnTo>
                    <a:lnTo>
                      <a:pt x="1400" y="504"/>
                    </a:lnTo>
                    <a:lnTo>
                      <a:pt x="1490" y="480"/>
                    </a:lnTo>
                    <a:lnTo>
                      <a:pt x="1526" y="456"/>
                    </a:lnTo>
                    <a:lnTo>
                      <a:pt x="1484" y="394"/>
                    </a:lnTo>
                    <a:cubicBezTo>
                      <a:pt x="1474" y="370"/>
                      <a:pt x="1479" y="319"/>
                      <a:pt x="1466" y="310"/>
                    </a:cubicBezTo>
                    <a:cubicBezTo>
                      <a:pt x="1456" y="300"/>
                      <a:pt x="1423" y="343"/>
                      <a:pt x="1406" y="342"/>
                    </a:cubicBezTo>
                    <a:lnTo>
                      <a:pt x="1376" y="312"/>
                    </a:lnTo>
                    <a:lnTo>
                      <a:pt x="1376" y="270"/>
                    </a:lnTo>
                    <a:lnTo>
                      <a:pt x="1328" y="264"/>
                    </a:lnTo>
                    <a:lnTo>
                      <a:pt x="1312" y="252"/>
                    </a:lnTo>
                    <a:lnTo>
                      <a:pt x="1256" y="314"/>
                    </a:lnTo>
                    <a:lnTo>
                      <a:pt x="1222" y="364"/>
                    </a:lnTo>
                    <a:lnTo>
                      <a:pt x="1172" y="402"/>
                    </a:lnTo>
                    <a:lnTo>
                      <a:pt x="1136" y="474"/>
                    </a:lnTo>
                    <a:lnTo>
                      <a:pt x="1110" y="444"/>
                    </a:lnTo>
                    <a:lnTo>
                      <a:pt x="1128" y="394"/>
                    </a:lnTo>
                    <a:lnTo>
                      <a:pt x="1038" y="334"/>
                    </a:lnTo>
                    <a:lnTo>
                      <a:pt x="1022" y="304"/>
                    </a:lnTo>
                    <a:lnTo>
                      <a:pt x="1122" y="226"/>
                    </a:lnTo>
                    <a:lnTo>
                      <a:pt x="1184" y="222"/>
                    </a:lnTo>
                    <a:lnTo>
                      <a:pt x="1212" y="240"/>
                    </a:lnTo>
                    <a:lnTo>
                      <a:pt x="1248" y="220"/>
                    </a:lnTo>
                    <a:lnTo>
                      <a:pt x="1300" y="220"/>
                    </a:lnTo>
                    <a:lnTo>
                      <a:pt x="1266" y="198"/>
                    </a:lnTo>
                    <a:lnTo>
                      <a:pt x="1208" y="196"/>
                    </a:lnTo>
                    <a:lnTo>
                      <a:pt x="1250" y="174"/>
                    </a:lnTo>
                    <a:lnTo>
                      <a:pt x="1328" y="172"/>
                    </a:lnTo>
                    <a:lnTo>
                      <a:pt x="1364" y="132"/>
                    </a:lnTo>
                    <a:cubicBezTo>
                      <a:pt x="1346" y="124"/>
                      <a:pt x="1343" y="119"/>
                      <a:pt x="1324" y="122"/>
                    </a:cubicBezTo>
                    <a:cubicBezTo>
                      <a:pt x="1310" y="124"/>
                      <a:pt x="1294" y="132"/>
                      <a:pt x="1286" y="144"/>
                    </a:cubicBezTo>
                    <a:cubicBezTo>
                      <a:pt x="1282" y="149"/>
                      <a:pt x="1274" y="148"/>
                      <a:pt x="1268" y="150"/>
                    </a:cubicBezTo>
                    <a:cubicBezTo>
                      <a:pt x="1266" y="144"/>
                      <a:pt x="1259" y="138"/>
                      <a:pt x="1262" y="132"/>
                    </a:cubicBezTo>
                    <a:cubicBezTo>
                      <a:pt x="1269" y="118"/>
                      <a:pt x="1303" y="134"/>
                      <a:pt x="1262" y="120"/>
                    </a:cubicBezTo>
                    <a:cubicBezTo>
                      <a:pt x="1221" y="134"/>
                      <a:pt x="1252" y="105"/>
                      <a:pt x="1262" y="90"/>
                    </a:cubicBezTo>
                    <a:cubicBezTo>
                      <a:pt x="1260" y="84"/>
                      <a:pt x="1262" y="75"/>
                      <a:pt x="1256" y="72"/>
                    </a:cubicBezTo>
                    <a:cubicBezTo>
                      <a:pt x="1238" y="63"/>
                      <a:pt x="1202" y="102"/>
                      <a:pt x="1202" y="102"/>
                    </a:cubicBezTo>
                    <a:cubicBezTo>
                      <a:pt x="1198" y="108"/>
                      <a:pt x="1186" y="140"/>
                      <a:pt x="1180" y="144"/>
                    </a:cubicBezTo>
                    <a:cubicBezTo>
                      <a:pt x="1169" y="151"/>
                      <a:pt x="1148" y="122"/>
                      <a:pt x="1148" y="122"/>
                    </a:cubicBezTo>
                    <a:cubicBezTo>
                      <a:pt x="1138" y="123"/>
                      <a:pt x="1121" y="137"/>
                      <a:pt x="1106" y="136"/>
                    </a:cubicBezTo>
                    <a:cubicBezTo>
                      <a:pt x="1091" y="135"/>
                      <a:pt x="1074" y="117"/>
                      <a:pt x="1056" y="116"/>
                    </a:cubicBezTo>
                    <a:cubicBezTo>
                      <a:pt x="1038" y="115"/>
                      <a:pt x="1016" y="131"/>
                      <a:pt x="998" y="132"/>
                    </a:cubicBezTo>
                    <a:cubicBezTo>
                      <a:pt x="997" y="132"/>
                      <a:pt x="956" y="125"/>
                      <a:pt x="950" y="120"/>
                    </a:cubicBezTo>
                    <a:cubicBezTo>
                      <a:pt x="918" y="94"/>
                      <a:pt x="960" y="108"/>
                      <a:pt x="920" y="90"/>
                    </a:cubicBezTo>
                    <a:cubicBezTo>
                      <a:pt x="852" y="60"/>
                      <a:pt x="806" y="58"/>
                      <a:pt x="730" y="54"/>
                    </a:cubicBezTo>
                    <a:cubicBezTo>
                      <a:pt x="656" y="39"/>
                      <a:pt x="625" y="15"/>
                      <a:pt x="550" y="0"/>
                    </a:cubicBezTo>
                    <a:cubicBezTo>
                      <a:pt x="510" y="2"/>
                      <a:pt x="486" y="5"/>
                      <a:pt x="446" y="8"/>
                    </a:cubicBezTo>
                    <a:cubicBezTo>
                      <a:pt x="424" y="9"/>
                      <a:pt x="423" y="14"/>
                      <a:pt x="406" y="18"/>
                    </a:cubicBezTo>
                    <a:cubicBezTo>
                      <a:pt x="389" y="22"/>
                      <a:pt x="353" y="24"/>
                      <a:pt x="344" y="32"/>
                    </a:cubicBezTo>
                    <a:cubicBezTo>
                      <a:pt x="346" y="38"/>
                      <a:pt x="354" y="60"/>
                      <a:pt x="350" y="64"/>
                    </a:cubicBezTo>
                    <a:cubicBezTo>
                      <a:pt x="274" y="50"/>
                      <a:pt x="250" y="81"/>
                      <a:pt x="236" y="82"/>
                    </a:cubicBezTo>
                    <a:cubicBezTo>
                      <a:pt x="278" y="110"/>
                      <a:pt x="270" y="72"/>
                      <a:pt x="290" y="102"/>
                    </a:cubicBezTo>
                    <a:cubicBezTo>
                      <a:pt x="234" y="121"/>
                      <a:pt x="178" y="104"/>
                      <a:pt x="128" y="138"/>
                    </a:cubicBezTo>
                    <a:cubicBezTo>
                      <a:pt x="126" y="144"/>
                      <a:pt x="122" y="150"/>
                      <a:pt x="122" y="156"/>
                    </a:cubicBezTo>
                    <a:cubicBezTo>
                      <a:pt x="122" y="162"/>
                      <a:pt x="132" y="170"/>
                      <a:pt x="128" y="174"/>
                    </a:cubicBezTo>
                    <a:cubicBezTo>
                      <a:pt x="126" y="182"/>
                      <a:pt x="109" y="197"/>
                      <a:pt x="112" y="202"/>
                    </a:cubicBezTo>
                    <a:cubicBezTo>
                      <a:pt x="124" y="206"/>
                      <a:pt x="137" y="195"/>
                      <a:pt x="146" y="204"/>
                    </a:cubicBezTo>
                    <a:cubicBezTo>
                      <a:pt x="151" y="209"/>
                      <a:pt x="135" y="213"/>
                      <a:pt x="128" y="216"/>
                    </a:cubicBezTo>
                    <a:cubicBezTo>
                      <a:pt x="116" y="221"/>
                      <a:pt x="104" y="226"/>
                      <a:pt x="92" y="228"/>
                    </a:cubicBezTo>
                    <a:cubicBezTo>
                      <a:pt x="48" y="237"/>
                      <a:pt x="72" y="233"/>
                      <a:pt x="20" y="240"/>
                    </a:cubicBezTo>
                    <a:cubicBezTo>
                      <a:pt x="0" y="247"/>
                      <a:pt x="2" y="240"/>
                      <a:pt x="2" y="252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9" name="Freeform 5"/>
              <p:cNvSpPr>
                <a:spLocks noChangeArrowheads="1"/>
              </p:cNvSpPr>
              <p:nvPr/>
            </p:nvSpPr>
            <p:spPr bwMode="auto">
              <a:xfrm>
                <a:off x="45" y="261"/>
                <a:ext cx="39" cy="26"/>
              </a:xfrm>
              <a:custGeom>
                <a:avLst/>
                <a:gdLst>
                  <a:gd name="T0" fmla="*/ 6 w 46"/>
                  <a:gd name="T1" fmla="*/ 1 h 38"/>
                  <a:gd name="T2" fmla="*/ 0 w 46"/>
                  <a:gd name="T3" fmla="*/ 2 h 38"/>
                  <a:gd name="T4" fmla="*/ 8 w 46"/>
                  <a:gd name="T5" fmla="*/ 3 h 38"/>
                  <a:gd name="T6" fmla="*/ 17 w 46"/>
                  <a:gd name="T7" fmla="*/ 2 h 38"/>
                  <a:gd name="T8" fmla="*/ 11 w 46"/>
                  <a:gd name="T9" fmla="*/ 0 h 38"/>
                  <a:gd name="T10" fmla="*/ 6 w 46"/>
                  <a:gd name="T11" fmla="*/ 1 h 3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6"/>
                  <a:gd name="T19" fmla="*/ 0 h 38"/>
                  <a:gd name="T20" fmla="*/ 46 w 46"/>
                  <a:gd name="T21" fmla="*/ 38 h 3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6" h="38">
                    <a:moveTo>
                      <a:pt x="16" y="4"/>
                    </a:moveTo>
                    <a:lnTo>
                      <a:pt x="0" y="22"/>
                    </a:lnTo>
                    <a:lnTo>
                      <a:pt x="22" y="38"/>
                    </a:lnTo>
                    <a:lnTo>
                      <a:pt x="46" y="26"/>
                    </a:lnTo>
                    <a:lnTo>
                      <a:pt x="30" y="0"/>
                    </a:lnTo>
                    <a:lnTo>
                      <a:pt x="16" y="4"/>
                    </a:ln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0" name="Freeform 6"/>
              <p:cNvSpPr>
                <a:spLocks noChangeArrowheads="1"/>
              </p:cNvSpPr>
              <p:nvPr/>
            </p:nvSpPr>
            <p:spPr bwMode="auto">
              <a:xfrm>
                <a:off x="398" y="376"/>
                <a:ext cx="45" cy="30"/>
              </a:xfrm>
              <a:custGeom>
                <a:avLst/>
                <a:gdLst>
                  <a:gd name="T0" fmla="*/ 5 w 52"/>
                  <a:gd name="T1" fmla="*/ 0 h 44"/>
                  <a:gd name="T2" fmla="*/ 11 w 52"/>
                  <a:gd name="T3" fmla="*/ 5 h 44"/>
                  <a:gd name="T4" fmla="*/ 17 w 52"/>
                  <a:gd name="T5" fmla="*/ 5 h 44"/>
                  <a:gd name="T6" fmla="*/ 16 w 52"/>
                  <a:gd name="T7" fmla="*/ 1 h 44"/>
                  <a:gd name="T8" fmla="*/ 11 w 52"/>
                  <a:gd name="T9" fmla="*/ 1 h 44"/>
                  <a:gd name="T10" fmla="*/ 5 w 52"/>
                  <a:gd name="T11" fmla="*/ 0 h 4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"/>
                  <a:gd name="T19" fmla="*/ 0 h 44"/>
                  <a:gd name="T20" fmla="*/ 52 w 52"/>
                  <a:gd name="T21" fmla="*/ 44 h 4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" h="44">
                    <a:moveTo>
                      <a:pt x="12" y="0"/>
                    </a:moveTo>
                    <a:cubicBezTo>
                      <a:pt x="16" y="14"/>
                      <a:pt x="18" y="32"/>
                      <a:pt x="26" y="44"/>
                    </a:cubicBezTo>
                    <a:cubicBezTo>
                      <a:pt x="31" y="43"/>
                      <a:pt x="37" y="44"/>
                      <a:pt x="42" y="42"/>
                    </a:cubicBezTo>
                    <a:cubicBezTo>
                      <a:pt x="52" y="38"/>
                      <a:pt x="48" y="19"/>
                      <a:pt x="38" y="16"/>
                    </a:cubicBezTo>
                    <a:cubicBezTo>
                      <a:pt x="33" y="9"/>
                      <a:pt x="34" y="5"/>
                      <a:pt x="26" y="2"/>
                    </a:cubicBezTo>
                    <a:cubicBezTo>
                      <a:pt x="4" y="4"/>
                      <a:pt x="0" y="8"/>
                      <a:pt x="12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1" name="Freeform 7"/>
              <p:cNvSpPr>
                <a:spLocks noChangeArrowheads="1"/>
              </p:cNvSpPr>
              <p:nvPr/>
            </p:nvSpPr>
            <p:spPr bwMode="auto">
              <a:xfrm>
                <a:off x="1297" y="428"/>
                <a:ext cx="113" cy="69"/>
              </a:xfrm>
              <a:custGeom>
                <a:avLst/>
                <a:gdLst>
                  <a:gd name="T0" fmla="*/ 40 w 131"/>
                  <a:gd name="T1" fmla="*/ 0 h 98"/>
                  <a:gd name="T2" fmla="*/ 33 w 131"/>
                  <a:gd name="T3" fmla="*/ 1 h 98"/>
                  <a:gd name="T4" fmla="*/ 22 w 131"/>
                  <a:gd name="T5" fmla="*/ 3 h 98"/>
                  <a:gd name="T6" fmla="*/ 16 w 131"/>
                  <a:gd name="T7" fmla="*/ 5 h 98"/>
                  <a:gd name="T8" fmla="*/ 9 w 131"/>
                  <a:gd name="T9" fmla="*/ 6 h 98"/>
                  <a:gd name="T10" fmla="*/ 26 w 131"/>
                  <a:gd name="T11" fmla="*/ 10 h 98"/>
                  <a:gd name="T12" fmla="*/ 33 w 131"/>
                  <a:gd name="T13" fmla="*/ 11 h 98"/>
                  <a:gd name="T14" fmla="*/ 35 w 131"/>
                  <a:gd name="T15" fmla="*/ 11 h 98"/>
                  <a:gd name="T16" fmla="*/ 36 w 131"/>
                  <a:gd name="T17" fmla="*/ 11 h 98"/>
                  <a:gd name="T18" fmla="*/ 40 w 131"/>
                  <a:gd name="T19" fmla="*/ 13 h 98"/>
                  <a:gd name="T20" fmla="*/ 50 w 131"/>
                  <a:gd name="T21" fmla="*/ 11 h 98"/>
                  <a:gd name="T22" fmla="*/ 53 w 131"/>
                  <a:gd name="T23" fmla="*/ 9 h 98"/>
                  <a:gd name="T24" fmla="*/ 41 w 131"/>
                  <a:gd name="T25" fmla="*/ 5 h 98"/>
                  <a:gd name="T26" fmla="*/ 47 w 131"/>
                  <a:gd name="T27" fmla="*/ 3 h 98"/>
                  <a:gd name="T28" fmla="*/ 46 w 131"/>
                  <a:gd name="T29" fmla="*/ 1 h 98"/>
                  <a:gd name="T30" fmla="*/ 40 w 131"/>
                  <a:gd name="T31" fmla="*/ 0 h 9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1"/>
                  <a:gd name="T49" fmla="*/ 0 h 98"/>
                  <a:gd name="T50" fmla="*/ 131 w 131"/>
                  <a:gd name="T51" fmla="*/ 98 h 9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1" h="98">
                    <a:moveTo>
                      <a:pt x="97" y="0"/>
                    </a:moveTo>
                    <a:cubicBezTo>
                      <a:pt x="83" y="5"/>
                      <a:pt x="89" y="2"/>
                      <a:pt x="79" y="8"/>
                    </a:cubicBezTo>
                    <a:cubicBezTo>
                      <a:pt x="76" y="18"/>
                      <a:pt x="62" y="18"/>
                      <a:pt x="53" y="24"/>
                    </a:cubicBezTo>
                    <a:cubicBezTo>
                      <a:pt x="49" y="29"/>
                      <a:pt x="44" y="36"/>
                      <a:pt x="39" y="40"/>
                    </a:cubicBezTo>
                    <a:cubicBezTo>
                      <a:pt x="34" y="45"/>
                      <a:pt x="21" y="52"/>
                      <a:pt x="21" y="52"/>
                    </a:cubicBezTo>
                    <a:cubicBezTo>
                      <a:pt x="0" y="84"/>
                      <a:pt x="41" y="75"/>
                      <a:pt x="63" y="82"/>
                    </a:cubicBezTo>
                    <a:cubicBezTo>
                      <a:pt x="68" y="89"/>
                      <a:pt x="71" y="91"/>
                      <a:pt x="79" y="94"/>
                    </a:cubicBezTo>
                    <a:cubicBezTo>
                      <a:pt x="81" y="93"/>
                      <a:pt x="83" y="93"/>
                      <a:pt x="85" y="92"/>
                    </a:cubicBezTo>
                    <a:cubicBezTo>
                      <a:pt x="87" y="90"/>
                      <a:pt x="87" y="85"/>
                      <a:pt x="89" y="86"/>
                    </a:cubicBezTo>
                    <a:cubicBezTo>
                      <a:pt x="93" y="88"/>
                      <a:pt x="97" y="98"/>
                      <a:pt x="97" y="98"/>
                    </a:cubicBezTo>
                    <a:cubicBezTo>
                      <a:pt x="112" y="95"/>
                      <a:pt x="111" y="90"/>
                      <a:pt x="123" y="86"/>
                    </a:cubicBezTo>
                    <a:cubicBezTo>
                      <a:pt x="124" y="82"/>
                      <a:pt x="128" y="78"/>
                      <a:pt x="129" y="74"/>
                    </a:cubicBezTo>
                    <a:cubicBezTo>
                      <a:pt x="131" y="61"/>
                      <a:pt x="108" y="47"/>
                      <a:pt x="101" y="40"/>
                    </a:cubicBezTo>
                    <a:cubicBezTo>
                      <a:pt x="103" y="33"/>
                      <a:pt x="115" y="24"/>
                      <a:pt x="115" y="24"/>
                    </a:cubicBezTo>
                    <a:cubicBezTo>
                      <a:pt x="121" y="15"/>
                      <a:pt x="124" y="8"/>
                      <a:pt x="111" y="4"/>
                    </a:cubicBezTo>
                    <a:cubicBezTo>
                      <a:pt x="101" y="7"/>
                      <a:pt x="97" y="13"/>
                      <a:pt x="97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2" name="Freeform 8"/>
              <p:cNvSpPr>
                <a:spLocks noChangeArrowheads="1"/>
              </p:cNvSpPr>
              <p:nvPr/>
            </p:nvSpPr>
            <p:spPr bwMode="auto">
              <a:xfrm>
                <a:off x="752" y="787"/>
                <a:ext cx="182" cy="79"/>
              </a:xfrm>
              <a:custGeom>
                <a:avLst/>
                <a:gdLst>
                  <a:gd name="T0" fmla="*/ 18 w 212"/>
                  <a:gd name="T1" fmla="*/ 1 h 112"/>
                  <a:gd name="T2" fmla="*/ 7 w 212"/>
                  <a:gd name="T3" fmla="*/ 1 h 112"/>
                  <a:gd name="T4" fmla="*/ 3 w 212"/>
                  <a:gd name="T5" fmla="*/ 2 h 112"/>
                  <a:gd name="T6" fmla="*/ 9 w 212"/>
                  <a:gd name="T7" fmla="*/ 6 h 112"/>
                  <a:gd name="T8" fmla="*/ 21 w 212"/>
                  <a:gd name="T9" fmla="*/ 6 h 112"/>
                  <a:gd name="T10" fmla="*/ 38 w 212"/>
                  <a:gd name="T11" fmla="*/ 6 h 112"/>
                  <a:gd name="T12" fmla="*/ 45 w 212"/>
                  <a:gd name="T13" fmla="*/ 8 h 112"/>
                  <a:gd name="T14" fmla="*/ 53 w 212"/>
                  <a:gd name="T15" fmla="*/ 11 h 112"/>
                  <a:gd name="T16" fmla="*/ 56 w 212"/>
                  <a:gd name="T17" fmla="*/ 14 h 112"/>
                  <a:gd name="T18" fmla="*/ 64 w 212"/>
                  <a:gd name="T19" fmla="*/ 13 h 112"/>
                  <a:gd name="T20" fmla="*/ 67 w 212"/>
                  <a:gd name="T21" fmla="*/ 12 h 112"/>
                  <a:gd name="T22" fmla="*/ 75 w 212"/>
                  <a:gd name="T23" fmla="*/ 13 h 112"/>
                  <a:gd name="T24" fmla="*/ 78 w 212"/>
                  <a:gd name="T25" fmla="*/ 10 h 112"/>
                  <a:gd name="T26" fmla="*/ 60 w 212"/>
                  <a:gd name="T27" fmla="*/ 6 h 112"/>
                  <a:gd name="T28" fmla="*/ 42 w 212"/>
                  <a:gd name="T29" fmla="*/ 3 h 112"/>
                  <a:gd name="T30" fmla="*/ 21 w 212"/>
                  <a:gd name="T31" fmla="*/ 3 h 112"/>
                  <a:gd name="T32" fmla="*/ 18 w 212"/>
                  <a:gd name="T33" fmla="*/ 1 h 11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12"/>
                  <a:gd name="T52" fmla="*/ 0 h 112"/>
                  <a:gd name="T53" fmla="*/ 212 w 212"/>
                  <a:gd name="T54" fmla="*/ 112 h 11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12" h="112">
                    <a:moveTo>
                      <a:pt x="47" y="12"/>
                    </a:moveTo>
                    <a:cubicBezTo>
                      <a:pt x="39" y="0"/>
                      <a:pt x="28" y="7"/>
                      <a:pt x="17" y="12"/>
                    </a:cubicBezTo>
                    <a:cubicBezTo>
                      <a:pt x="13" y="14"/>
                      <a:pt x="5" y="16"/>
                      <a:pt x="5" y="16"/>
                    </a:cubicBezTo>
                    <a:cubicBezTo>
                      <a:pt x="0" y="31"/>
                      <a:pt x="10" y="48"/>
                      <a:pt x="25" y="52"/>
                    </a:cubicBezTo>
                    <a:cubicBezTo>
                      <a:pt x="37" y="50"/>
                      <a:pt x="41" y="47"/>
                      <a:pt x="51" y="44"/>
                    </a:cubicBezTo>
                    <a:cubicBezTo>
                      <a:pt x="65" y="53"/>
                      <a:pt x="76" y="53"/>
                      <a:pt x="93" y="54"/>
                    </a:cubicBezTo>
                    <a:cubicBezTo>
                      <a:pt x="99" y="56"/>
                      <a:pt x="111" y="60"/>
                      <a:pt x="111" y="60"/>
                    </a:cubicBezTo>
                    <a:cubicBezTo>
                      <a:pt x="120" y="69"/>
                      <a:pt x="129" y="75"/>
                      <a:pt x="133" y="88"/>
                    </a:cubicBezTo>
                    <a:cubicBezTo>
                      <a:pt x="125" y="100"/>
                      <a:pt x="126" y="107"/>
                      <a:pt x="141" y="112"/>
                    </a:cubicBezTo>
                    <a:cubicBezTo>
                      <a:pt x="145" y="106"/>
                      <a:pt x="150" y="103"/>
                      <a:pt x="157" y="100"/>
                    </a:cubicBezTo>
                    <a:cubicBezTo>
                      <a:pt x="161" y="98"/>
                      <a:pt x="169" y="96"/>
                      <a:pt x="169" y="96"/>
                    </a:cubicBezTo>
                    <a:cubicBezTo>
                      <a:pt x="175" y="98"/>
                      <a:pt x="187" y="102"/>
                      <a:pt x="187" y="102"/>
                    </a:cubicBezTo>
                    <a:cubicBezTo>
                      <a:pt x="203" y="100"/>
                      <a:pt x="212" y="94"/>
                      <a:pt x="195" y="80"/>
                    </a:cubicBezTo>
                    <a:cubicBezTo>
                      <a:pt x="183" y="70"/>
                      <a:pt x="165" y="66"/>
                      <a:pt x="153" y="54"/>
                    </a:cubicBezTo>
                    <a:cubicBezTo>
                      <a:pt x="141" y="42"/>
                      <a:pt x="122" y="26"/>
                      <a:pt x="105" y="20"/>
                    </a:cubicBezTo>
                    <a:cubicBezTo>
                      <a:pt x="85" y="21"/>
                      <a:pt x="71" y="20"/>
                      <a:pt x="53" y="26"/>
                    </a:cubicBezTo>
                    <a:cubicBezTo>
                      <a:pt x="47" y="24"/>
                      <a:pt x="33" y="12"/>
                      <a:pt x="47" y="12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3" name="Freeform 9"/>
              <p:cNvSpPr>
                <a:spLocks noChangeArrowheads="1"/>
              </p:cNvSpPr>
              <p:nvPr/>
            </p:nvSpPr>
            <p:spPr bwMode="auto">
              <a:xfrm>
                <a:off x="902" y="847"/>
                <a:ext cx="114" cy="38"/>
              </a:xfrm>
              <a:custGeom>
                <a:avLst/>
                <a:gdLst>
                  <a:gd name="T0" fmla="*/ 23 w 133"/>
                  <a:gd name="T1" fmla="*/ 0 h 54"/>
                  <a:gd name="T2" fmla="*/ 17 w 133"/>
                  <a:gd name="T3" fmla="*/ 1 h 54"/>
                  <a:gd name="T4" fmla="*/ 13 w 133"/>
                  <a:gd name="T5" fmla="*/ 4 h 54"/>
                  <a:gd name="T6" fmla="*/ 6 w 133"/>
                  <a:gd name="T7" fmla="*/ 4 h 54"/>
                  <a:gd name="T8" fmla="*/ 3 w 133"/>
                  <a:gd name="T9" fmla="*/ 6 h 54"/>
                  <a:gd name="T10" fmla="*/ 5 w 133"/>
                  <a:gd name="T11" fmla="*/ 6 h 54"/>
                  <a:gd name="T12" fmla="*/ 53 w 133"/>
                  <a:gd name="T13" fmla="*/ 4 h 54"/>
                  <a:gd name="T14" fmla="*/ 49 w 133"/>
                  <a:gd name="T15" fmla="*/ 2 h 54"/>
                  <a:gd name="T16" fmla="*/ 42 w 133"/>
                  <a:gd name="T17" fmla="*/ 1 h 54"/>
                  <a:gd name="T18" fmla="*/ 40 w 133"/>
                  <a:gd name="T19" fmla="*/ 3 h 54"/>
                  <a:gd name="T20" fmla="*/ 35 w 133"/>
                  <a:gd name="T21" fmla="*/ 2 h 54"/>
                  <a:gd name="T22" fmla="*/ 27 w 133"/>
                  <a:gd name="T23" fmla="*/ 2 h 54"/>
                  <a:gd name="T24" fmla="*/ 23 w 133"/>
                  <a:gd name="T25" fmla="*/ 0 h 5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33"/>
                  <a:gd name="T40" fmla="*/ 0 h 54"/>
                  <a:gd name="T41" fmla="*/ 133 w 133"/>
                  <a:gd name="T42" fmla="*/ 54 h 5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33" h="54">
                    <a:moveTo>
                      <a:pt x="57" y="0"/>
                    </a:moveTo>
                    <a:cubicBezTo>
                      <a:pt x="53" y="3"/>
                      <a:pt x="46" y="2"/>
                      <a:pt x="43" y="6"/>
                    </a:cubicBezTo>
                    <a:cubicBezTo>
                      <a:pt x="36" y="14"/>
                      <a:pt x="43" y="26"/>
                      <a:pt x="31" y="30"/>
                    </a:cubicBezTo>
                    <a:cubicBezTo>
                      <a:pt x="26" y="32"/>
                      <a:pt x="20" y="31"/>
                      <a:pt x="15" y="34"/>
                    </a:cubicBezTo>
                    <a:cubicBezTo>
                      <a:pt x="11" y="36"/>
                      <a:pt x="3" y="42"/>
                      <a:pt x="3" y="42"/>
                    </a:cubicBezTo>
                    <a:cubicBezTo>
                      <a:pt x="0" y="51"/>
                      <a:pt x="5" y="51"/>
                      <a:pt x="13" y="54"/>
                    </a:cubicBezTo>
                    <a:cubicBezTo>
                      <a:pt x="51" y="51"/>
                      <a:pt x="97" y="46"/>
                      <a:pt x="133" y="34"/>
                    </a:cubicBezTo>
                    <a:cubicBezTo>
                      <a:pt x="129" y="28"/>
                      <a:pt x="128" y="21"/>
                      <a:pt x="123" y="16"/>
                    </a:cubicBezTo>
                    <a:cubicBezTo>
                      <a:pt x="118" y="11"/>
                      <a:pt x="105" y="8"/>
                      <a:pt x="105" y="8"/>
                    </a:cubicBezTo>
                    <a:cubicBezTo>
                      <a:pt x="84" y="13"/>
                      <a:pt x="106" y="19"/>
                      <a:pt x="101" y="24"/>
                    </a:cubicBezTo>
                    <a:cubicBezTo>
                      <a:pt x="99" y="26"/>
                      <a:pt x="89" y="18"/>
                      <a:pt x="89" y="18"/>
                    </a:cubicBezTo>
                    <a:cubicBezTo>
                      <a:pt x="83" y="15"/>
                      <a:pt x="73" y="15"/>
                      <a:pt x="67" y="14"/>
                    </a:cubicBezTo>
                    <a:cubicBezTo>
                      <a:pt x="58" y="8"/>
                      <a:pt x="62" y="12"/>
                      <a:pt x="57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4" name="Freeform 10"/>
              <p:cNvSpPr>
                <a:spLocks noChangeArrowheads="1"/>
              </p:cNvSpPr>
              <p:nvPr/>
            </p:nvSpPr>
            <p:spPr bwMode="auto">
              <a:xfrm>
                <a:off x="1023" y="871"/>
                <a:ext cx="43" cy="17"/>
              </a:xfrm>
              <a:custGeom>
                <a:avLst/>
                <a:gdLst>
                  <a:gd name="T0" fmla="*/ 5 w 51"/>
                  <a:gd name="T1" fmla="*/ 0 h 24"/>
                  <a:gd name="T2" fmla="*/ 3 w 51"/>
                  <a:gd name="T3" fmla="*/ 2 h 24"/>
                  <a:gd name="T4" fmla="*/ 9 w 51"/>
                  <a:gd name="T5" fmla="*/ 3 h 24"/>
                  <a:gd name="T6" fmla="*/ 12 w 51"/>
                  <a:gd name="T7" fmla="*/ 1 h 24"/>
                  <a:gd name="T8" fmla="*/ 5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5" name="Freeform 11"/>
              <p:cNvSpPr>
                <a:spLocks noChangeArrowheads="1"/>
              </p:cNvSpPr>
              <p:nvPr/>
            </p:nvSpPr>
            <p:spPr bwMode="auto">
              <a:xfrm>
                <a:off x="1087" y="874"/>
                <a:ext cx="14" cy="24"/>
              </a:xfrm>
              <a:custGeom>
                <a:avLst/>
                <a:gdLst>
                  <a:gd name="T0" fmla="*/ 7 w 16"/>
                  <a:gd name="T1" fmla="*/ 0 h 34"/>
                  <a:gd name="T2" fmla="*/ 0 w 16"/>
                  <a:gd name="T3" fmla="*/ 2 h 34"/>
                  <a:gd name="T4" fmla="*/ 8 w 16"/>
                  <a:gd name="T5" fmla="*/ 4 h 34"/>
                  <a:gd name="T6" fmla="*/ 6 w 16"/>
                  <a:gd name="T7" fmla="*/ 2 h 34"/>
                  <a:gd name="T8" fmla="*/ 8 w 16"/>
                  <a:gd name="T9" fmla="*/ 1 h 34"/>
                  <a:gd name="T10" fmla="*/ 7 w 16"/>
                  <a:gd name="T11" fmla="*/ 0 h 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"/>
                  <a:gd name="T19" fmla="*/ 0 h 34"/>
                  <a:gd name="T20" fmla="*/ 16 w 16"/>
                  <a:gd name="T21" fmla="*/ 34 h 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" h="34">
                    <a:moveTo>
                      <a:pt x="14" y="0"/>
                    </a:moveTo>
                    <a:cubicBezTo>
                      <a:pt x="5" y="3"/>
                      <a:pt x="2" y="4"/>
                      <a:pt x="0" y="14"/>
                    </a:cubicBezTo>
                    <a:cubicBezTo>
                      <a:pt x="3" y="26"/>
                      <a:pt x="4" y="30"/>
                      <a:pt x="16" y="34"/>
                    </a:cubicBezTo>
                    <a:cubicBezTo>
                      <a:pt x="15" y="29"/>
                      <a:pt x="11" y="23"/>
                      <a:pt x="12" y="18"/>
                    </a:cubicBezTo>
                    <a:cubicBezTo>
                      <a:pt x="12" y="14"/>
                      <a:pt x="16" y="6"/>
                      <a:pt x="16" y="6"/>
                    </a:cubicBezTo>
                    <a:cubicBezTo>
                      <a:pt x="9" y="1"/>
                      <a:pt x="8" y="3"/>
                      <a:pt x="14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6" name="Freeform 12"/>
              <p:cNvSpPr>
                <a:spLocks noChangeArrowheads="1"/>
              </p:cNvSpPr>
              <p:nvPr/>
            </p:nvSpPr>
            <p:spPr bwMode="auto">
              <a:xfrm>
                <a:off x="876" y="83"/>
                <a:ext cx="207" cy="82"/>
              </a:xfrm>
              <a:custGeom>
                <a:avLst/>
                <a:gdLst>
                  <a:gd name="T0" fmla="*/ 26 w 240"/>
                  <a:gd name="T1" fmla="*/ 1 h 117"/>
                  <a:gd name="T2" fmla="*/ 10 w 240"/>
                  <a:gd name="T3" fmla="*/ 4 h 117"/>
                  <a:gd name="T4" fmla="*/ 3 w 240"/>
                  <a:gd name="T5" fmla="*/ 4 h 117"/>
                  <a:gd name="T6" fmla="*/ 0 w 240"/>
                  <a:gd name="T7" fmla="*/ 4 h 117"/>
                  <a:gd name="T8" fmla="*/ 10 w 240"/>
                  <a:gd name="T9" fmla="*/ 7 h 117"/>
                  <a:gd name="T10" fmla="*/ 16 w 240"/>
                  <a:gd name="T11" fmla="*/ 8 h 117"/>
                  <a:gd name="T12" fmla="*/ 28 w 240"/>
                  <a:gd name="T13" fmla="*/ 6 h 117"/>
                  <a:gd name="T14" fmla="*/ 34 w 240"/>
                  <a:gd name="T15" fmla="*/ 6 h 117"/>
                  <a:gd name="T16" fmla="*/ 35 w 240"/>
                  <a:gd name="T17" fmla="*/ 6 h 117"/>
                  <a:gd name="T18" fmla="*/ 26 w 240"/>
                  <a:gd name="T19" fmla="*/ 8 h 117"/>
                  <a:gd name="T20" fmla="*/ 30 w 240"/>
                  <a:gd name="T21" fmla="*/ 9 h 117"/>
                  <a:gd name="T22" fmla="*/ 16 w 240"/>
                  <a:gd name="T23" fmla="*/ 11 h 117"/>
                  <a:gd name="T24" fmla="*/ 29 w 240"/>
                  <a:gd name="T25" fmla="*/ 13 h 117"/>
                  <a:gd name="T26" fmla="*/ 35 w 240"/>
                  <a:gd name="T27" fmla="*/ 13 h 117"/>
                  <a:gd name="T28" fmla="*/ 49 w 240"/>
                  <a:gd name="T29" fmla="*/ 13 h 117"/>
                  <a:gd name="T30" fmla="*/ 62 w 240"/>
                  <a:gd name="T31" fmla="*/ 13 h 117"/>
                  <a:gd name="T32" fmla="*/ 69 w 240"/>
                  <a:gd name="T33" fmla="*/ 14 h 117"/>
                  <a:gd name="T34" fmla="*/ 84 w 240"/>
                  <a:gd name="T35" fmla="*/ 13 h 117"/>
                  <a:gd name="T36" fmla="*/ 91 w 240"/>
                  <a:gd name="T37" fmla="*/ 13 h 117"/>
                  <a:gd name="T38" fmla="*/ 91 w 240"/>
                  <a:gd name="T39" fmla="*/ 9 h 117"/>
                  <a:gd name="T40" fmla="*/ 96 w 240"/>
                  <a:gd name="T41" fmla="*/ 8 h 117"/>
                  <a:gd name="T42" fmla="*/ 98 w 240"/>
                  <a:gd name="T43" fmla="*/ 6 h 117"/>
                  <a:gd name="T44" fmla="*/ 86 w 240"/>
                  <a:gd name="T45" fmla="*/ 7 h 117"/>
                  <a:gd name="T46" fmla="*/ 83 w 240"/>
                  <a:gd name="T47" fmla="*/ 6 h 117"/>
                  <a:gd name="T48" fmla="*/ 71 w 240"/>
                  <a:gd name="T49" fmla="*/ 6 h 117"/>
                  <a:gd name="T50" fmla="*/ 55 w 240"/>
                  <a:gd name="T51" fmla="*/ 1 h 117"/>
                  <a:gd name="T52" fmla="*/ 39 w 240"/>
                  <a:gd name="T53" fmla="*/ 1 h 117"/>
                  <a:gd name="T54" fmla="*/ 35 w 240"/>
                  <a:gd name="T55" fmla="*/ 1 h 117"/>
                  <a:gd name="T56" fmla="*/ 26 w 240"/>
                  <a:gd name="T57" fmla="*/ 1 h 117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40"/>
                  <a:gd name="T88" fmla="*/ 0 h 117"/>
                  <a:gd name="T89" fmla="*/ 240 w 240"/>
                  <a:gd name="T90" fmla="*/ 117 h 117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40" h="117">
                    <a:moveTo>
                      <a:pt x="64" y="1"/>
                    </a:moveTo>
                    <a:cubicBezTo>
                      <a:pt x="57" y="21"/>
                      <a:pt x="44" y="24"/>
                      <a:pt x="24" y="31"/>
                    </a:cubicBezTo>
                    <a:cubicBezTo>
                      <a:pt x="18" y="33"/>
                      <a:pt x="12" y="35"/>
                      <a:pt x="6" y="37"/>
                    </a:cubicBezTo>
                    <a:cubicBezTo>
                      <a:pt x="4" y="38"/>
                      <a:pt x="0" y="39"/>
                      <a:pt x="0" y="39"/>
                    </a:cubicBezTo>
                    <a:cubicBezTo>
                      <a:pt x="3" y="55"/>
                      <a:pt x="12" y="54"/>
                      <a:pt x="26" y="59"/>
                    </a:cubicBezTo>
                    <a:cubicBezTo>
                      <a:pt x="30" y="60"/>
                      <a:pt x="38" y="63"/>
                      <a:pt x="38" y="63"/>
                    </a:cubicBezTo>
                    <a:cubicBezTo>
                      <a:pt x="50" y="59"/>
                      <a:pt x="57" y="54"/>
                      <a:pt x="68" y="47"/>
                    </a:cubicBezTo>
                    <a:cubicBezTo>
                      <a:pt x="72" y="45"/>
                      <a:pt x="80" y="43"/>
                      <a:pt x="80" y="43"/>
                    </a:cubicBezTo>
                    <a:cubicBezTo>
                      <a:pt x="82" y="46"/>
                      <a:pt x="88" y="51"/>
                      <a:pt x="82" y="55"/>
                    </a:cubicBezTo>
                    <a:cubicBezTo>
                      <a:pt x="77" y="59"/>
                      <a:pt x="64" y="61"/>
                      <a:pt x="64" y="61"/>
                    </a:cubicBezTo>
                    <a:cubicBezTo>
                      <a:pt x="58" y="70"/>
                      <a:pt x="63" y="70"/>
                      <a:pt x="72" y="73"/>
                    </a:cubicBezTo>
                    <a:cubicBezTo>
                      <a:pt x="77" y="88"/>
                      <a:pt x="50" y="86"/>
                      <a:pt x="40" y="87"/>
                    </a:cubicBezTo>
                    <a:cubicBezTo>
                      <a:pt x="47" y="94"/>
                      <a:pt x="60" y="106"/>
                      <a:pt x="70" y="109"/>
                    </a:cubicBezTo>
                    <a:cubicBezTo>
                      <a:pt x="74" y="110"/>
                      <a:pt x="82" y="113"/>
                      <a:pt x="82" y="113"/>
                    </a:cubicBezTo>
                    <a:cubicBezTo>
                      <a:pt x="99" y="111"/>
                      <a:pt x="104" y="108"/>
                      <a:pt x="118" y="103"/>
                    </a:cubicBezTo>
                    <a:cubicBezTo>
                      <a:pt x="129" y="104"/>
                      <a:pt x="140" y="103"/>
                      <a:pt x="150" y="105"/>
                    </a:cubicBezTo>
                    <a:cubicBezTo>
                      <a:pt x="157" y="107"/>
                      <a:pt x="168" y="117"/>
                      <a:pt x="168" y="117"/>
                    </a:cubicBezTo>
                    <a:cubicBezTo>
                      <a:pt x="193" y="115"/>
                      <a:pt x="188" y="116"/>
                      <a:pt x="204" y="109"/>
                    </a:cubicBezTo>
                    <a:cubicBezTo>
                      <a:pt x="210" y="106"/>
                      <a:pt x="224" y="103"/>
                      <a:pt x="224" y="103"/>
                    </a:cubicBezTo>
                    <a:cubicBezTo>
                      <a:pt x="223" y="98"/>
                      <a:pt x="217" y="82"/>
                      <a:pt x="222" y="77"/>
                    </a:cubicBezTo>
                    <a:cubicBezTo>
                      <a:pt x="225" y="73"/>
                      <a:pt x="234" y="69"/>
                      <a:pt x="234" y="69"/>
                    </a:cubicBezTo>
                    <a:cubicBezTo>
                      <a:pt x="237" y="59"/>
                      <a:pt x="240" y="59"/>
                      <a:pt x="238" y="47"/>
                    </a:cubicBezTo>
                    <a:cubicBezTo>
                      <a:pt x="228" y="49"/>
                      <a:pt x="219" y="51"/>
                      <a:pt x="210" y="57"/>
                    </a:cubicBezTo>
                    <a:cubicBezTo>
                      <a:pt x="201" y="71"/>
                      <a:pt x="201" y="50"/>
                      <a:pt x="200" y="43"/>
                    </a:cubicBezTo>
                    <a:cubicBezTo>
                      <a:pt x="189" y="45"/>
                      <a:pt x="182" y="48"/>
                      <a:pt x="172" y="45"/>
                    </a:cubicBezTo>
                    <a:cubicBezTo>
                      <a:pt x="161" y="34"/>
                      <a:pt x="148" y="14"/>
                      <a:pt x="134" y="9"/>
                    </a:cubicBezTo>
                    <a:cubicBezTo>
                      <a:pt x="119" y="11"/>
                      <a:pt x="108" y="13"/>
                      <a:pt x="94" y="11"/>
                    </a:cubicBezTo>
                    <a:cubicBezTo>
                      <a:pt x="92" y="9"/>
                      <a:pt x="85" y="2"/>
                      <a:pt x="82" y="1"/>
                    </a:cubicBezTo>
                    <a:cubicBezTo>
                      <a:pt x="74" y="0"/>
                      <a:pt x="72" y="9"/>
                      <a:pt x="64" y="1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7" name="Freeform 13"/>
              <p:cNvSpPr>
                <a:spLocks noChangeArrowheads="1"/>
              </p:cNvSpPr>
              <p:nvPr/>
            </p:nvSpPr>
            <p:spPr bwMode="auto">
              <a:xfrm>
                <a:off x="968" y="45"/>
                <a:ext cx="168" cy="56"/>
              </a:xfrm>
              <a:custGeom>
                <a:avLst/>
                <a:gdLst>
                  <a:gd name="T0" fmla="*/ 42 w 194"/>
                  <a:gd name="T1" fmla="*/ 1 h 80"/>
                  <a:gd name="T2" fmla="*/ 6 w 194"/>
                  <a:gd name="T3" fmla="*/ 3 h 80"/>
                  <a:gd name="T4" fmla="*/ 3 w 194"/>
                  <a:gd name="T5" fmla="*/ 4 h 80"/>
                  <a:gd name="T6" fmla="*/ 23 w 194"/>
                  <a:gd name="T7" fmla="*/ 6 h 80"/>
                  <a:gd name="T8" fmla="*/ 56 w 194"/>
                  <a:gd name="T9" fmla="*/ 9 h 80"/>
                  <a:gd name="T10" fmla="*/ 74 w 194"/>
                  <a:gd name="T11" fmla="*/ 8 h 80"/>
                  <a:gd name="T12" fmla="*/ 79 w 194"/>
                  <a:gd name="T13" fmla="*/ 8 h 80"/>
                  <a:gd name="T14" fmla="*/ 74 w 194"/>
                  <a:gd name="T15" fmla="*/ 6 h 80"/>
                  <a:gd name="T16" fmla="*/ 69 w 194"/>
                  <a:gd name="T17" fmla="*/ 4 h 80"/>
                  <a:gd name="T18" fmla="*/ 55 w 194"/>
                  <a:gd name="T19" fmla="*/ 3 h 80"/>
                  <a:gd name="T20" fmla="*/ 42 w 194"/>
                  <a:gd name="T21" fmla="*/ 1 h 8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94"/>
                  <a:gd name="T34" fmla="*/ 0 h 80"/>
                  <a:gd name="T35" fmla="*/ 194 w 194"/>
                  <a:gd name="T36" fmla="*/ 80 h 8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94" h="80">
                    <a:moveTo>
                      <a:pt x="97" y="10"/>
                    </a:moveTo>
                    <a:cubicBezTo>
                      <a:pt x="70" y="19"/>
                      <a:pt x="42" y="22"/>
                      <a:pt x="13" y="24"/>
                    </a:cubicBezTo>
                    <a:cubicBezTo>
                      <a:pt x="9" y="25"/>
                      <a:pt x="0" y="26"/>
                      <a:pt x="9" y="34"/>
                    </a:cubicBezTo>
                    <a:cubicBezTo>
                      <a:pt x="21" y="44"/>
                      <a:pt x="43" y="43"/>
                      <a:pt x="57" y="52"/>
                    </a:cubicBezTo>
                    <a:cubicBezTo>
                      <a:pt x="75" y="80"/>
                      <a:pt x="104" y="73"/>
                      <a:pt x="135" y="74"/>
                    </a:cubicBezTo>
                    <a:cubicBezTo>
                      <a:pt x="153" y="73"/>
                      <a:pt x="159" y="73"/>
                      <a:pt x="175" y="68"/>
                    </a:cubicBezTo>
                    <a:cubicBezTo>
                      <a:pt x="179" y="67"/>
                      <a:pt x="187" y="64"/>
                      <a:pt x="187" y="64"/>
                    </a:cubicBezTo>
                    <a:cubicBezTo>
                      <a:pt x="194" y="53"/>
                      <a:pt x="184" y="49"/>
                      <a:pt x="175" y="44"/>
                    </a:cubicBezTo>
                    <a:cubicBezTo>
                      <a:pt x="171" y="42"/>
                      <a:pt x="163" y="36"/>
                      <a:pt x="163" y="36"/>
                    </a:cubicBezTo>
                    <a:cubicBezTo>
                      <a:pt x="140" y="41"/>
                      <a:pt x="147" y="38"/>
                      <a:pt x="129" y="26"/>
                    </a:cubicBezTo>
                    <a:cubicBezTo>
                      <a:pt x="123" y="17"/>
                      <a:pt x="107" y="0"/>
                      <a:pt x="97" y="1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8" name="Freeform 14"/>
              <p:cNvSpPr>
                <a:spLocks noChangeArrowheads="1"/>
              </p:cNvSpPr>
              <p:nvPr/>
            </p:nvSpPr>
            <p:spPr bwMode="auto">
              <a:xfrm>
                <a:off x="1204" y="110"/>
                <a:ext cx="268" cy="178"/>
              </a:xfrm>
              <a:custGeom>
                <a:avLst/>
                <a:gdLst>
                  <a:gd name="T0" fmla="*/ 28 w 310"/>
                  <a:gd name="T1" fmla="*/ 1 h 254"/>
                  <a:gd name="T2" fmla="*/ 22 w 310"/>
                  <a:gd name="T3" fmla="*/ 3 h 254"/>
                  <a:gd name="T4" fmla="*/ 9 w 310"/>
                  <a:gd name="T5" fmla="*/ 4 h 254"/>
                  <a:gd name="T6" fmla="*/ 22 w 310"/>
                  <a:gd name="T7" fmla="*/ 9 h 254"/>
                  <a:gd name="T8" fmla="*/ 33 w 310"/>
                  <a:gd name="T9" fmla="*/ 10 h 254"/>
                  <a:gd name="T10" fmla="*/ 43 w 310"/>
                  <a:gd name="T11" fmla="*/ 12 h 254"/>
                  <a:gd name="T12" fmla="*/ 53 w 310"/>
                  <a:gd name="T13" fmla="*/ 10 h 254"/>
                  <a:gd name="T14" fmla="*/ 60 w 310"/>
                  <a:gd name="T15" fmla="*/ 13 h 254"/>
                  <a:gd name="T16" fmla="*/ 63 w 310"/>
                  <a:gd name="T17" fmla="*/ 15 h 254"/>
                  <a:gd name="T18" fmla="*/ 48 w 310"/>
                  <a:gd name="T19" fmla="*/ 18 h 254"/>
                  <a:gd name="T20" fmla="*/ 37 w 310"/>
                  <a:gd name="T21" fmla="*/ 20 h 254"/>
                  <a:gd name="T22" fmla="*/ 29 w 310"/>
                  <a:gd name="T23" fmla="*/ 20 h 254"/>
                  <a:gd name="T24" fmla="*/ 23 w 310"/>
                  <a:gd name="T25" fmla="*/ 20 h 254"/>
                  <a:gd name="T26" fmla="*/ 18 w 310"/>
                  <a:gd name="T27" fmla="*/ 22 h 254"/>
                  <a:gd name="T28" fmla="*/ 16 w 310"/>
                  <a:gd name="T29" fmla="*/ 24 h 254"/>
                  <a:gd name="T30" fmla="*/ 30 w 310"/>
                  <a:gd name="T31" fmla="*/ 25 h 254"/>
                  <a:gd name="T32" fmla="*/ 40 w 310"/>
                  <a:gd name="T33" fmla="*/ 24 h 254"/>
                  <a:gd name="T34" fmla="*/ 48 w 310"/>
                  <a:gd name="T35" fmla="*/ 27 h 254"/>
                  <a:gd name="T36" fmla="*/ 53 w 310"/>
                  <a:gd name="T37" fmla="*/ 28 h 254"/>
                  <a:gd name="T38" fmla="*/ 58 w 310"/>
                  <a:gd name="T39" fmla="*/ 28 h 254"/>
                  <a:gd name="T40" fmla="*/ 64 w 310"/>
                  <a:gd name="T41" fmla="*/ 29 h 254"/>
                  <a:gd name="T42" fmla="*/ 75 w 310"/>
                  <a:gd name="T43" fmla="*/ 28 h 254"/>
                  <a:gd name="T44" fmla="*/ 85 w 310"/>
                  <a:gd name="T45" fmla="*/ 28 h 254"/>
                  <a:gd name="T46" fmla="*/ 96 w 310"/>
                  <a:gd name="T47" fmla="*/ 25 h 254"/>
                  <a:gd name="T48" fmla="*/ 94 w 310"/>
                  <a:gd name="T49" fmla="*/ 22 h 254"/>
                  <a:gd name="T50" fmla="*/ 91 w 310"/>
                  <a:gd name="T51" fmla="*/ 20 h 254"/>
                  <a:gd name="T52" fmla="*/ 97 w 310"/>
                  <a:gd name="T53" fmla="*/ 20 h 254"/>
                  <a:gd name="T54" fmla="*/ 102 w 310"/>
                  <a:gd name="T55" fmla="*/ 22 h 254"/>
                  <a:gd name="T56" fmla="*/ 103 w 310"/>
                  <a:gd name="T57" fmla="*/ 24 h 254"/>
                  <a:gd name="T58" fmla="*/ 109 w 310"/>
                  <a:gd name="T59" fmla="*/ 23 h 254"/>
                  <a:gd name="T60" fmla="*/ 126 w 310"/>
                  <a:gd name="T61" fmla="*/ 20 h 254"/>
                  <a:gd name="T62" fmla="*/ 122 w 310"/>
                  <a:gd name="T63" fmla="*/ 18 h 254"/>
                  <a:gd name="T64" fmla="*/ 108 w 310"/>
                  <a:gd name="T65" fmla="*/ 14 h 254"/>
                  <a:gd name="T66" fmla="*/ 111 w 310"/>
                  <a:gd name="T67" fmla="*/ 13 h 254"/>
                  <a:gd name="T68" fmla="*/ 116 w 310"/>
                  <a:gd name="T69" fmla="*/ 13 h 254"/>
                  <a:gd name="T70" fmla="*/ 105 w 310"/>
                  <a:gd name="T71" fmla="*/ 8 h 254"/>
                  <a:gd name="T72" fmla="*/ 97 w 310"/>
                  <a:gd name="T73" fmla="*/ 7 h 254"/>
                  <a:gd name="T74" fmla="*/ 93 w 310"/>
                  <a:gd name="T75" fmla="*/ 6 h 254"/>
                  <a:gd name="T76" fmla="*/ 84 w 310"/>
                  <a:gd name="T77" fmla="*/ 4 h 254"/>
                  <a:gd name="T78" fmla="*/ 64 w 310"/>
                  <a:gd name="T79" fmla="*/ 6 h 254"/>
                  <a:gd name="T80" fmla="*/ 69 w 310"/>
                  <a:gd name="T81" fmla="*/ 3 h 254"/>
                  <a:gd name="T82" fmla="*/ 58 w 310"/>
                  <a:gd name="T83" fmla="*/ 2 h 254"/>
                  <a:gd name="T84" fmla="*/ 50 w 310"/>
                  <a:gd name="T85" fmla="*/ 2 h 254"/>
                  <a:gd name="T86" fmla="*/ 28 w 310"/>
                  <a:gd name="T87" fmla="*/ 1 h 254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310"/>
                  <a:gd name="T133" fmla="*/ 0 h 254"/>
                  <a:gd name="T134" fmla="*/ 310 w 310"/>
                  <a:gd name="T135" fmla="*/ 254 h 254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310" h="254">
                    <a:moveTo>
                      <a:pt x="67" y="9"/>
                    </a:moveTo>
                    <a:cubicBezTo>
                      <a:pt x="63" y="15"/>
                      <a:pt x="51" y="23"/>
                      <a:pt x="51" y="23"/>
                    </a:cubicBezTo>
                    <a:cubicBezTo>
                      <a:pt x="43" y="34"/>
                      <a:pt x="33" y="35"/>
                      <a:pt x="21" y="39"/>
                    </a:cubicBezTo>
                    <a:cubicBezTo>
                      <a:pt x="0" y="71"/>
                      <a:pt x="30" y="74"/>
                      <a:pt x="53" y="77"/>
                    </a:cubicBezTo>
                    <a:cubicBezTo>
                      <a:pt x="61" y="89"/>
                      <a:pt x="63" y="87"/>
                      <a:pt x="79" y="85"/>
                    </a:cubicBezTo>
                    <a:cubicBezTo>
                      <a:pt x="88" y="88"/>
                      <a:pt x="93" y="96"/>
                      <a:pt x="103" y="99"/>
                    </a:cubicBezTo>
                    <a:cubicBezTo>
                      <a:pt x="117" y="96"/>
                      <a:pt x="116" y="89"/>
                      <a:pt x="127" y="85"/>
                    </a:cubicBezTo>
                    <a:cubicBezTo>
                      <a:pt x="134" y="90"/>
                      <a:pt x="138" y="94"/>
                      <a:pt x="143" y="101"/>
                    </a:cubicBezTo>
                    <a:cubicBezTo>
                      <a:pt x="140" y="116"/>
                      <a:pt x="134" y="117"/>
                      <a:pt x="149" y="127"/>
                    </a:cubicBezTo>
                    <a:cubicBezTo>
                      <a:pt x="161" y="144"/>
                      <a:pt x="126" y="147"/>
                      <a:pt x="115" y="151"/>
                    </a:cubicBezTo>
                    <a:cubicBezTo>
                      <a:pt x="109" y="160"/>
                      <a:pt x="100" y="169"/>
                      <a:pt x="89" y="173"/>
                    </a:cubicBezTo>
                    <a:cubicBezTo>
                      <a:pt x="81" y="172"/>
                      <a:pt x="76" y="171"/>
                      <a:pt x="69" y="169"/>
                    </a:cubicBezTo>
                    <a:cubicBezTo>
                      <a:pt x="65" y="168"/>
                      <a:pt x="57" y="165"/>
                      <a:pt x="57" y="165"/>
                    </a:cubicBezTo>
                    <a:cubicBezTo>
                      <a:pt x="46" y="169"/>
                      <a:pt x="46" y="177"/>
                      <a:pt x="43" y="187"/>
                    </a:cubicBezTo>
                    <a:cubicBezTo>
                      <a:pt x="42" y="191"/>
                      <a:pt x="39" y="199"/>
                      <a:pt x="39" y="199"/>
                    </a:cubicBezTo>
                    <a:cubicBezTo>
                      <a:pt x="50" y="203"/>
                      <a:pt x="61" y="204"/>
                      <a:pt x="73" y="205"/>
                    </a:cubicBezTo>
                    <a:cubicBezTo>
                      <a:pt x="82" y="203"/>
                      <a:pt x="86" y="201"/>
                      <a:pt x="95" y="203"/>
                    </a:cubicBezTo>
                    <a:cubicBezTo>
                      <a:pt x="107" y="211"/>
                      <a:pt x="111" y="218"/>
                      <a:pt x="115" y="231"/>
                    </a:cubicBezTo>
                    <a:cubicBezTo>
                      <a:pt x="116" y="235"/>
                      <a:pt x="123" y="234"/>
                      <a:pt x="127" y="235"/>
                    </a:cubicBezTo>
                    <a:cubicBezTo>
                      <a:pt x="131" y="236"/>
                      <a:pt x="139" y="239"/>
                      <a:pt x="139" y="239"/>
                    </a:cubicBezTo>
                    <a:cubicBezTo>
                      <a:pt x="144" y="246"/>
                      <a:pt x="147" y="248"/>
                      <a:pt x="155" y="251"/>
                    </a:cubicBezTo>
                    <a:cubicBezTo>
                      <a:pt x="169" y="250"/>
                      <a:pt x="187" y="254"/>
                      <a:pt x="181" y="237"/>
                    </a:cubicBezTo>
                    <a:cubicBezTo>
                      <a:pt x="184" y="220"/>
                      <a:pt x="192" y="228"/>
                      <a:pt x="203" y="235"/>
                    </a:cubicBezTo>
                    <a:cubicBezTo>
                      <a:pt x="224" y="233"/>
                      <a:pt x="224" y="232"/>
                      <a:pt x="229" y="213"/>
                    </a:cubicBezTo>
                    <a:cubicBezTo>
                      <a:pt x="229" y="211"/>
                      <a:pt x="229" y="192"/>
                      <a:pt x="225" y="185"/>
                    </a:cubicBezTo>
                    <a:cubicBezTo>
                      <a:pt x="223" y="181"/>
                      <a:pt x="217" y="173"/>
                      <a:pt x="217" y="173"/>
                    </a:cubicBezTo>
                    <a:cubicBezTo>
                      <a:pt x="220" y="163"/>
                      <a:pt x="224" y="165"/>
                      <a:pt x="233" y="167"/>
                    </a:cubicBezTo>
                    <a:cubicBezTo>
                      <a:pt x="240" y="172"/>
                      <a:pt x="242" y="175"/>
                      <a:pt x="245" y="183"/>
                    </a:cubicBezTo>
                    <a:cubicBezTo>
                      <a:pt x="246" y="188"/>
                      <a:pt x="244" y="193"/>
                      <a:pt x="247" y="197"/>
                    </a:cubicBezTo>
                    <a:cubicBezTo>
                      <a:pt x="250" y="201"/>
                      <a:pt x="256" y="194"/>
                      <a:pt x="261" y="193"/>
                    </a:cubicBezTo>
                    <a:cubicBezTo>
                      <a:pt x="276" y="188"/>
                      <a:pt x="290" y="178"/>
                      <a:pt x="303" y="169"/>
                    </a:cubicBezTo>
                    <a:cubicBezTo>
                      <a:pt x="310" y="158"/>
                      <a:pt x="302" y="153"/>
                      <a:pt x="293" y="147"/>
                    </a:cubicBezTo>
                    <a:cubicBezTo>
                      <a:pt x="281" y="129"/>
                      <a:pt x="283" y="126"/>
                      <a:pt x="259" y="123"/>
                    </a:cubicBezTo>
                    <a:cubicBezTo>
                      <a:pt x="256" y="115"/>
                      <a:pt x="257" y="111"/>
                      <a:pt x="265" y="107"/>
                    </a:cubicBezTo>
                    <a:cubicBezTo>
                      <a:pt x="269" y="105"/>
                      <a:pt x="277" y="103"/>
                      <a:pt x="277" y="103"/>
                    </a:cubicBezTo>
                    <a:cubicBezTo>
                      <a:pt x="287" y="88"/>
                      <a:pt x="269" y="66"/>
                      <a:pt x="253" y="63"/>
                    </a:cubicBezTo>
                    <a:cubicBezTo>
                      <a:pt x="239" y="60"/>
                      <a:pt x="244" y="62"/>
                      <a:pt x="233" y="59"/>
                    </a:cubicBezTo>
                    <a:cubicBezTo>
                      <a:pt x="229" y="58"/>
                      <a:pt x="221" y="55"/>
                      <a:pt x="221" y="55"/>
                    </a:cubicBezTo>
                    <a:cubicBezTo>
                      <a:pt x="200" y="60"/>
                      <a:pt x="217" y="38"/>
                      <a:pt x="201" y="33"/>
                    </a:cubicBezTo>
                    <a:cubicBezTo>
                      <a:pt x="185" y="35"/>
                      <a:pt x="169" y="36"/>
                      <a:pt x="155" y="45"/>
                    </a:cubicBezTo>
                    <a:cubicBezTo>
                      <a:pt x="145" y="30"/>
                      <a:pt x="152" y="30"/>
                      <a:pt x="167" y="25"/>
                    </a:cubicBezTo>
                    <a:cubicBezTo>
                      <a:pt x="163" y="10"/>
                      <a:pt x="155" y="15"/>
                      <a:pt x="139" y="17"/>
                    </a:cubicBezTo>
                    <a:cubicBezTo>
                      <a:pt x="131" y="20"/>
                      <a:pt x="127" y="22"/>
                      <a:pt x="119" y="19"/>
                    </a:cubicBezTo>
                    <a:cubicBezTo>
                      <a:pt x="106" y="0"/>
                      <a:pt x="74" y="29"/>
                      <a:pt x="67" y="9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9" name="Freeform 15"/>
              <p:cNvSpPr>
                <a:spLocks noChangeArrowheads="1"/>
              </p:cNvSpPr>
              <p:nvPr/>
            </p:nvSpPr>
            <p:spPr bwMode="auto">
              <a:xfrm>
                <a:off x="1202" y="34"/>
                <a:ext cx="51" cy="34"/>
              </a:xfrm>
              <a:custGeom>
                <a:avLst/>
                <a:gdLst>
                  <a:gd name="T0" fmla="*/ 10 w 59"/>
                  <a:gd name="T1" fmla="*/ 0 h 50"/>
                  <a:gd name="T2" fmla="*/ 0 w 59"/>
                  <a:gd name="T3" fmla="*/ 1 h 50"/>
                  <a:gd name="T4" fmla="*/ 12 w 59"/>
                  <a:gd name="T5" fmla="*/ 3 h 50"/>
                  <a:gd name="T6" fmla="*/ 19 w 59"/>
                  <a:gd name="T7" fmla="*/ 5 h 50"/>
                  <a:gd name="T8" fmla="*/ 24 w 59"/>
                  <a:gd name="T9" fmla="*/ 3 h 50"/>
                  <a:gd name="T10" fmla="*/ 19 w 59"/>
                  <a:gd name="T11" fmla="*/ 1 h 50"/>
                  <a:gd name="T12" fmla="*/ 10 w 59"/>
                  <a:gd name="T13" fmla="*/ 0 h 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9"/>
                  <a:gd name="T22" fmla="*/ 0 h 50"/>
                  <a:gd name="T23" fmla="*/ 59 w 59"/>
                  <a:gd name="T24" fmla="*/ 50 h 5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9" h="50">
                    <a:moveTo>
                      <a:pt x="26" y="0"/>
                    </a:moveTo>
                    <a:cubicBezTo>
                      <a:pt x="13" y="2"/>
                      <a:pt x="7" y="0"/>
                      <a:pt x="0" y="10"/>
                    </a:cubicBezTo>
                    <a:cubicBezTo>
                      <a:pt x="4" y="22"/>
                      <a:pt x="18" y="36"/>
                      <a:pt x="30" y="40"/>
                    </a:cubicBezTo>
                    <a:cubicBezTo>
                      <a:pt x="37" y="42"/>
                      <a:pt x="48" y="50"/>
                      <a:pt x="48" y="50"/>
                    </a:cubicBezTo>
                    <a:cubicBezTo>
                      <a:pt x="57" y="44"/>
                      <a:pt x="55" y="37"/>
                      <a:pt x="58" y="28"/>
                    </a:cubicBezTo>
                    <a:cubicBezTo>
                      <a:pt x="55" y="11"/>
                      <a:pt x="59" y="18"/>
                      <a:pt x="44" y="8"/>
                    </a:cubicBezTo>
                    <a:cubicBezTo>
                      <a:pt x="42" y="6"/>
                      <a:pt x="26" y="5"/>
                      <a:pt x="26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0" name="Freeform 16"/>
              <p:cNvSpPr>
                <a:spLocks noChangeArrowheads="1"/>
              </p:cNvSpPr>
              <p:nvPr/>
            </p:nvSpPr>
            <p:spPr bwMode="auto">
              <a:xfrm>
                <a:off x="1105" y="99"/>
                <a:ext cx="75" cy="39"/>
              </a:xfrm>
              <a:custGeom>
                <a:avLst/>
                <a:gdLst>
                  <a:gd name="T0" fmla="*/ 19 w 86"/>
                  <a:gd name="T1" fmla="*/ 1 h 57"/>
                  <a:gd name="T2" fmla="*/ 10 w 86"/>
                  <a:gd name="T3" fmla="*/ 2 h 57"/>
                  <a:gd name="T4" fmla="*/ 3 w 86"/>
                  <a:gd name="T5" fmla="*/ 2 h 57"/>
                  <a:gd name="T6" fmla="*/ 7 w 86"/>
                  <a:gd name="T7" fmla="*/ 5 h 57"/>
                  <a:gd name="T8" fmla="*/ 33 w 86"/>
                  <a:gd name="T9" fmla="*/ 3 h 57"/>
                  <a:gd name="T10" fmla="*/ 38 w 86"/>
                  <a:gd name="T11" fmla="*/ 1 h 57"/>
                  <a:gd name="T12" fmla="*/ 25 w 86"/>
                  <a:gd name="T13" fmla="*/ 1 h 57"/>
                  <a:gd name="T14" fmla="*/ 19 w 86"/>
                  <a:gd name="T15" fmla="*/ 1 h 5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86"/>
                  <a:gd name="T25" fmla="*/ 0 h 57"/>
                  <a:gd name="T26" fmla="*/ 86 w 86"/>
                  <a:gd name="T27" fmla="*/ 57 h 5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86" h="57">
                    <a:moveTo>
                      <a:pt x="44" y="7"/>
                    </a:moveTo>
                    <a:cubicBezTo>
                      <a:pt x="39" y="14"/>
                      <a:pt x="31" y="20"/>
                      <a:pt x="24" y="25"/>
                    </a:cubicBezTo>
                    <a:cubicBezTo>
                      <a:pt x="16" y="19"/>
                      <a:pt x="12" y="22"/>
                      <a:pt x="4" y="27"/>
                    </a:cubicBezTo>
                    <a:cubicBezTo>
                      <a:pt x="0" y="38"/>
                      <a:pt x="4" y="53"/>
                      <a:pt x="16" y="57"/>
                    </a:cubicBezTo>
                    <a:cubicBezTo>
                      <a:pt x="33" y="51"/>
                      <a:pt x="60" y="45"/>
                      <a:pt x="74" y="35"/>
                    </a:cubicBezTo>
                    <a:cubicBezTo>
                      <a:pt x="78" y="29"/>
                      <a:pt x="86" y="17"/>
                      <a:pt x="86" y="17"/>
                    </a:cubicBezTo>
                    <a:cubicBezTo>
                      <a:pt x="80" y="0"/>
                      <a:pt x="74" y="5"/>
                      <a:pt x="56" y="7"/>
                    </a:cubicBezTo>
                    <a:cubicBezTo>
                      <a:pt x="43" y="11"/>
                      <a:pt x="44" y="15"/>
                      <a:pt x="44" y="7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1" name="Freeform 17"/>
              <p:cNvSpPr>
                <a:spLocks noChangeArrowheads="1"/>
              </p:cNvSpPr>
              <p:nvPr/>
            </p:nvSpPr>
            <p:spPr bwMode="auto">
              <a:xfrm>
                <a:off x="1184" y="107"/>
                <a:ext cx="62" cy="23"/>
              </a:xfrm>
              <a:custGeom>
                <a:avLst/>
                <a:gdLst>
                  <a:gd name="T0" fmla="*/ 15 w 73"/>
                  <a:gd name="T1" fmla="*/ 0 h 34"/>
                  <a:gd name="T2" fmla="*/ 3 w 73"/>
                  <a:gd name="T3" fmla="*/ 1 h 34"/>
                  <a:gd name="T4" fmla="*/ 8 w 73"/>
                  <a:gd name="T5" fmla="*/ 3 h 34"/>
                  <a:gd name="T6" fmla="*/ 19 w 73"/>
                  <a:gd name="T7" fmla="*/ 3 h 34"/>
                  <a:gd name="T8" fmla="*/ 24 w 73"/>
                  <a:gd name="T9" fmla="*/ 2 h 34"/>
                  <a:gd name="T10" fmla="*/ 15 w 73"/>
                  <a:gd name="T11" fmla="*/ 0 h 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34"/>
                  <a:gd name="T20" fmla="*/ 73 w 73"/>
                  <a:gd name="T21" fmla="*/ 34 h 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34">
                    <a:moveTo>
                      <a:pt x="40" y="0"/>
                    </a:moveTo>
                    <a:cubicBezTo>
                      <a:pt x="30" y="6"/>
                      <a:pt x="20" y="10"/>
                      <a:pt x="10" y="16"/>
                    </a:cubicBezTo>
                    <a:cubicBezTo>
                      <a:pt x="0" y="31"/>
                      <a:pt x="13" y="30"/>
                      <a:pt x="24" y="34"/>
                    </a:cubicBezTo>
                    <a:cubicBezTo>
                      <a:pt x="44" y="31"/>
                      <a:pt x="35" y="34"/>
                      <a:pt x="52" y="28"/>
                    </a:cubicBezTo>
                    <a:cubicBezTo>
                      <a:pt x="57" y="26"/>
                      <a:pt x="64" y="20"/>
                      <a:pt x="64" y="20"/>
                    </a:cubicBezTo>
                    <a:cubicBezTo>
                      <a:pt x="73" y="7"/>
                      <a:pt x="48" y="8"/>
                      <a:pt x="40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2" name="Freeform 18"/>
              <p:cNvSpPr>
                <a:spLocks noChangeArrowheads="1"/>
              </p:cNvSpPr>
              <p:nvPr/>
            </p:nvSpPr>
            <p:spPr bwMode="auto">
              <a:xfrm>
                <a:off x="1150" y="73"/>
                <a:ext cx="74" cy="32"/>
              </a:xfrm>
              <a:custGeom>
                <a:avLst/>
                <a:gdLst>
                  <a:gd name="T0" fmla="*/ 25 w 85"/>
                  <a:gd name="T1" fmla="*/ 1 h 45"/>
                  <a:gd name="T2" fmla="*/ 12 w 85"/>
                  <a:gd name="T3" fmla="*/ 1 h 45"/>
                  <a:gd name="T4" fmla="*/ 0 w 85"/>
                  <a:gd name="T5" fmla="*/ 2 h 45"/>
                  <a:gd name="T6" fmla="*/ 17 w 85"/>
                  <a:gd name="T7" fmla="*/ 4 h 45"/>
                  <a:gd name="T8" fmla="*/ 28 w 85"/>
                  <a:gd name="T9" fmla="*/ 5 h 45"/>
                  <a:gd name="T10" fmla="*/ 37 w 85"/>
                  <a:gd name="T11" fmla="*/ 2 h 45"/>
                  <a:gd name="T12" fmla="*/ 36 w 85"/>
                  <a:gd name="T13" fmla="*/ 1 h 45"/>
                  <a:gd name="T14" fmla="*/ 28 w 85"/>
                  <a:gd name="T15" fmla="*/ 0 h 45"/>
                  <a:gd name="T16" fmla="*/ 25 w 85"/>
                  <a:gd name="T17" fmla="*/ 1 h 4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5"/>
                  <a:gd name="T28" fmla="*/ 0 h 45"/>
                  <a:gd name="T29" fmla="*/ 85 w 85"/>
                  <a:gd name="T30" fmla="*/ 45 h 4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5" h="45">
                    <a:moveTo>
                      <a:pt x="58" y="10"/>
                    </a:moveTo>
                    <a:cubicBezTo>
                      <a:pt x="39" y="16"/>
                      <a:pt x="45" y="10"/>
                      <a:pt x="28" y="4"/>
                    </a:cubicBezTo>
                    <a:cubicBezTo>
                      <a:pt x="7" y="6"/>
                      <a:pt x="5" y="2"/>
                      <a:pt x="0" y="18"/>
                    </a:cubicBezTo>
                    <a:cubicBezTo>
                      <a:pt x="5" y="34"/>
                      <a:pt x="26" y="31"/>
                      <a:pt x="40" y="32"/>
                    </a:cubicBezTo>
                    <a:cubicBezTo>
                      <a:pt x="50" y="42"/>
                      <a:pt x="49" y="45"/>
                      <a:pt x="64" y="40"/>
                    </a:cubicBezTo>
                    <a:cubicBezTo>
                      <a:pt x="69" y="32"/>
                      <a:pt x="77" y="25"/>
                      <a:pt x="84" y="18"/>
                    </a:cubicBezTo>
                    <a:cubicBezTo>
                      <a:pt x="83" y="14"/>
                      <a:pt x="85" y="9"/>
                      <a:pt x="82" y="6"/>
                    </a:cubicBezTo>
                    <a:cubicBezTo>
                      <a:pt x="78" y="1"/>
                      <a:pt x="64" y="0"/>
                      <a:pt x="64" y="0"/>
                    </a:cubicBezTo>
                    <a:cubicBezTo>
                      <a:pt x="56" y="3"/>
                      <a:pt x="47" y="21"/>
                      <a:pt x="58" y="1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3" name="Freeform 19"/>
              <p:cNvSpPr>
                <a:spLocks noChangeArrowheads="1"/>
              </p:cNvSpPr>
              <p:nvPr/>
            </p:nvSpPr>
            <p:spPr bwMode="auto">
              <a:xfrm>
                <a:off x="1119" y="43"/>
                <a:ext cx="51" cy="22"/>
              </a:xfrm>
              <a:custGeom>
                <a:avLst/>
                <a:gdLst>
                  <a:gd name="T0" fmla="*/ 8 w 58"/>
                  <a:gd name="T1" fmla="*/ 1 h 31"/>
                  <a:gd name="T2" fmla="*/ 0 w 58"/>
                  <a:gd name="T3" fmla="*/ 2 h 31"/>
                  <a:gd name="T4" fmla="*/ 10 w 58"/>
                  <a:gd name="T5" fmla="*/ 4 h 31"/>
                  <a:gd name="T6" fmla="*/ 13 w 58"/>
                  <a:gd name="T7" fmla="*/ 3 h 31"/>
                  <a:gd name="T8" fmla="*/ 24 w 58"/>
                  <a:gd name="T9" fmla="*/ 1 h 31"/>
                  <a:gd name="T10" fmla="*/ 20 w 58"/>
                  <a:gd name="T11" fmla="*/ 0 h 31"/>
                  <a:gd name="T12" fmla="*/ 8 w 58"/>
                  <a:gd name="T13" fmla="*/ 1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8"/>
                  <a:gd name="T22" fmla="*/ 0 h 31"/>
                  <a:gd name="T23" fmla="*/ 58 w 58"/>
                  <a:gd name="T24" fmla="*/ 31 h 3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8" h="31">
                    <a:moveTo>
                      <a:pt x="16" y="4"/>
                    </a:moveTo>
                    <a:cubicBezTo>
                      <a:pt x="2" y="13"/>
                      <a:pt x="7" y="8"/>
                      <a:pt x="0" y="18"/>
                    </a:cubicBezTo>
                    <a:cubicBezTo>
                      <a:pt x="5" y="26"/>
                      <a:pt x="11" y="25"/>
                      <a:pt x="20" y="28"/>
                    </a:cubicBezTo>
                    <a:cubicBezTo>
                      <a:pt x="36" y="23"/>
                      <a:pt x="17" y="31"/>
                      <a:pt x="28" y="20"/>
                    </a:cubicBezTo>
                    <a:cubicBezTo>
                      <a:pt x="33" y="15"/>
                      <a:pt x="46" y="13"/>
                      <a:pt x="52" y="12"/>
                    </a:cubicBezTo>
                    <a:cubicBezTo>
                      <a:pt x="58" y="3"/>
                      <a:pt x="53" y="3"/>
                      <a:pt x="44" y="0"/>
                    </a:cubicBezTo>
                    <a:cubicBezTo>
                      <a:pt x="38" y="1"/>
                      <a:pt x="20" y="8"/>
                      <a:pt x="16" y="4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4" name="Freeform 20"/>
              <p:cNvSpPr>
                <a:spLocks noChangeArrowheads="1"/>
              </p:cNvSpPr>
              <p:nvPr/>
            </p:nvSpPr>
            <p:spPr bwMode="auto">
              <a:xfrm>
                <a:off x="1250" y="46"/>
                <a:ext cx="131" cy="72"/>
              </a:xfrm>
              <a:custGeom>
                <a:avLst/>
                <a:gdLst>
                  <a:gd name="T0" fmla="*/ 16 w 152"/>
                  <a:gd name="T1" fmla="*/ 0 h 102"/>
                  <a:gd name="T2" fmla="*/ 6 w 152"/>
                  <a:gd name="T3" fmla="*/ 1 h 102"/>
                  <a:gd name="T4" fmla="*/ 3 w 152"/>
                  <a:gd name="T5" fmla="*/ 4 h 102"/>
                  <a:gd name="T6" fmla="*/ 5 w 152"/>
                  <a:gd name="T7" fmla="*/ 7 h 102"/>
                  <a:gd name="T8" fmla="*/ 0 w 152"/>
                  <a:gd name="T9" fmla="*/ 9 h 102"/>
                  <a:gd name="T10" fmla="*/ 22 w 152"/>
                  <a:gd name="T11" fmla="*/ 11 h 102"/>
                  <a:gd name="T12" fmla="*/ 34 w 152"/>
                  <a:gd name="T13" fmla="*/ 11 h 102"/>
                  <a:gd name="T14" fmla="*/ 62 w 152"/>
                  <a:gd name="T15" fmla="*/ 11 h 102"/>
                  <a:gd name="T16" fmla="*/ 31 w 152"/>
                  <a:gd name="T17" fmla="*/ 9 h 102"/>
                  <a:gd name="T18" fmla="*/ 22 w 152"/>
                  <a:gd name="T19" fmla="*/ 8 h 102"/>
                  <a:gd name="T20" fmla="*/ 18 w 152"/>
                  <a:gd name="T21" fmla="*/ 6 h 102"/>
                  <a:gd name="T22" fmla="*/ 21 w 152"/>
                  <a:gd name="T23" fmla="*/ 4 h 102"/>
                  <a:gd name="T24" fmla="*/ 16 w 152"/>
                  <a:gd name="T25" fmla="*/ 0 h 10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52"/>
                  <a:gd name="T40" fmla="*/ 0 h 102"/>
                  <a:gd name="T41" fmla="*/ 152 w 152"/>
                  <a:gd name="T42" fmla="*/ 102 h 10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52" h="102">
                    <a:moveTo>
                      <a:pt x="38" y="0"/>
                    </a:moveTo>
                    <a:cubicBezTo>
                      <a:pt x="22" y="5"/>
                      <a:pt x="30" y="3"/>
                      <a:pt x="14" y="6"/>
                    </a:cubicBezTo>
                    <a:cubicBezTo>
                      <a:pt x="18" y="22"/>
                      <a:pt x="22" y="32"/>
                      <a:pt x="4" y="38"/>
                    </a:cubicBezTo>
                    <a:cubicBezTo>
                      <a:pt x="1" y="47"/>
                      <a:pt x="7" y="49"/>
                      <a:pt x="12" y="56"/>
                    </a:cubicBezTo>
                    <a:cubicBezTo>
                      <a:pt x="10" y="65"/>
                      <a:pt x="9" y="69"/>
                      <a:pt x="0" y="72"/>
                    </a:cubicBezTo>
                    <a:cubicBezTo>
                      <a:pt x="5" y="88"/>
                      <a:pt x="45" y="85"/>
                      <a:pt x="56" y="86"/>
                    </a:cubicBezTo>
                    <a:cubicBezTo>
                      <a:pt x="72" y="97"/>
                      <a:pt x="63" y="95"/>
                      <a:pt x="82" y="92"/>
                    </a:cubicBezTo>
                    <a:cubicBezTo>
                      <a:pt x="86" y="92"/>
                      <a:pt x="147" y="102"/>
                      <a:pt x="152" y="86"/>
                    </a:cubicBezTo>
                    <a:cubicBezTo>
                      <a:pt x="123" y="66"/>
                      <a:pt x="128" y="72"/>
                      <a:pt x="76" y="70"/>
                    </a:cubicBezTo>
                    <a:cubicBezTo>
                      <a:pt x="62" y="56"/>
                      <a:pt x="81" y="73"/>
                      <a:pt x="54" y="62"/>
                    </a:cubicBezTo>
                    <a:cubicBezTo>
                      <a:pt x="50" y="60"/>
                      <a:pt x="48" y="55"/>
                      <a:pt x="44" y="52"/>
                    </a:cubicBezTo>
                    <a:cubicBezTo>
                      <a:pt x="41" y="43"/>
                      <a:pt x="42" y="39"/>
                      <a:pt x="50" y="34"/>
                    </a:cubicBezTo>
                    <a:cubicBezTo>
                      <a:pt x="52" y="27"/>
                      <a:pt x="42" y="9"/>
                      <a:pt x="38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5" name="Freeform 21"/>
              <p:cNvSpPr>
                <a:spLocks noChangeArrowheads="1"/>
              </p:cNvSpPr>
              <p:nvPr/>
            </p:nvSpPr>
            <p:spPr bwMode="auto">
              <a:xfrm>
                <a:off x="0" y="275"/>
                <a:ext cx="29" cy="14"/>
              </a:xfrm>
              <a:custGeom>
                <a:avLst/>
                <a:gdLst>
                  <a:gd name="T0" fmla="*/ 13 w 34"/>
                  <a:gd name="T1" fmla="*/ 0 h 20"/>
                  <a:gd name="T2" fmla="*/ 9 w 34"/>
                  <a:gd name="T3" fmla="*/ 3 h 20"/>
                  <a:gd name="T4" fmla="*/ 3 w 34"/>
                  <a:gd name="T5" fmla="*/ 2 h 20"/>
                  <a:gd name="T6" fmla="*/ 3 w 34"/>
                  <a:gd name="T7" fmla="*/ 1 h 20"/>
                  <a:gd name="T8" fmla="*/ 13 w 34"/>
                  <a:gd name="T9" fmla="*/ 0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20"/>
                  <a:gd name="T17" fmla="*/ 34 w 34"/>
                  <a:gd name="T18" fmla="*/ 20 h 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20">
                    <a:moveTo>
                      <a:pt x="34" y="0"/>
                    </a:moveTo>
                    <a:cubicBezTo>
                      <a:pt x="32" y="10"/>
                      <a:pt x="34" y="17"/>
                      <a:pt x="24" y="20"/>
                    </a:cubicBezTo>
                    <a:cubicBezTo>
                      <a:pt x="17" y="19"/>
                      <a:pt x="10" y="20"/>
                      <a:pt x="4" y="18"/>
                    </a:cubicBezTo>
                    <a:cubicBezTo>
                      <a:pt x="0" y="17"/>
                      <a:pt x="2" y="7"/>
                      <a:pt x="4" y="6"/>
                    </a:cubicBezTo>
                    <a:cubicBezTo>
                      <a:pt x="12" y="0"/>
                      <a:pt x="24" y="0"/>
                      <a:pt x="34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6" name="Freeform 22"/>
              <p:cNvSpPr>
                <a:spLocks noChangeArrowheads="1"/>
              </p:cNvSpPr>
              <p:nvPr/>
            </p:nvSpPr>
            <p:spPr bwMode="auto">
              <a:xfrm>
                <a:off x="871" y="753"/>
                <a:ext cx="18" cy="11"/>
              </a:xfrm>
              <a:custGeom>
                <a:avLst/>
                <a:gdLst>
                  <a:gd name="T0" fmla="*/ 3 w 21"/>
                  <a:gd name="T1" fmla="*/ 0 h 16"/>
                  <a:gd name="T2" fmla="*/ 5 w 21"/>
                  <a:gd name="T3" fmla="*/ 2 h 16"/>
                  <a:gd name="T4" fmla="*/ 3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7" name="Freeform 23"/>
              <p:cNvSpPr>
                <a:spLocks noChangeArrowheads="1"/>
              </p:cNvSpPr>
              <p:nvPr/>
            </p:nvSpPr>
            <p:spPr bwMode="auto">
              <a:xfrm>
                <a:off x="874" y="776"/>
                <a:ext cx="19" cy="11"/>
              </a:xfrm>
              <a:custGeom>
                <a:avLst/>
                <a:gdLst>
                  <a:gd name="T0" fmla="*/ 3 w 21"/>
                  <a:gd name="T1" fmla="*/ 0 h 16"/>
                  <a:gd name="T2" fmla="*/ 7 w 21"/>
                  <a:gd name="T3" fmla="*/ 2 h 16"/>
                  <a:gd name="T4" fmla="*/ 3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8" name="Freeform 24"/>
              <p:cNvSpPr>
                <a:spLocks noChangeArrowheads="1"/>
              </p:cNvSpPr>
              <p:nvPr/>
            </p:nvSpPr>
            <p:spPr bwMode="auto">
              <a:xfrm>
                <a:off x="1109" y="899"/>
                <a:ext cx="17" cy="12"/>
              </a:xfrm>
              <a:custGeom>
                <a:avLst/>
                <a:gdLst>
                  <a:gd name="T0" fmla="*/ 2 w 21"/>
                  <a:gd name="T1" fmla="*/ 0 h 16"/>
                  <a:gd name="T2" fmla="*/ 4 w 21"/>
                  <a:gd name="T3" fmla="*/ 3 h 16"/>
                  <a:gd name="T4" fmla="*/ 2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9" name="Freeform 25"/>
              <p:cNvSpPr>
                <a:spLocks noChangeArrowheads="1"/>
              </p:cNvSpPr>
              <p:nvPr/>
            </p:nvSpPr>
            <p:spPr bwMode="auto">
              <a:xfrm>
                <a:off x="1251" y="447"/>
                <a:ext cx="44" cy="17"/>
              </a:xfrm>
              <a:custGeom>
                <a:avLst/>
                <a:gdLst>
                  <a:gd name="T0" fmla="*/ 5 w 51"/>
                  <a:gd name="T1" fmla="*/ 0 h 24"/>
                  <a:gd name="T2" fmla="*/ 3 w 51"/>
                  <a:gd name="T3" fmla="*/ 2 h 24"/>
                  <a:gd name="T4" fmla="*/ 11 w 51"/>
                  <a:gd name="T5" fmla="*/ 3 h 24"/>
                  <a:gd name="T6" fmla="*/ 14 w 51"/>
                  <a:gd name="T7" fmla="*/ 1 h 24"/>
                  <a:gd name="T8" fmla="*/ 5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0" name="Freeform 26"/>
              <p:cNvSpPr>
                <a:spLocks noChangeArrowheads="1"/>
              </p:cNvSpPr>
              <p:nvPr/>
            </p:nvSpPr>
            <p:spPr bwMode="auto">
              <a:xfrm>
                <a:off x="1136" y="255"/>
                <a:ext cx="44" cy="17"/>
              </a:xfrm>
              <a:custGeom>
                <a:avLst/>
                <a:gdLst>
                  <a:gd name="T0" fmla="*/ 5 w 51"/>
                  <a:gd name="T1" fmla="*/ 0 h 24"/>
                  <a:gd name="T2" fmla="*/ 3 w 51"/>
                  <a:gd name="T3" fmla="*/ 2 h 24"/>
                  <a:gd name="T4" fmla="*/ 11 w 51"/>
                  <a:gd name="T5" fmla="*/ 3 h 24"/>
                  <a:gd name="T6" fmla="*/ 14 w 51"/>
                  <a:gd name="T7" fmla="*/ 1 h 24"/>
                  <a:gd name="T8" fmla="*/ 5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1" name="Freeform 27"/>
              <p:cNvSpPr>
                <a:spLocks noChangeArrowheads="1"/>
              </p:cNvSpPr>
              <p:nvPr/>
            </p:nvSpPr>
            <p:spPr bwMode="auto">
              <a:xfrm>
                <a:off x="1211" y="88"/>
                <a:ext cx="45" cy="17"/>
              </a:xfrm>
              <a:custGeom>
                <a:avLst/>
                <a:gdLst>
                  <a:gd name="T0" fmla="*/ 6 w 51"/>
                  <a:gd name="T1" fmla="*/ 0 h 24"/>
                  <a:gd name="T2" fmla="*/ 4 w 51"/>
                  <a:gd name="T3" fmla="*/ 2 h 24"/>
                  <a:gd name="T4" fmla="*/ 13 w 51"/>
                  <a:gd name="T5" fmla="*/ 3 h 24"/>
                  <a:gd name="T6" fmla="*/ 16 w 51"/>
                  <a:gd name="T7" fmla="*/ 1 h 24"/>
                  <a:gd name="T8" fmla="*/ 6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2" name="Freeform 28"/>
              <p:cNvSpPr>
                <a:spLocks noChangeArrowheads="1"/>
              </p:cNvSpPr>
              <p:nvPr/>
            </p:nvSpPr>
            <p:spPr bwMode="auto">
              <a:xfrm>
                <a:off x="1284" y="189"/>
                <a:ext cx="43" cy="17"/>
              </a:xfrm>
              <a:custGeom>
                <a:avLst/>
                <a:gdLst>
                  <a:gd name="T0" fmla="*/ 5 w 51"/>
                  <a:gd name="T1" fmla="*/ 0 h 24"/>
                  <a:gd name="T2" fmla="*/ 3 w 51"/>
                  <a:gd name="T3" fmla="*/ 2 h 24"/>
                  <a:gd name="T4" fmla="*/ 9 w 51"/>
                  <a:gd name="T5" fmla="*/ 3 h 24"/>
                  <a:gd name="T6" fmla="*/ 12 w 51"/>
                  <a:gd name="T7" fmla="*/ 1 h 24"/>
                  <a:gd name="T8" fmla="*/ 5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" name="Freeform 29"/>
              <p:cNvSpPr>
                <a:spLocks noChangeArrowheads="1"/>
              </p:cNvSpPr>
              <p:nvPr/>
            </p:nvSpPr>
            <p:spPr bwMode="auto">
              <a:xfrm>
                <a:off x="1302" y="0"/>
                <a:ext cx="801" cy="323"/>
              </a:xfrm>
              <a:custGeom>
                <a:avLst/>
                <a:gdLst>
                  <a:gd name="T0" fmla="*/ 12 w 929"/>
                  <a:gd name="T1" fmla="*/ 6 h 462"/>
                  <a:gd name="T2" fmla="*/ 3 w 929"/>
                  <a:gd name="T3" fmla="*/ 10 h 462"/>
                  <a:gd name="T4" fmla="*/ 15 w 929"/>
                  <a:gd name="T5" fmla="*/ 12 h 462"/>
                  <a:gd name="T6" fmla="*/ 7 w 929"/>
                  <a:gd name="T7" fmla="*/ 14 h 462"/>
                  <a:gd name="T8" fmla="*/ 43 w 929"/>
                  <a:gd name="T9" fmla="*/ 15 h 462"/>
                  <a:gd name="T10" fmla="*/ 58 w 929"/>
                  <a:gd name="T11" fmla="*/ 15 h 462"/>
                  <a:gd name="T12" fmla="*/ 103 w 929"/>
                  <a:gd name="T13" fmla="*/ 9 h 462"/>
                  <a:gd name="T14" fmla="*/ 123 w 929"/>
                  <a:gd name="T15" fmla="*/ 7 h 462"/>
                  <a:gd name="T16" fmla="*/ 133 w 929"/>
                  <a:gd name="T17" fmla="*/ 9 h 462"/>
                  <a:gd name="T18" fmla="*/ 112 w 929"/>
                  <a:gd name="T19" fmla="*/ 10 h 462"/>
                  <a:gd name="T20" fmla="*/ 100 w 929"/>
                  <a:gd name="T21" fmla="*/ 13 h 462"/>
                  <a:gd name="T22" fmla="*/ 105 w 929"/>
                  <a:gd name="T23" fmla="*/ 14 h 462"/>
                  <a:gd name="T24" fmla="*/ 106 w 929"/>
                  <a:gd name="T25" fmla="*/ 19 h 462"/>
                  <a:gd name="T26" fmla="*/ 143 w 929"/>
                  <a:gd name="T27" fmla="*/ 22 h 462"/>
                  <a:gd name="T28" fmla="*/ 138 w 929"/>
                  <a:gd name="T29" fmla="*/ 24 h 462"/>
                  <a:gd name="T30" fmla="*/ 151 w 929"/>
                  <a:gd name="T31" fmla="*/ 29 h 462"/>
                  <a:gd name="T32" fmla="*/ 143 w 929"/>
                  <a:gd name="T33" fmla="*/ 31 h 462"/>
                  <a:gd name="T34" fmla="*/ 133 w 929"/>
                  <a:gd name="T35" fmla="*/ 35 h 462"/>
                  <a:gd name="T36" fmla="*/ 121 w 929"/>
                  <a:gd name="T37" fmla="*/ 38 h 462"/>
                  <a:gd name="T38" fmla="*/ 120 w 929"/>
                  <a:gd name="T39" fmla="*/ 50 h 462"/>
                  <a:gd name="T40" fmla="*/ 137 w 929"/>
                  <a:gd name="T41" fmla="*/ 52 h 462"/>
                  <a:gd name="T42" fmla="*/ 160 w 929"/>
                  <a:gd name="T43" fmla="*/ 52 h 462"/>
                  <a:gd name="T44" fmla="*/ 170 w 929"/>
                  <a:gd name="T45" fmla="*/ 50 h 462"/>
                  <a:gd name="T46" fmla="*/ 208 w 929"/>
                  <a:gd name="T47" fmla="*/ 41 h 462"/>
                  <a:gd name="T48" fmla="*/ 235 w 929"/>
                  <a:gd name="T49" fmla="*/ 39 h 462"/>
                  <a:gd name="T50" fmla="*/ 266 w 929"/>
                  <a:gd name="T51" fmla="*/ 36 h 462"/>
                  <a:gd name="T52" fmla="*/ 295 w 929"/>
                  <a:gd name="T53" fmla="*/ 34 h 462"/>
                  <a:gd name="T54" fmla="*/ 313 w 929"/>
                  <a:gd name="T55" fmla="*/ 30 h 462"/>
                  <a:gd name="T56" fmla="*/ 329 w 929"/>
                  <a:gd name="T57" fmla="*/ 24 h 462"/>
                  <a:gd name="T58" fmla="*/ 329 w 929"/>
                  <a:gd name="T59" fmla="*/ 18 h 462"/>
                  <a:gd name="T60" fmla="*/ 329 w 929"/>
                  <a:gd name="T61" fmla="*/ 15 h 462"/>
                  <a:gd name="T62" fmla="*/ 342 w 929"/>
                  <a:gd name="T63" fmla="*/ 10 h 462"/>
                  <a:gd name="T64" fmla="*/ 360 w 929"/>
                  <a:gd name="T65" fmla="*/ 10 h 462"/>
                  <a:gd name="T66" fmla="*/ 379 w 929"/>
                  <a:gd name="T67" fmla="*/ 6 h 462"/>
                  <a:gd name="T68" fmla="*/ 365 w 929"/>
                  <a:gd name="T69" fmla="*/ 6 h 462"/>
                  <a:gd name="T70" fmla="*/ 348 w 929"/>
                  <a:gd name="T71" fmla="*/ 5 h 462"/>
                  <a:gd name="T72" fmla="*/ 327 w 929"/>
                  <a:gd name="T73" fmla="*/ 2 h 462"/>
                  <a:gd name="T74" fmla="*/ 264 w 929"/>
                  <a:gd name="T75" fmla="*/ 3 h 462"/>
                  <a:gd name="T76" fmla="*/ 240 w 929"/>
                  <a:gd name="T77" fmla="*/ 4 h 462"/>
                  <a:gd name="T78" fmla="*/ 228 w 929"/>
                  <a:gd name="T79" fmla="*/ 4 h 462"/>
                  <a:gd name="T80" fmla="*/ 212 w 929"/>
                  <a:gd name="T81" fmla="*/ 6 h 462"/>
                  <a:gd name="T82" fmla="*/ 197 w 929"/>
                  <a:gd name="T83" fmla="*/ 3 h 462"/>
                  <a:gd name="T84" fmla="*/ 178 w 929"/>
                  <a:gd name="T85" fmla="*/ 5 h 462"/>
                  <a:gd name="T86" fmla="*/ 151 w 929"/>
                  <a:gd name="T87" fmla="*/ 6 h 462"/>
                  <a:gd name="T88" fmla="*/ 169 w 929"/>
                  <a:gd name="T89" fmla="*/ 4 h 462"/>
                  <a:gd name="T90" fmla="*/ 145 w 929"/>
                  <a:gd name="T91" fmla="*/ 1 h 462"/>
                  <a:gd name="T92" fmla="*/ 138 w 929"/>
                  <a:gd name="T93" fmla="*/ 1 h 462"/>
                  <a:gd name="T94" fmla="*/ 129 w 929"/>
                  <a:gd name="T95" fmla="*/ 1 h 462"/>
                  <a:gd name="T96" fmla="*/ 98 w 929"/>
                  <a:gd name="T97" fmla="*/ 2 h 462"/>
                  <a:gd name="T98" fmla="*/ 66 w 929"/>
                  <a:gd name="T99" fmla="*/ 3 h 462"/>
                  <a:gd name="T100" fmla="*/ 44 w 929"/>
                  <a:gd name="T101" fmla="*/ 3 h 462"/>
                  <a:gd name="T102" fmla="*/ 46 w 929"/>
                  <a:gd name="T103" fmla="*/ 8 h 462"/>
                  <a:gd name="T104" fmla="*/ 43 w 929"/>
                  <a:gd name="T105" fmla="*/ 6 h 462"/>
                  <a:gd name="T106" fmla="*/ 25 w 929"/>
                  <a:gd name="T107" fmla="*/ 5 h 46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929"/>
                  <a:gd name="T163" fmla="*/ 0 h 462"/>
                  <a:gd name="T164" fmla="*/ 929 w 929"/>
                  <a:gd name="T165" fmla="*/ 462 h 46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929" h="462">
                    <a:moveTo>
                      <a:pt x="60" y="42"/>
                    </a:moveTo>
                    <a:cubicBezTo>
                      <a:pt x="40" y="45"/>
                      <a:pt x="42" y="46"/>
                      <a:pt x="28" y="56"/>
                    </a:cubicBezTo>
                    <a:cubicBezTo>
                      <a:pt x="26" y="74"/>
                      <a:pt x="27" y="75"/>
                      <a:pt x="10" y="78"/>
                    </a:cubicBezTo>
                    <a:cubicBezTo>
                      <a:pt x="4" y="82"/>
                      <a:pt x="0" y="82"/>
                      <a:pt x="6" y="92"/>
                    </a:cubicBezTo>
                    <a:cubicBezTo>
                      <a:pt x="10" y="98"/>
                      <a:pt x="21" y="96"/>
                      <a:pt x="28" y="98"/>
                    </a:cubicBezTo>
                    <a:cubicBezTo>
                      <a:pt x="31" y="99"/>
                      <a:pt x="36" y="100"/>
                      <a:pt x="36" y="100"/>
                    </a:cubicBezTo>
                    <a:cubicBezTo>
                      <a:pt x="47" y="99"/>
                      <a:pt x="69" y="97"/>
                      <a:pt x="50" y="110"/>
                    </a:cubicBezTo>
                    <a:cubicBezTo>
                      <a:pt x="37" y="108"/>
                      <a:pt x="24" y="104"/>
                      <a:pt x="16" y="116"/>
                    </a:cubicBezTo>
                    <a:cubicBezTo>
                      <a:pt x="24" y="141"/>
                      <a:pt x="68" y="125"/>
                      <a:pt x="94" y="126"/>
                    </a:cubicBezTo>
                    <a:cubicBezTo>
                      <a:pt x="98" y="129"/>
                      <a:pt x="100" y="134"/>
                      <a:pt x="104" y="136"/>
                    </a:cubicBezTo>
                    <a:cubicBezTo>
                      <a:pt x="108" y="138"/>
                      <a:pt x="116" y="140"/>
                      <a:pt x="116" y="140"/>
                    </a:cubicBezTo>
                    <a:cubicBezTo>
                      <a:pt x="129" y="138"/>
                      <a:pt x="133" y="139"/>
                      <a:pt x="142" y="130"/>
                    </a:cubicBezTo>
                    <a:cubicBezTo>
                      <a:pt x="151" y="104"/>
                      <a:pt x="179" y="110"/>
                      <a:pt x="202" y="102"/>
                    </a:cubicBezTo>
                    <a:cubicBezTo>
                      <a:pt x="219" y="96"/>
                      <a:pt x="233" y="84"/>
                      <a:pt x="250" y="78"/>
                    </a:cubicBezTo>
                    <a:cubicBezTo>
                      <a:pt x="260" y="75"/>
                      <a:pt x="269" y="74"/>
                      <a:pt x="280" y="72"/>
                    </a:cubicBezTo>
                    <a:cubicBezTo>
                      <a:pt x="287" y="71"/>
                      <a:pt x="300" y="66"/>
                      <a:pt x="300" y="66"/>
                    </a:cubicBezTo>
                    <a:cubicBezTo>
                      <a:pt x="311" y="49"/>
                      <a:pt x="336" y="54"/>
                      <a:pt x="354" y="60"/>
                    </a:cubicBezTo>
                    <a:cubicBezTo>
                      <a:pt x="367" y="79"/>
                      <a:pt x="335" y="79"/>
                      <a:pt x="324" y="80"/>
                    </a:cubicBezTo>
                    <a:cubicBezTo>
                      <a:pt x="312" y="83"/>
                      <a:pt x="306" y="93"/>
                      <a:pt x="292" y="96"/>
                    </a:cubicBezTo>
                    <a:cubicBezTo>
                      <a:pt x="284" y="94"/>
                      <a:pt x="279" y="90"/>
                      <a:pt x="272" y="88"/>
                    </a:cubicBezTo>
                    <a:cubicBezTo>
                      <a:pt x="253" y="91"/>
                      <a:pt x="232" y="96"/>
                      <a:pt x="214" y="102"/>
                    </a:cubicBezTo>
                    <a:cubicBezTo>
                      <a:pt x="223" y="108"/>
                      <a:pt x="231" y="109"/>
                      <a:pt x="242" y="112"/>
                    </a:cubicBezTo>
                    <a:cubicBezTo>
                      <a:pt x="245" y="113"/>
                      <a:pt x="250" y="114"/>
                      <a:pt x="250" y="114"/>
                    </a:cubicBezTo>
                    <a:cubicBezTo>
                      <a:pt x="251" y="116"/>
                      <a:pt x="255" y="118"/>
                      <a:pt x="254" y="120"/>
                    </a:cubicBezTo>
                    <a:cubicBezTo>
                      <a:pt x="252" y="124"/>
                      <a:pt x="242" y="128"/>
                      <a:pt x="242" y="128"/>
                    </a:cubicBezTo>
                    <a:cubicBezTo>
                      <a:pt x="233" y="141"/>
                      <a:pt x="247" y="154"/>
                      <a:pt x="260" y="158"/>
                    </a:cubicBezTo>
                    <a:cubicBezTo>
                      <a:pt x="282" y="155"/>
                      <a:pt x="295" y="151"/>
                      <a:pt x="318" y="150"/>
                    </a:cubicBezTo>
                    <a:cubicBezTo>
                      <a:pt x="334" y="155"/>
                      <a:pt x="345" y="176"/>
                      <a:pt x="350" y="192"/>
                    </a:cubicBezTo>
                    <a:cubicBezTo>
                      <a:pt x="349" y="195"/>
                      <a:pt x="350" y="199"/>
                      <a:pt x="348" y="202"/>
                    </a:cubicBezTo>
                    <a:cubicBezTo>
                      <a:pt x="345" y="206"/>
                      <a:pt x="336" y="210"/>
                      <a:pt x="336" y="210"/>
                    </a:cubicBezTo>
                    <a:cubicBezTo>
                      <a:pt x="327" y="224"/>
                      <a:pt x="332" y="235"/>
                      <a:pt x="348" y="240"/>
                    </a:cubicBezTo>
                    <a:cubicBezTo>
                      <a:pt x="358" y="237"/>
                      <a:pt x="362" y="237"/>
                      <a:pt x="368" y="246"/>
                    </a:cubicBezTo>
                    <a:cubicBezTo>
                      <a:pt x="360" y="252"/>
                      <a:pt x="346" y="246"/>
                      <a:pt x="338" y="252"/>
                    </a:cubicBezTo>
                    <a:cubicBezTo>
                      <a:pt x="326" y="260"/>
                      <a:pt x="346" y="265"/>
                      <a:pt x="348" y="266"/>
                    </a:cubicBezTo>
                    <a:cubicBezTo>
                      <a:pt x="352" y="278"/>
                      <a:pt x="347" y="279"/>
                      <a:pt x="336" y="286"/>
                    </a:cubicBezTo>
                    <a:cubicBezTo>
                      <a:pt x="332" y="289"/>
                      <a:pt x="324" y="294"/>
                      <a:pt x="324" y="294"/>
                    </a:cubicBezTo>
                    <a:cubicBezTo>
                      <a:pt x="315" y="308"/>
                      <a:pt x="320" y="303"/>
                      <a:pt x="310" y="310"/>
                    </a:cubicBezTo>
                    <a:cubicBezTo>
                      <a:pt x="306" y="316"/>
                      <a:pt x="294" y="324"/>
                      <a:pt x="294" y="324"/>
                    </a:cubicBezTo>
                    <a:cubicBezTo>
                      <a:pt x="285" y="338"/>
                      <a:pt x="288" y="331"/>
                      <a:pt x="284" y="342"/>
                    </a:cubicBezTo>
                    <a:cubicBezTo>
                      <a:pt x="285" y="374"/>
                      <a:pt x="283" y="393"/>
                      <a:pt x="292" y="420"/>
                    </a:cubicBezTo>
                    <a:cubicBezTo>
                      <a:pt x="295" y="429"/>
                      <a:pt x="307" y="435"/>
                      <a:pt x="314" y="440"/>
                    </a:cubicBezTo>
                    <a:cubicBezTo>
                      <a:pt x="319" y="444"/>
                      <a:pt x="332" y="446"/>
                      <a:pt x="332" y="446"/>
                    </a:cubicBezTo>
                    <a:cubicBezTo>
                      <a:pt x="340" y="457"/>
                      <a:pt x="345" y="459"/>
                      <a:pt x="358" y="462"/>
                    </a:cubicBezTo>
                    <a:cubicBezTo>
                      <a:pt x="376" y="459"/>
                      <a:pt x="375" y="457"/>
                      <a:pt x="388" y="448"/>
                    </a:cubicBezTo>
                    <a:cubicBezTo>
                      <a:pt x="390" y="441"/>
                      <a:pt x="394" y="435"/>
                      <a:pt x="400" y="430"/>
                    </a:cubicBezTo>
                    <a:cubicBezTo>
                      <a:pt x="404" y="427"/>
                      <a:pt x="412" y="422"/>
                      <a:pt x="412" y="422"/>
                    </a:cubicBezTo>
                    <a:cubicBezTo>
                      <a:pt x="417" y="415"/>
                      <a:pt x="451" y="367"/>
                      <a:pt x="458" y="364"/>
                    </a:cubicBezTo>
                    <a:cubicBezTo>
                      <a:pt x="475" y="356"/>
                      <a:pt x="486" y="357"/>
                      <a:pt x="506" y="356"/>
                    </a:cubicBezTo>
                    <a:cubicBezTo>
                      <a:pt x="525" y="350"/>
                      <a:pt x="533" y="342"/>
                      <a:pt x="554" y="340"/>
                    </a:cubicBezTo>
                    <a:cubicBezTo>
                      <a:pt x="560" y="338"/>
                      <a:pt x="566" y="336"/>
                      <a:pt x="572" y="334"/>
                    </a:cubicBezTo>
                    <a:cubicBezTo>
                      <a:pt x="576" y="333"/>
                      <a:pt x="584" y="330"/>
                      <a:pt x="584" y="330"/>
                    </a:cubicBezTo>
                    <a:cubicBezTo>
                      <a:pt x="603" y="311"/>
                      <a:pt x="618" y="310"/>
                      <a:pt x="646" y="308"/>
                    </a:cubicBezTo>
                    <a:cubicBezTo>
                      <a:pt x="665" y="304"/>
                      <a:pt x="684" y="303"/>
                      <a:pt x="704" y="302"/>
                    </a:cubicBezTo>
                    <a:cubicBezTo>
                      <a:pt x="712" y="299"/>
                      <a:pt x="712" y="293"/>
                      <a:pt x="720" y="290"/>
                    </a:cubicBezTo>
                    <a:cubicBezTo>
                      <a:pt x="732" y="285"/>
                      <a:pt x="743" y="285"/>
                      <a:pt x="754" y="278"/>
                    </a:cubicBezTo>
                    <a:cubicBezTo>
                      <a:pt x="756" y="271"/>
                      <a:pt x="760" y="267"/>
                      <a:pt x="762" y="260"/>
                    </a:cubicBezTo>
                    <a:cubicBezTo>
                      <a:pt x="763" y="247"/>
                      <a:pt x="762" y="233"/>
                      <a:pt x="764" y="220"/>
                    </a:cubicBezTo>
                    <a:cubicBezTo>
                      <a:pt x="764" y="219"/>
                      <a:pt x="794" y="204"/>
                      <a:pt x="800" y="200"/>
                    </a:cubicBezTo>
                    <a:cubicBezTo>
                      <a:pt x="807" y="189"/>
                      <a:pt x="808" y="186"/>
                      <a:pt x="820" y="182"/>
                    </a:cubicBezTo>
                    <a:cubicBezTo>
                      <a:pt x="825" y="166"/>
                      <a:pt x="814" y="162"/>
                      <a:pt x="802" y="154"/>
                    </a:cubicBezTo>
                    <a:cubicBezTo>
                      <a:pt x="797" y="151"/>
                      <a:pt x="790" y="142"/>
                      <a:pt x="790" y="142"/>
                    </a:cubicBezTo>
                    <a:cubicBezTo>
                      <a:pt x="786" y="131"/>
                      <a:pt x="792" y="127"/>
                      <a:pt x="802" y="124"/>
                    </a:cubicBezTo>
                    <a:cubicBezTo>
                      <a:pt x="810" y="116"/>
                      <a:pt x="813" y="98"/>
                      <a:pt x="820" y="94"/>
                    </a:cubicBezTo>
                    <a:cubicBezTo>
                      <a:pt x="824" y="92"/>
                      <a:pt x="832" y="90"/>
                      <a:pt x="832" y="90"/>
                    </a:cubicBezTo>
                    <a:cubicBezTo>
                      <a:pt x="844" y="92"/>
                      <a:pt x="848" y="92"/>
                      <a:pt x="856" y="100"/>
                    </a:cubicBezTo>
                    <a:cubicBezTo>
                      <a:pt x="863" y="98"/>
                      <a:pt x="876" y="94"/>
                      <a:pt x="876" y="94"/>
                    </a:cubicBezTo>
                    <a:cubicBezTo>
                      <a:pt x="889" y="81"/>
                      <a:pt x="906" y="77"/>
                      <a:pt x="924" y="74"/>
                    </a:cubicBezTo>
                    <a:cubicBezTo>
                      <a:pt x="929" y="67"/>
                      <a:pt x="929" y="58"/>
                      <a:pt x="922" y="52"/>
                    </a:cubicBezTo>
                    <a:cubicBezTo>
                      <a:pt x="918" y="49"/>
                      <a:pt x="910" y="44"/>
                      <a:pt x="910" y="44"/>
                    </a:cubicBezTo>
                    <a:cubicBezTo>
                      <a:pt x="894" y="47"/>
                      <a:pt x="899" y="49"/>
                      <a:pt x="888" y="56"/>
                    </a:cubicBezTo>
                    <a:cubicBezTo>
                      <a:pt x="884" y="58"/>
                      <a:pt x="876" y="60"/>
                      <a:pt x="876" y="60"/>
                    </a:cubicBezTo>
                    <a:cubicBezTo>
                      <a:pt x="853" y="59"/>
                      <a:pt x="810" y="59"/>
                      <a:pt x="848" y="46"/>
                    </a:cubicBezTo>
                    <a:cubicBezTo>
                      <a:pt x="844" y="33"/>
                      <a:pt x="831" y="37"/>
                      <a:pt x="818" y="36"/>
                    </a:cubicBezTo>
                    <a:cubicBezTo>
                      <a:pt x="809" y="33"/>
                      <a:pt x="802" y="27"/>
                      <a:pt x="794" y="22"/>
                    </a:cubicBezTo>
                    <a:cubicBezTo>
                      <a:pt x="790" y="20"/>
                      <a:pt x="782" y="18"/>
                      <a:pt x="782" y="18"/>
                    </a:cubicBezTo>
                    <a:cubicBezTo>
                      <a:pt x="727" y="19"/>
                      <a:pt x="688" y="11"/>
                      <a:pt x="642" y="26"/>
                    </a:cubicBezTo>
                    <a:cubicBezTo>
                      <a:pt x="635" y="16"/>
                      <a:pt x="632" y="18"/>
                      <a:pt x="620" y="20"/>
                    </a:cubicBezTo>
                    <a:cubicBezTo>
                      <a:pt x="611" y="34"/>
                      <a:pt x="600" y="36"/>
                      <a:pt x="584" y="38"/>
                    </a:cubicBezTo>
                    <a:cubicBezTo>
                      <a:pt x="575" y="44"/>
                      <a:pt x="581" y="46"/>
                      <a:pt x="578" y="56"/>
                    </a:cubicBezTo>
                    <a:cubicBezTo>
                      <a:pt x="572" y="47"/>
                      <a:pt x="566" y="41"/>
                      <a:pt x="556" y="38"/>
                    </a:cubicBezTo>
                    <a:cubicBezTo>
                      <a:pt x="553" y="38"/>
                      <a:pt x="539" y="39"/>
                      <a:pt x="534" y="42"/>
                    </a:cubicBezTo>
                    <a:cubicBezTo>
                      <a:pt x="528" y="46"/>
                      <a:pt x="516" y="54"/>
                      <a:pt x="516" y="54"/>
                    </a:cubicBezTo>
                    <a:cubicBezTo>
                      <a:pt x="507" y="52"/>
                      <a:pt x="503" y="51"/>
                      <a:pt x="500" y="42"/>
                    </a:cubicBezTo>
                    <a:cubicBezTo>
                      <a:pt x="505" y="28"/>
                      <a:pt x="488" y="31"/>
                      <a:pt x="478" y="30"/>
                    </a:cubicBezTo>
                    <a:cubicBezTo>
                      <a:pt x="469" y="33"/>
                      <a:pt x="473" y="37"/>
                      <a:pt x="464" y="40"/>
                    </a:cubicBezTo>
                    <a:cubicBezTo>
                      <a:pt x="447" y="34"/>
                      <a:pt x="451" y="27"/>
                      <a:pt x="432" y="40"/>
                    </a:cubicBezTo>
                    <a:cubicBezTo>
                      <a:pt x="427" y="54"/>
                      <a:pt x="427" y="52"/>
                      <a:pt x="410" y="50"/>
                    </a:cubicBezTo>
                    <a:cubicBezTo>
                      <a:pt x="391" y="52"/>
                      <a:pt x="385" y="54"/>
                      <a:pt x="366" y="52"/>
                    </a:cubicBezTo>
                    <a:cubicBezTo>
                      <a:pt x="357" y="49"/>
                      <a:pt x="356" y="46"/>
                      <a:pt x="364" y="40"/>
                    </a:cubicBezTo>
                    <a:cubicBezTo>
                      <a:pt x="380" y="42"/>
                      <a:pt x="395" y="43"/>
                      <a:pt x="410" y="38"/>
                    </a:cubicBezTo>
                    <a:cubicBezTo>
                      <a:pt x="426" y="15"/>
                      <a:pt x="386" y="21"/>
                      <a:pt x="370" y="20"/>
                    </a:cubicBezTo>
                    <a:cubicBezTo>
                      <a:pt x="364" y="16"/>
                      <a:pt x="358" y="12"/>
                      <a:pt x="352" y="8"/>
                    </a:cubicBezTo>
                    <a:cubicBezTo>
                      <a:pt x="348" y="5"/>
                      <a:pt x="340" y="0"/>
                      <a:pt x="340" y="0"/>
                    </a:cubicBezTo>
                    <a:cubicBezTo>
                      <a:pt x="338" y="1"/>
                      <a:pt x="336" y="1"/>
                      <a:pt x="334" y="2"/>
                    </a:cubicBezTo>
                    <a:cubicBezTo>
                      <a:pt x="331" y="3"/>
                      <a:pt x="329" y="3"/>
                      <a:pt x="326" y="4"/>
                    </a:cubicBezTo>
                    <a:cubicBezTo>
                      <a:pt x="322" y="5"/>
                      <a:pt x="314" y="8"/>
                      <a:pt x="314" y="8"/>
                    </a:cubicBezTo>
                    <a:cubicBezTo>
                      <a:pt x="305" y="22"/>
                      <a:pt x="288" y="6"/>
                      <a:pt x="276" y="2"/>
                    </a:cubicBezTo>
                    <a:cubicBezTo>
                      <a:pt x="270" y="3"/>
                      <a:pt x="241" y="16"/>
                      <a:pt x="240" y="16"/>
                    </a:cubicBezTo>
                    <a:cubicBezTo>
                      <a:pt x="226" y="17"/>
                      <a:pt x="212" y="17"/>
                      <a:pt x="198" y="18"/>
                    </a:cubicBezTo>
                    <a:cubicBezTo>
                      <a:pt x="183" y="19"/>
                      <a:pt x="172" y="20"/>
                      <a:pt x="160" y="28"/>
                    </a:cubicBezTo>
                    <a:cubicBezTo>
                      <a:pt x="146" y="26"/>
                      <a:pt x="141" y="27"/>
                      <a:pt x="130" y="20"/>
                    </a:cubicBezTo>
                    <a:cubicBezTo>
                      <a:pt x="123" y="22"/>
                      <a:pt x="115" y="24"/>
                      <a:pt x="108" y="26"/>
                    </a:cubicBezTo>
                    <a:cubicBezTo>
                      <a:pt x="102" y="35"/>
                      <a:pt x="113" y="41"/>
                      <a:pt x="122" y="44"/>
                    </a:cubicBezTo>
                    <a:cubicBezTo>
                      <a:pt x="125" y="52"/>
                      <a:pt x="114" y="68"/>
                      <a:pt x="114" y="68"/>
                    </a:cubicBezTo>
                    <a:cubicBezTo>
                      <a:pt x="112" y="79"/>
                      <a:pt x="111" y="82"/>
                      <a:pt x="100" y="78"/>
                    </a:cubicBezTo>
                    <a:cubicBezTo>
                      <a:pt x="93" y="67"/>
                      <a:pt x="100" y="63"/>
                      <a:pt x="104" y="52"/>
                    </a:cubicBezTo>
                    <a:cubicBezTo>
                      <a:pt x="96" y="44"/>
                      <a:pt x="91" y="36"/>
                      <a:pt x="80" y="32"/>
                    </a:cubicBezTo>
                    <a:cubicBezTo>
                      <a:pt x="73" y="34"/>
                      <a:pt x="67" y="39"/>
                      <a:pt x="60" y="42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" name="Freeform 30"/>
              <p:cNvSpPr>
                <a:spLocks noChangeArrowheads="1"/>
              </p:cNvSpPr>
              <p:nvPr/>
            </p:nvSpPr>
            <p:spPr bwMode="auto">
              <a:xfrm>
                <a:off x="1547" y="172"/>
                <a:ext cx="45" cy="22"/>
              </a:xfrm>
              <a:custGeom>
                <a:avLst/>
                <a:gdLst>
                  <a:gd name="T0" fmla="*/ 14 w 52"/>
                  <a:gd name="T1" fmla="*/ 0 h 32"/>
                  <a:gd name="T2" fmla="*/ 3 w 52"/>
                  <a:gd name="T3" fmla="*/ 2 h 32"/>
                  <a:gd name="T4" fmla="*/ 10 w 52"/>
                  <a:gd name="T5" fmla="*/ 3 h 32"/>
                  <a:gd name="T6" fmla="*/ 17 w 52"/>
                  <a:gd name="T7" fmla="*/ 3 h 32"/>
                  <a:gd name="T8" fmla="*/ 14 w 52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32"/>
                  <a:gd name="T17" fmla="*/ 52 w 5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32">
                    <a:moveTo>
                      <a:pt x="34" y="0"/>
                    </a:moveTo>
                    <a:cubicBezTo>
                      <a:pt x="30" y="12"/>
                      <a:pt x="19" y="16"/>
                      <a:pt x="8" y="20"/>
                    </a:cubicBezTo>
                    <a:cubicBezTo>
                      <a:pt x="0" y="32"/>
                      <a:pt x="14" y="31"/>
                      <a:pt x="24" y="32"/>
                    </a:cubicBezTo>
                    <a:cubicBezTo>
                      <a:pt x="30" y="31"/>
                      <a:pt x="36" y="32"/>
                      <a:pt x="42" y="30"/>
                    </a:cubicBezTo>
                    <a:cubicBezTo>
                      <a:pt x="52" y="26"/>
                      <a:pt x="34" y="3"/>
                      <a:pt x="34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5" name="Freeform 31"/>
              <p:cNvSpPr>
                <a:spLocks noChangeArrowheads="1"/>
              </p:cNvSpPr>
              <p:nvPr/>
            </p:nvSpPr>
            <p:spPr bwMode="auto">
              <a:xfrm>
                <a:off x="1873" y="234"/>
                <a:ext cx="147" cy="50"/>
              </a:xfrm>
              <a:custGeom>
                <a:avLst/>
                <a:gdLst>
                  <a:gd name="T0" fmla="*/ 39 w 172"/>
                  <a:gd name="T1" fmla="*/ 1 h 72"/>
                  <a:gd name="T2" fmla="*/ 26 w 172"/>
                  <a:gd name="T3" fmla="*/ 1 h 72"/>
                  <a:gd name="T4" fmla="*/ 21 w 172"/>
                  <a:gd name="T5" fmla="*/ 0 h 72"/>
                  <a:gd name="T6" fmla="*/ 0 w 172"/>
                  <a:gd name="T7" fmla="*/ 3 h 72"/>
                  <a:gd name="T8" fmla="*/ 11 w 172"/>
                  <a:gd name="T9" fmla="*/ 4 h 72"/>
                  <a:gd name="T10" fmla="*/ 16 w 172"/>
                  <a:gd name="T11" fmla="*/ 7 h 72"/>
                  <a:gd name="T12" fmla="*/ 26 w 172"/>
                  <a:gd name="T13" fmla="*/ 8 h 72"/>
                  <a:gd name="T14" fmla="*/ 31 w 172"/>
                  <a:gd name="T15" fmla="*/ 8 h 72"/>
                  <a:gd name="T16" fmla="*/ 50 w 172"/>
                  <a:gd name="T17" fmla="*/ 7 h 72"/>
                  <a:gd name="T18" fmla="*/ 68 w 172"/>
                  <a:gd name="T19" fmla="*/ 5 h 72"/>
                  <a:gd name="T20" fmla="*/ 58 w 172"/>
                  <a:gd name="T21" fmla="*/ 2 h 72"/>
                  <a:gd name="T22" fmla="*/ 53 w 172"/>
                  <a:gd name="T23" fmla="*/ 1 h 72"/>
                  <a:gd name="T24" fmla="*/ 39 w 172"/>
                  <a:gd name="T25" fmla="*/ 1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2"/>
                  <a:gd name="T40" fmla="*/ 0 h 72"/>
                  <a:gd name="T41" fmla="*/ 172 w 172"/>
                  <a:gd name="T42" fmla="*/ 72 h 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2" h="72">
                    <a:moveTo>
                      <a:pt x="102" y="8"/>
                    </a:moveTo>
                    <a:cubicBezTo>
                      <a:pt x="89" y="12"/>
                      <a:pt x="78" y="8"/>
                      <a:pt x="66" y="4"/>
                    </a:cubicBezTo>
                    <a:cubicBezTo>
                      <a:pt x="62" y="3"/>
                      <a:pt x="54" y="0"/>
                      <a:pt x="54" y="0"/>
                    </a:cubicBezTo>
                    <a:cubicBezTo>
                      <a:pt x="38" y="5"/>
                      <a:pt x="12" y="16"/>
                      <a:pt x="0" y="28"/>
                    </a:cubicBezTo>
                    <a:cubicBezTo>
                      <a:pt x="4" y="39"/>
                      <a:pt x="18" y="39"/>
                      <a:pt x="28" y="40"/>
                    </a:cubicBezTo>
                    <a:cubicBezTo>
                      <a:pt x="39" y="44"/>
                      <a:pt x="41" y="60"/>
                      <a:pt x="42" y="60"/>
                    </a:cubicBezTo>
                    <a:cubicBezTo>
                      <a:pt x="50" y="63"/>
                      <a:pt x="58" y="65"/>
                      <a:pt x="66" y="68"/>
                    </a:cubicBezTo>
                    <a:cubicBezTo>
                      <a:pt x="70" y="69"/>
                      <a:pt x="78" y="72"/>
                      <a:pt x="78" y="72"/>
                    </a:cubicBezTo>
                    <a:cubicBezTo>
                      <a:pt x="92" y="71"/>
                      <a:pt x="117" y="69"/>
                      <a:pt x="130" y="60"/>
                    </a:cubicBezTo>
                    <a:cubicBezTo>
                      <a:pt x="148" y="48"/>
                      <a:pt x="150" y="46"/>
                      <a:pt x="172" y="44"/>
                    </a:cubicBezTo>
                    <a:cubicBezTo>
                      <a:pt x="169" y="29"/>
                      <a:pt x="162" y="23"/>
                      <a:pt x="148" y="18"/>
                    </a:cubicBezTo>
                    <a:cubicBezTo>
                      <a:pt x="145" y="10"/>
                      <a:pt x="144" y="7"/>
                      <a:pt x="136" y="4"/>
                    </a:cubicBezTo>
                    <a:cubicBezTo>
                      <a:pt x="134" y="4"/>
                      <a:pt x="105" y="11"/>
                      <a:pt x="102" y="8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6" name="Freeform 32"/>
              <p:cNvSpPr>
                <a:spLocks noChangeArrowheads="1"/>
              </p:cNvSpPr>
              <p:nvPr/>
            </p:nvSpPr>
            <p:spPr bwMode="auto">
              <a:xfrm>
                <a:off x="1989" y="81"/>
                <a:ext cx="45" cy="23"/>
              </a:xfrm>
              <a:custGeom>
                <a:avLst/>
                <a:gdLst>
                  <a:gd name="T0" fmla="*/ 14 w 52"/>
                  <a:gd name="T1" fmla="*/ 0 h 32"/>
                  <a:gd name="T2" fmla="*/ 3 w 52"/>
                  <a:gd name="T3" fmla="*/ 3 h 32"/>
                  <a:gd name="T4" fmla="*/ 10 w 52"/>
                  <a:gd name="T5" fmla="*/ 4 h 32"/>
                  <a:gd name="T6" fmla="*/ 17 w 52"/>
                  <a:gd name="T7" fmla="*/ 4 h 32"/>
                  <a:gd name="T8" fmla="*/ 14 w 52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32"/>
                  <a:gd name="T17" fmla="*/ 52 w 5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32">
                    <a:moveTo>
                      <a:pt x="34" y="0"/>
                    </a:moveTo>
                    <a:cubicBezTo>
                      <a:pt x="30" y="12"/>
                      <a:pt x="19" y="16"/>
                      <a:pt x="8" y="20"/>
                    </a:cubicBezTo>
                    <a:cubicBezTo>
                      <a:pt x="0" y="32"/>
                      <a:pt x="14" y="31"/>
                      <a:pt x="24" y="32"/>
                    </a:cubicBezTo>
                    <a:cubicBezTo>
                      <a:pt x="30" y="31"/>
                      <a:pt x="36" y="32"/>
                      <a:pt x="42" y="30"/>
                    </a:cubicBezTo>
                    <a:cubicBezTo>
                      <a:pt x="52" y="26"/>
                      <a:pt x="34" y="3"/>
                      <a:pt x="34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" name="Freeform 33"/>
              <p:cNvSpPr>
                <a:spLocks noChangeArrowheads="1"/>
              </p:cNvSpPr>
              <p:nvPr/>
            </p:nvSpPr>
            <p:spPr bwMode="auto">
              <a:xfrm>
                <a:off x="2298" y="51"/>
                <a:ext cx="178" cy="59"/>
              </a:xfrm>
              <a:custGeom>
                <a:avLst/>
                <a:gdLst>
                  <a:gd name="T0" fmla="*/ 79 w 206"/>
                  <a:gd name="T1" fmla="*/ 1 h 85"/>
                  <a:gd name="T2" fmla="*/ 43 w 206"/>
                  <a:gd name="T3" fmla="*/ 1 h 85"/>
                  <a:gd name="T4" fmla="*/ 45 w 206"/>
                  <a:gd name="T5" fmla="*/ 3 h 85"/>
                  <a:gd name="T6" fmla="*/ 44 w 206"/>
                  <a:gd name="T7" fmla="*/ 4 h 85"/>
                  <a:gd name="T8" fmla="*/ 37 w 206"/>
                  <a:gd name="T9" fmla="*/ 3 h 85"/>
                  <a:gd name="T10" fmla="*/ 32 w 206"/>
                  <a:gd name="T11" fmla="*/ 2 h 85"/>
                  <a:gd name="T12" fmla="*/ 10 w 206"/>
                  <a:gd name="T13" fmla="*/ 3 h 85"/>
                  <a:gd name="T14" fmla="*/ 13 w 206"/>
                  <a:gd name="T15" fmla="*/ 6 h 85"/>
                  <a:gd name="T16" fmla="*/ 22 w 206"/>
                  <a:gd name="T17" fmla="*/ 6 h 85"/>
                  <a:gd name="T18" fmla="*/ 30 w 206"/>
                  <a:gd name="T19" fmla="*/ 8 h 85"/>
                  <a:gd name="T20" fmla="*/ 37 w 206"/>
                  <a:gd name="T21" fmla="*/ 9 h 85"/>
                  <a:gd name="T22" fmla="*/ 45 w 206"/>
                  <a:gd name="T23" fmla="*/ 8 h 85"/>
                  <a:gd name="T24" fmla="*/ 51 w 206"/>
                  <a:gd name="T25" fmla="*/ 6 h 85"/>
                  <a:gd name="T26" fmla="*/ 53 w 206"/>
                  <a:gd name="T27" fmla="*/ 6 h 85"/>
                  <a:gd name="T28" fmla="*/ 68 w 206"/>
                  <a:gd name="T29" fmla="*/ 4 h 85"/>
                  <a:gd name="T30" fmla="*/ 79 w 206"/>
                  <a:gd name="T31" fmla="*/ 3 h 85"/>
                  <a:gd name="T32" fmla="*/ 83 w 206"/>
                  <a:gd name="T33" fmla="*/ 3 h 85"/>
                  <a:gd name="T34" fmla="*/ 79 w 206"/>
                  <a:gd name="T35" fmla="*/ 1 h 8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06"/>
                  <a:gd name="T55" fmla="*/ 0 h 85"/>
                  <a:gd name="T56" fmla="*/ 206 w 206"/>
                  <a:gd name="T57" fmla="*/ 85 h 85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06" h="85">
                    <a:moveTo>
                      <a:pt x="191" y="7"/>
                    </a:moveTo>
                    <a:cubicBezTo>
                      <a:pt x="165" y="6"/>
                      <a:pt x="130" y="0"/>
                      <a:pt x="103" y="9"/>
                    </a:cubicBezTo>
                    <a:cubicBezTo>
                      <a:pt x="100" y="18"/>
                      <a:pt x="101" y="20"/>
                      <a:pt x="109" y="25"/>
                    </a:cubicBezTo>
                    <a:cubicBezTo>
                      <a:pt x="111" y="28"/>
                      <a:pt x="118" y="34"/>
                      <a:pt x="107" y="33"/>
                    </a:cubicBezTo>
                    <a:cubicBezTo>
                      <a:pt x="101" y="32"/>
                      <a:pt x="89" y="27"/>
                      <a:pt x="89" y="27"/>
                    </a:cubicBezTo>
                    <a:cubicBezTo>
                      <a:pt x="86" y="24"/>
                      <a:pt x="82" y="18"/>
                      <a:pt x="77" y="19"/>
                    </a:cubicBezTo>
                    <a:cubicBezTo>
                      <a:pt x="52" y="22"/>
                      <a:pt x="57" y="25"/>
                      <a:pt x="23" y="27"/>
                    </a:cubicBezTo>
                    <a:cubicBezTo>
                      <a:pt x="0" y="31"/>
                      <a:pt x="18" y="45"/>
                      <a:pt x="31" y="49"/>
                    </a:cubicBezTo>
                    <a:cubicBezTo>
                      <a:pt x="43" y="53"/>
                      <a:pt x="35" y="51"/>
                      <a:pt x="55" y="53"/>
                    </a:cubicBezTo>
                    <a:cubicBezTo>
                      <a:pt x="63" y="59"/>
                      <a:pt x="66" y="67"/>
                      <a:pt x="75" y="73"/>
                    </a:cubicBezTo>
                    <a:cubicBezTo>
                      <a:pt x="78" y="81"/>
                      <a:pt x="81" y="82"/>
                      <a:pt x="89" y="85"/>
                    </a:cubicBezTo>
                    <a:cubicBezTo>
                      <a:pt x="104" y="81"/>
                      <a:pt x="99" y="75"/>
                      <a:pt x="109" y="67"/>
                    </a:cubicBezTo>
                    <a:cubicBezTo>
                      <a:pt x="113" y="64"/>
                      <a:pt x="121" y="59"/>
                      <a:pt x="121" y="59"/>
                    </a:cubicBezTo>
                    <a:cubicBezTo>
                      <a:pt x="123" y="55"/>
                      <a:pt x="124" y="50"/>
                      <a:pt x="127" y="47"/>
                    </a:cubicBezTo>
                    <a:cubicBezTo>
                      <a:pt x="132" y="41"/>
                      <a:pt x="158" y="37"/>
                      <a:pt x="167" y="35"/>
                    </a:cubicBezTo>
                    <a:cubicBezTo>
                      <a:pt x="174" y="34"/>
                      <a:pt x="181" y="33"/>
                      <a:pt x="187" y="31"/>
                    </a:cubicBezTo>
                    <a:cubicBezTo>
                      <a:pt x="191" y="30"/>
                      <a:pt x="199" y="27"/>
                      <a:pt x="199" y="27"/>
                    </a:cubicBezTo>
                    <a:cubicBezTo>
                      <a:pt x="206" y="16"/>
                      <a:pt x="199" y="15"/>
                      <a:pt x="191" y="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8" name="Freeform 34"/>
              <p:cNvSpPr>
                <a:spLocks noChangeArrowheads="1"/>
              </p:cNvSpPr>
              <p:nvPr/>
            </p:nvSpPr>
            <p:spPr bwMode="auto">
              <a:xfrm>
                <a:off x="2410" y="82"/>
                <a:ext cx="55" cy="20"/>
              </a:xfrm>
              <a:custGeom>
                <a:avLst/>
                <a:gdLst>
                  <a:gd name="T0" fmla="*/ 15 w 64"/>
                  <a:gd name="T1" fmla="*/ 1 h 28"/>
                  <a:gd name="T2" fmla="*/ 3 w 64"/>
                  <a:gd name="T3" fmla="*/ 1 h 28"/>
                  <a:gd name="T4" fmla="*/ 9 w 64"/>
                  <a:gd name="T5" fmla="*/ 4 h 28"/>
                  <a:gd name="T6" fmla="*/ 21 w 64"/>
                  <a:gd name="T7" fmla="*/ 2 h 28"/>
                  <a:gd name="T8" fmla="*/ 15 w 64"/>
                  <a:gd name="T9" fmla="*/ 1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28"/>
                  <a:gd name="T17" fmla="*/ 64 w 64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28">
                    <a:moveTo>
                      <a:pt x="36" y="6"/>
                    </a:moveTo>
                    <a:cubicBezTo>
                      <a:pt x="32" y="18"/>
                      <a:pt x="19" y="0"/>
                      <a:pt x="8" y="4"/>
                    </a:cubicBezTo>
                    <a:cubicBezTo>
                      <a:pt x="0" y="16"/>
                      <a:pt x="14" y="27"/>
                      <a:pt x="24" y="28"/>
                    </a:cubicBezTo>
                    <a:cubicBezTo>
                      <a:pt x="30" y="27"/>
                      <a:pt x="48" y="16"/>
                      <a:pt x="54" y="14"/>
                    </a:cubicBezTo>
                    <a:cubicBezTo>
                      <a:pt x="64" y="10"/>
                      <a:pt x="36" y="9"/>
                      <a:pt x="36" y="6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9" name="Freeform 35"/>
              <p:cNvSpPr>
                <a:spLocks noChangeArrowheads="1"/>
              </p:cNvSpPr>
              <p:nvPr/>
            </p:nvSpPr>
            <p:spPr bwMode="auto">
              <a:xfrm>
                <a:off x="2074" y="337"/>
                <a:ext cx="125" cy="123"/>
              </a:xfrm>
              <a:custGeom>
                <a:avLst/>
                <a:gdLst>
                  <a:gd name="T0" fmla="*/ 9 w 146"/>
                  <a:gd name="T1" fmla="*/ 2 h 176"/>
                  <a:gd name="T2" fmla="*/ 0 w 146"/>
                  <a:gd name="T3" fmla="*/ 3 h 176"/>
                  <a:gd name="T4" fmla="*/ 6 w 146"/>
                  <a:gd name="T5" fmla="*/ 5 h 176"/>
                  <a:gd name="T6" fmla="*/ 13 w 146"/>
                  <a:gd name="T7" fmla="*/ 10 h 176"/>
                  <a:gd name="T8" fmla="*/ 21 w 146"/>
                  <a:gd name="T9" fmla="*/ 10 h 176"/>
                  <a:gd name="T10" fmla="*/ 20 w 146"/>
                  <a:gd name="T11" fmla="*/ 12 h 176"/>
                  <a:gd name="T12" fmla="*/ 11 w 146"/>
                  <a:gd name="T13" fmla="*/ 13 h 176"/>
                  <a:gd name="T14" fmla="*/ 7 w 146"/>
                  <a:gd name="T15" fmla="*/ 15 h 176"/>
                  <a:gd name="T16" fmla="*/ 7 w 146"/>
                  <a:gd name="T17" fmla="*/ 16 h 176"/>
                  <a:gd name="T18" fmla="*/ 12 w 146"/>
                  <a:gd name="T19" fmla="*/ 17 h 176"/>
                  <a:gd name="T20" fmla="*/ 7 w 146"/>
                  <a:gd name="T21" fmla="*/ 20 h 176"/>
                  <a:gd name="T22" fmla="*/ 8 w 146"/>
                  <a:gd name="T23" fmla="*/ 20 h 176"/>
                  <a:gd name="T24" fmla="*/ 13 w 146"/>
                  <a:gd name="T25" fmla="*/ 20 h 176"/>
                  <a:gd name="T26" fmla="*/ 23 w 146"/>
                  <a:gd name="T27" fmla="*/ 20 h 176"/>
                  <a:gd name="T28" fmla="*/ 37 w 146"/>
                  <a:gd name="T29" fmla="*/ 20 h 176"/>
                  <a:gd name="T30" fmla="*/ 43 w 146"/>
                  <a:gd name="T31" fmla="*/ 20 h 176"/>
                  <a:gd name="T32" fmla="*/ 48 w 146"/>
                  <a:gd name="T33" fmla="*/ 19 h 176"/>
                  <a:gd name="T34" fmla="*/ 50 w 146"/>
                  <a:gd name="T35" fmla="*/ 17 h 176"/>
                  <a:gd name="T36" fmla="*/ 58 w 146"/>
                  <a:gd name="T37" fmla="*/ 15 h 176"/>
                  <a:gd name="T38" fmla="*/ 43 w 146"/>
                  <a:gd name="T39" fmla="*/ 13 h 176"/>
                  <a:gd name="T40" fmla="*/ 34 w 146"/>
                  <a:gd name="T41" fmla="*/ 10 h 176"/>
                  <a:gd name="T42" fmla="*/ 33 w 146"/>
                  <a:gd name="T43" fmla="*/ 8 h 176"/>
                  <a:gd name="T44" fmla="*/ 25 w 146"/>
                  <a:gd name="T45" fmla="*/ 7 h 176"/>
                  <a:gd name="T46" fmla="*/ 33 w 146"/>
                  <a:gd name="T47" fmla="*/ 5 h 176"/>
                  <a:gd name="T48" fmla="*/ 25 w 146"/>
                  <a:gd name="T49" fmla="*/ 3 h 176"/>
                  <a:gd name="T50" fmla="*/ 28 w 146"/>
                  <a:gd name="T51" fmla="*/ 1 h 176"/>
                  <a:gd name="T52" fmla="*/ 18 w 146"/>
                  <a:gd name="T53" fmla="*/ 1 h 176"/>
                  <a:gd name="T54" fmla="*/ 12 w 146"/>
                  <a:gd name="T55" fmla="*/ 1 h 176"/>
                  <a:gd name="T56" fmla="*/ 9 w 146"/>
                  <a:gd name="T57" fmla="*/ 2 h 17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6"/>
                  <a:gd name="T88" fmla="*/ 0 h 176"/>
                  <a:gd name="T89" fmla="*/ 146 w 146"/>
                  <a:gd name="T90" fmla="*/ 176 h 17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6" h="176">
                    <a:moveTo>
                      <a:pt x="24" y="19"/>
                    </a:moveTo>
                    <a:cubicBezTo>
                      <a:pt x="13" y="23"/>
                      <a:pt x="7" y="15"/>
                      <a:pt x="0" y="25"/>
                    </a:cubicBezTo>
                    <a:cubicBezTo>
                      <a:pt x="2" y="32"/>
                      <a:pt x="14" y="43"/>
                      <a:pt x="14" y="43"/>
                    </a:cubicBezTo>
                    <a:cubicBezTo>
                      <a:pt x="19" y="58"/>
                      <a:pt x="20" y="78"/>
                      <a:pt x="34" y="87"/>
                    </a:cubicBezTo>
                    <a:cubicBezTo>
                      <a:pt x="42" y="84"/>
                      <a:pt x="45" y="86"/>
                      <a:pt x="52" y="91"/>
                    </a:cubicBezTo>
                    <a:cubicBezTo>
                      <a:pt x="57" y="105"/>
                      <a:pt x="60" y="101"/>
                      <a:pt x="50" y="107"/>
                    </a:cubicBezTo>
                    <a:cubicBezTo>
                      <a:pt x="38" y="105"/>
                      <a:pt x="32" y="101"/>
                      <a:pt x="28" y="113"/>
                    </a:cubicBezTo>
                    <a:cubicBezTo>
                      <a:pt x="32" y="129"/>
                      <a:pt x="33" y="128"/>
                      <a:pt x="16" y="131"/>
                    </a:cubicBezTo>
                    <a:cubicBezTo>
                      <a:pt x="17" y="133"/>
                      <a:pt x="16" y="136"/>
                      <a:pt x="18" y="137"/>
                    </a:cubicBezTo>
                    <a:cubicBezTo>
                      <a:pt x="21" y="139"/>
                      <a:pt x="30" y="141"/>
                      <a:pt x="30" y="141"/>
                    </a:cubicBezTo>
                    <a:cubicBezTo>
                      <a:pt x="28" y="152"/>
                      <a:pt x="21" y="159"/>
                      <a:pt x="18" y="169"/>
                    </a:cubicBezTo>
                    <a:cubicBezTo>
                      <a:pt x="19" y="171"/>
                      <a:pt x="18" y="174"/>
                      <a:pt x="20" y="175"/>
                    </a:cubicBezTo>
                    <a:cubicBezTo>
                      <a:pt x="22" y="176"/>
                      <a:pt x="32" y="171"/>
                      <a:pt x="34" y="171"/>
                    </a:cubicBezTo>
                    <a:cubicBezTo>
                      <a:pt x="42" y="170"/>
                      <a:pt x="50" y="170"/>
                      <a:pt x="58" y="169"/>
                    </a:cubicBezTo>
                    <a:cubicBezTo>
                      <a:pt x="70" y="167"/>
                      <a:pt x="80" y="167"/>
                      <a:pt x="92" y="171"/>
                    </a:cubicBezTo>
                    <a:cubicBezTo>
                      <a:pt x="98" y="170"/>
                      <a:pt x="104" y="170"/>
                      <a:pt x="110" y="169"/>
                    </a:cubicBezTo>
                    <a:cubicBezTo>
                      <a:pt x="114" y="168"/>
                      <a:pt x="122" y="165"/>
                      <a:pt x="122" y="165"/>
                    </a:cubicBezTo>
                    <a:cubicBezTo>
                      <a:pt x="124" y="158"/>
                      <a:pt x="123" y="147"/>
                      <a:pt x="128" y="141"/>
                    </a:cubicBezTo>
                    <a:cubicBezTo>
                      <a:pt x="132" y="136"/>
                      <a:pt x="146" y="133"/>
                      <a:pt x="146" y="133"/>
                    </a:cubicBezTo>
                    <a:cubicBezTo>
                      <a:pt x="142" y="105"/>
                      <a:pt x="143" y="111"/>
                      <a:pt x="110" y="109"/>
                    </a:cubicBezTo>
                    <a:cubicBezTo>
                      <a:pt x="102" y="97"/>
                      <a:pt x="103" y="88"/>
                      <a:pt x="88" y="83"/>
                    </a:cubicBezTo>
                    <a:cubicBezTo>
                      <a:pt x="85" y="79"/>
                      <a:pt x="86" y="72"/>
                      <a:pt x="82" y="69"/>
                    </a:cubicBezTo>
                    <a:cubicBezTo>
                      <a:pt x="77" y="65"/>
                      <a:pt x="69" y="65"/>
                      <a:pt x="64" y="61"/>
                    </a:cubicBezTo>
                    <a:cubicBezTo>
                      <a:pt x="52" y="43"/>
                      <a:pt x="67" y="47"/>
                      <a:pt x="86" y="45"/>
                    </a:cubicBezTo>
                    <a:cubicBezTo>
                      <a:pt x="93" y="25"/>
                      <a:pt x="83" y="29"/>
                      <a:pt x="64" y="31"/>
                    </a:cubicBezTo>
                    <a:cubicBezTo>
                      <a:pt x="62" y="25"/>
                      <a:pt x="70" y="13"/>
                      <a:pt x="70" y="13"/>
                    </a:cubicBezTo>
                    <a:cubicBezTo>
                      <a:pt x="64" y="4"/>
                      <a:pt x="56" y="3"/>
                      <a:pt x="46" y="1"/>
                    </a:cubicBezTo>
                    <a:cubicBezTo>
                      <a:pt x="35" y="3"/>
                      <a:pt x="34" y="0"/>
                      <a:pt x="30" y="9"/>
                    </a:cubicBezTo>
                    <a:cubicBezTo>
                      <a:pt x="25" y="21"/>
                      <a:pt x="29" y="24"/>
                      <a:pt x="24" y="19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0" name="Freeform 36"/>
              <p:cNvSpPr>
                <a:spLocks noChangeArrowheads="1"/>
              </p:cNvSpPr>
              <p:nvPr/>
            </p:nvSpPr>
            <p:spPr bwMode="auto">
              <a:xfrm>
                <a:off x="2012" y="381"/>
                <a:ext cx="79" cy="64"/>
              </a:xfrm>
              <a:custGeom>
                <a:avLst/>
                <a:gdLst>
                  <a:gd name="T0" fmla="*/ 23 w 92"/>
                  <a:gd name="T1" fmla="*/ 1 h 92"/>
                  <a:gd name="T2" fmla="*/ 33 w 92"/>
                  <a:gd name="T3" fmla="*/ 1 h 92"/>
                  <a:gd name="T4" fmla="*/ 37 w 92"/>
                  <a:gd name="T5" fmla="*/ 3 h 92"/>
                  <a:gd name="T6" fmla="*/ 32 w 92"/>
                  <a:gd name="T7" fmla="*/ 6 h 92"/>
                  <a:gd name="T8" fmla="*/ 18 w 92"/>
                  <a:gd name="T9" fmla="*/ 9 h 92"/>
                  <a:gd name="T10" fmla="*/ 7 w 92"/>
                  <a:gd name="T11" fmla="*/ 10 h 92"/>
                  <a:gd name="T12" fmla="*/ 3 w 92"/>
                  <a:gd name="T13" fmla="*/ 8 h 92"/>
                  <a:gd name="T14" fmla="*/ 8 w 92"/>
                  <a:gd name="T15" fmla="*/ 7 h 92"/>
                  <a:gd name="T16" fmla="*/ 6 w 92"/>
                  <a:gd name="T17" fmla="*/ 5 h 92"/>
                  <a:gd name="T18" fmla="*/ 15 w 92"/>
                  <a:gd name="T19" fmla="*/ 3 h 92"/>
                  <a:gd name="T20" fmla="*/ 23 w 92"/>
                  <a:gd name="T21" fmla="*/ 1 h 9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2"/>
                  <a:gd name="T34" fmla="*/ 0 h 92"/>
                  <a:gd name="T35" fmla="*/ 92 w 92"/>
                  <a:gd name="T36" fmla="*/ 92 h 9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2" h="92">
                    <a:moveTo>
                      <a:pt x="58" y="6"/>
                    </a:moveTo>
                    <a:cubicBezTo>
                      <a:pt x="67" y="0"/>
                      <a:pt x="73" y="2"/>
                      <a:pt x="82" y="8"/>
                    </a:cubicBezTo>
                    <a:cubicBezTo>
                      <a:pt x="91" y="22"/>
                      <a:pt x="88" y="15"/>
                      <a:pt x="92" y="26"/>
                    </a:cubicBezTo>
                    <a:cubicBezTo>
                      <a:pt x="89" y="36"/>
                      <a:pt x="82" y="37"/>
                      <a:pt x="78" y="48"/>
                    </a:cubicBezTo>
                    <a:cubicBezTo>
                      <a:pt x="85" y="69"/>
                      <a:pt x="60" y="71"/>
                      <a:pt x="46" y="76"/>
                    </a:cubicBezTo>
                    <a:cubicBezTo>
                      <a:pt x="40" y="86"/>
                      <a:pt x="28" y="86"/>
                      <a:pt x="18" y="92"/>
                    </a:cubicBezTo>
                    <a:cubicBezTo>
                      <a:pt x="9" y="90"/>
                      <a:pt x="0" y="84"/>
                      <a:pt x="8" y="72"/>
                    </a:cubicBezTo>
                    <a:cubicBezTo>
                      <a:pt x="11" y="68"/>
                      <a:pt x="20" y="64"/>
                      <a:pt x="20" y="64"/>
                    </a:cubicBezTo>
                    <a:cubicBezTo>
                      <a:pt x="23" y="55"/>
                      <a:pt x="21" y="53"/>
                      <a:pt x="14" y="46"/>
                    </a:cubicBezTo>
                    <a:cubicBezTo>
                      <a:pt x="18" y="30"/>
                      <a:pt x="28" y="36"/>
                      <a:pt x="40" y="28"/>
                    </a:cubicBezTo>
                    <a:cubicBezTo>
                      <a:pt x="56" y="17"/>
                      <a:pt x="50" y="24"/>
                      <a:pt x="58" y="6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1" name="Freeform 37"/>
              <p:cNvSpPr>
                <a:spLocks noChangeArrowheads="1"/>
              </p:cNvSpPr>
              <p:nvPr/>
            </p:nvSpPr>
            <p:spPr bwMode="auto">
              <a:xfrm>
                <a:off x="3951" y="1450"/>
                <a:ext cx="545" cy="463"/>
              </a:xfrm>
              <a:custGeom>
                <a:avLst/>
                <a:gdLst>
                  <a:gd name="T0" fmla="*/ 87 w 633"/>
                  <a:gd name="T1" fmla="*/ 1 h 660"/>
                  <a:gd name="T2" fmla="*/ 72 w 633"/>
                  <a:gd name="T3" fmla="*/ 2 h 660"/>
                  <a:gd name="T4" fmla="*/ 59 w 633"/>
                  <a:gd name="T5" fmla="*/ 6 h 660"/>
                  <a:gd name="T6" fmla="*/ 42 w 633"/>
                  <a:gd name="T7" fmla="*/ 7 h 660"/>
                  <a:gd name="T8" fmla="*/ 34 w 633"/>
                  <a:gd name="T9" fmla="*/ 9 h 660"/>
                  <a:gd name="T10" fmla="*/ 28 w 633"/>
                  <a:gd name="T11" fmla="*/ 14 h 660"/>
                  <a:gd name="T12" fmla="*/ 15 w 633"/>
                  <a:gd name="T13" fmla="*/ 20 h 660"/>
                  <a:gd name="T14" fmla="*/ 0 w 633"/>
                  <a:gd name="T15" fmla="*/ 21 h 660"/>
                  <a:gd name="T16" fmla="*/ 29 w 633"/>
                  <a:gd name="T17" fmla="*/ 39 h 660"/>
                  <a:gd name="T18" fmla="*/ 49 w 633"/>
                  <a:gd name="T19" fmla="*/ 51 h 660"/>
                  <a:gd name="T20" fmla="*/ 59 w 633"/>
                  <a:gd name="T21" fmla="*/ 53 h 660"/>
                  <a:gd name="T22" fmla="*/ 69 w 633"/>
                  <a:gd name="T23" fmla="*/ 53 h 660"/>
                  <a:gd name="T24" fmla="*/ 93 w 633"/>
                  <a:gd name="T25" fmla="*/ 52 h 660"/>
                  <a:gd name="T26" fmla="*/ 103 w 633"/>
                  <a:gd name="T27" fmla="*/ 51 h 660"/>
                  <a:gd name="T28" fmla="*/ 121 w 633"/>
                  <a:gd name="T29" fmla="*/ 53 h 660"/>
                  <a:gd name="T30" fmla="*/ 132 w 633"/>
                  <a:gd name="T31" fmla="*/ 63 h 660"/>
                  <a:gd name="T32" fmla="*/ 136 w 633"/>
                  <a:gd name="T33" fmla="*/ 62 h 660"/>
                  <a:gd name="T34" fmla="*/ 140 w 633"/>
                  <a:gd name="T35" fmla="*/ 60 h 660"/>
                  <a:gd name="T36" fmla="*/ 150 w 633"/>
                  <a:gd name="T37" fmla="*/ 65 h 660"/>
                  <a:gd name="T38" fmla="*/ 164 w 633"/>
                  <a:gd name="T39" fmla="*/ 68 h 660"/>
                  <a:gd name="T40" fmla="*/ 177 w 633"/>
                  <a:gd name="T41" fmla="*/ 72 h 660"/>
                  <a:gd name="T42" fmla="*/ 181 w 633"/>
                  <a:gd name="T43" fmla="*/ 74 h 660"/>
                  <a:gd name="T44" fmla="*/ 186 w 633"/>
                  <a:gd name="T45" fmla="*/ 74 h 660"/>
                  <a:gd name="T46" fmla="*/ 197 w 633"/>
                  <a:gd name="T47" fmla="*/ 79 h 660"/>
                  <a:gd name="T48" fmla="*/ 200 w 633"/>
                  <a:gd name="T49" fmla="*/ 75 h 660"/>
                  <a:gd name="T50" fmla="*/ 220 w 633"/>
                  <a:gd name="T51" fmla="*/ 79 h 660"/>
                  <a:gd name="T52" fmla="*/ 239 w 633"/>
                  <a:gd name="T53" fmla="*/ 79 h 660"/>
                  <a:gd name="T54" fmla="*/ 251 w 633"/>
                  <a:gd name="T55" fmla="*/ 63 h 660"/>
                  <a:gd name="T56" fmla="*/ 257 w 633"/>
                  <a:gd name="T57" fmla="*/ 55 h 660"/>
                  <a:gd name="T58" fmla="*/ 253 w 633"/>
                  <a:gd name="T59" fmla="*/ 43 h 660"/>
                  <a:gd name="T60" fmla="*/ 218 w 633"/>
                  <a:gd name="T61" fmla="*/ 32 h 660"/>
                  <a:gd name="T62" fmla="*/ 216 w 633"/>
                  <a:gd name="T63" fmla="*/ 28 h 660"/>
                  <a:gd name="T64" fmla="*/ 188 w 633"/>
                  <a:gd name="T65" fmla="*/ 21 h 660"/>
                  <a:gd name="T66" fmla="*/ 192 w 633"/>
                  <a:gd name="T67" fmla="*/ 18 h 660"/>
                  <a:gd name="T68" fmla="*/ 186 w 633"/>
                  <a:gd name="T69" fmla="*/ 15 h 660"/>
                  <a:gd name="T70" fmla="*/ 169 w 633"/>
                  <a:gd name="T71" fmla="*/ 9 h 660"/>
                  <a:gd name="T72" fmla="*/ 160 w 633"/>
                  <a:gd name="T73" fmla="*/ 4 h 660"/>
                  <a:gd name="T74" fmla="*/ 158 w 633"/>
                  <a:gd name="T75" fmla="*/ 2 h 660"/>
                  <a:gd name="T76" fmla="*/ 148 w 633"/>
                  <a:gd name="T77" fmla="*/ 18 h 660"/>
                  <a:gd name="T78" fmla="*/ 132 w 633"/>
                  <a:gd name="T79" fmla="*/ 14 h 660"/>
                  <a:gd name="T80" fmla="*/ 119 w 633"/>
                  <a:gd name="T81" fmla="*/ 13 h 660"/>
                  <a:gd name="T82" fmla="*/ 110 w 633"/>
                  <a:gd name="T83" fmla="*/ 11 h 660"/>
                  <a:gd name="T84" fmla="*/ 108 w 633"/>
                  <a:gd name="T85" fmla="*/ 8 h 660"/>
                  <a:gd name="T86" fmla="*/ 113 w 633"/>
                  <a:gd name="T87" fmla="*/ 6 h 660"/>
                  <a:gd name="T88" fmla="*/ 98 w 633"/>
                  <a:gd name="T89" fmla="*/ 2 h 660"/>
                  <a:gd name="T90" fmla="*/ 88 w 633"/>
                  <a:gd name="T91" fmla="*/ 1 h 660"/>
                  <a:gd name="T92" fmla="*/ 84 w 633"/>
                  <a:gd name="T93" fmla="*/ 1 h 660"/>
                  <a:gd name="T94" fmla="*/ 87 w 633"/>
                  <a:gd name="T95" fmla="*/ 1 h 66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633"/>
                  <a:gd name="T145" fmla="*/ 0 h 660"/>
                  <a:gd name="T146" fmla="*/ 633 w 633"/>
                  <a:gd name="T147" fmla="*/ 660 h 660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633" h="660">
                    <a:moveTo>
                      <a:pt x="212" y="11"/>
                    </a:moveTo>
                    <a:cubicBezTo>
                      <a:pt x="195" y="0"/>
                      <a:pt x="187" y="2"/>
                      <a:pt x="176" y="19"/>
                    </a:cubicBezTo>
                    <a:cubicBezTo>
                      <a:pt x="171" y="61"/>
                      <a:pt x="181" y="88"/>
                      <a:pt x="144" y="51"/>
                    </a:cubicBezTo>
                    <a:cubicBezTo>
                      <a:pt x="131" y="53"/>
                      <a:pt x="115" y="51"/>
                      <a:pt x="104" y="59"/>
                    </a:cubicBezTo>
                    <a:cubicBezTo>
                      <a:pt x="78" y="80"/>
                      <a:pt x="114" y="65"/>
                      <a:pt x="84" y="75"/>
                    </a:cubicBezTo>
                    <a:cubicBezTo>
                      <a:pt x="78" y="94"/>
                      <a:pt x="92" y="107"/>
                      <a:pt x="68" y="115"/>
                    </a:cubicBezTo>
                    <a:cubicBezTo>
                      <a:pt x="55" y="135"/>
                      <a:pt x="59" y="159"/>
                      <a:pt x="36" y="167"/>
                    </a:cubicBezTo>
                    <a:cubicBezTo>
                      <a:pt x="16" y="163"/>
                      <a:pt x="7" y="158"/>
                      <a:pt x="0" y="179"/>
                    </a:cubicBezTo>
                    <a:cubicBezTo>
                      <a:pt x="9" y="232"/>
                      <a:pt x="43" y="279"/>
                      <a:pt x="72" y="323"/>
                    </a:cubicBezTo>
                    <a:cubicBezTo>
                      <a:pt x="82" y="371"/>
                      <a:pt x="85" y="392"/>
                      <a:pt x="120" y="427"/>
                    </a:cubicBezTo>
                    <a:cubicBezTo>
                      <a:pt x="127" y="434"/>
                      <a:pt x="136" y="438"/>
                      <a:pt x="144" y="443"/>
                    </a:cubicBezTo>
                    <a:cubicBezTo>
                      <a:pt x="151" y="448"/>
                      <a:pt x="168" y="451"/>
                      <a:pt x="168" y="451"/>
                    </a:cubicBezTo>
                    <a:cubicBezTo>
                      <a:pt x="188" y="444"/>
                      <a:pt x="208" y="438"/>
                      <a:pt x="228" y="431"/>
                    </a:cubicBezTo>
                    <a:cubicBezTo>
                      <a:pt x="236" y="428"/>
                      <a:pt x="252" y="423"/>
                      <a:pt x="252" y="423"/>
                    </a:cubicBezTo>
                    <a:cubicBezTo>
                      <a:pt x="271" y="429"/>
                      <a:pt x="281" y="445"/>
                      <a:pt x="300" y="451"/>
                    </a:cubicBezTo>
                    <a:cubicBezTo>
                      <a:pt x="320" y="471"/>
                      <a:pt x="315" y="500"/>
                      <a:pt x="324" y="527"/>
                    </a:cubicBezTo>
                    <a:cubicBezTo>
                      <a:pt x="328" y="526"/>
                      <a:pt x="333" y="526"/>
                      <a:pt x="336" y="523"/>
                    </a:cubicBezTo>
                    <a:cubicBezTo>
                      <a:pt x="340" y="520"/>
                      <a:pt x="339" y="511"/>
                      <a:pt x="344" y="511"/>
                    </a:cubicBezTo>
                    <a:cubicBezTo>
                      <a:pt x="358" y="511"/>
                      <a:pt x="362" y="541"/>
                      <a:pt x="368" y="547"/>
                    </a:cubicBezTo>
                    <a:cubicBezTo>
                      <a:pt x="378" y="557"/>
                      <a:pt x="392" y="563"/>
                      <a:pt x="404" y="571"/>
                    </a:cubicBezTo>
                    <a:cubicBezTo>
                      <a:pt x="418" y="580"/>
                      <a:pt x="422" y="594"/>
                      <a:pt x="436" y="603"/>
                    </a:cubicBezTo>
                    <a:cubicBezTo>
                      <a:pt x="439" y="607"/>
                      <a:pt x="441" y="612"/>
                      <a:pt x="444" y="615"/>
                    </a:cubicBezTo>
                    <a:cubicBezTo>
                      <a:pt x="447" y="618"/>
                      <a:pt x="453" y="619"/>
                      <a:pt x="456" y="623"/>
                    </a:cubicBezTo>
                    <a:cubicBezTo>
                      <a:pt x="489" y="660"/>
                      <a:pt x="457" y="637"/>
                      <a:pt x="484" y="655"/>
                    </a:cubicBezTo>
                    <a:cubicBezTo>
                      <a:pt x="487" y="647"/>
                      <a:pt x="485" y="626"/>
                      <a:pt x="492" y="631"/>
                    </a:cubicBezTo>
                    <a:cubicBezTo>
                      <a:pt x="509" y="642"/>
                      <a:pt x="522" y="653"/>
                      <a:pt x="540" y="659"/>
                    </a:cubicBezTo>
                    <a:cubicBezTo>
                      <a:pt x="557" y="642"/>
                      <a:pt x="567" y="648"/>
                      <a:pt x="588" y="655"/>
                    </a:cubicBezTo>
                    <a:cubicBezTo>
                      <a:pt x="611" y="621"/>
                      <a:pt x="573" y="560"/>
                      <a:pt x="616" y="531"/>
                    </a:cubicBezTo>
                    <a:cubicBezTo>
                      <a:pt x="632" y="507"/>
                      <a:pt x="629" y="496"/>
                      <a:pt x="632" y="463"/>
                    </a:cubicBezTo>
                    <a:cubicBezTo>
                      <a:pt x="630" y="440"/>
                      <a:pt x="633" y="390"/>
                      <a:pt x="620" y="367"/>
                    </a:cubicBezTo>
                    <a:cubicBezTo>
                      <a:pt x="600" y="332"/>
                      <a:pt x="565" y="300"/>
                      <a:pt x="536" y="271"/>
                    </a:cubicBezTo>
                    <a:cubicBezTo>
                      <a:pt x="532" y="259"/>
                      <a:pt x="532" y="247"/>
                      <a:pt x="528" y="235"/>
                    </a:cubicBezTo>
                    <a:cubicBezTo>
                      <a:pt x="525" y="225"/>
                      <a:pt x="474" y="188"/>
                      <a:pt x="460" y="179"/>
                    </a:cubicBezTo>
                    <a:cubicBezTo>
                      <a:pt x="463" y="171"/>
                      <a:pt x="471" y="164"/>
                      <a:pt x="472" y="155"/>
                    </a:cubicBezTo>
                    <a:cubicBezTo>
                      <a:pt x="474" y="144"/>
                      <a:pt x="461" y="137"/>
                      <a:pt x="456" y="131"/>
                    </a:cubicBezTo>
                    <a:cubicBezTo>
                      <a:pt x="435" y="106"/>
                      <a:pt x="451" y="88"/>
                      <a:pt x="416" y="79"/>
                    </a:cubicBezTo>
                    <a:cubicBezTo>
                      <a:pt x="395" y="48"/>
                      <a:pt x="403" y="64"/>
                      <a:pt x="392" y="31"/>
                    </a:cubicBezTo>
                    <a:cubicBezTo>
                      <a:pt x="391" y="27"/>
                      <a:pt x="388" y="19"/>
                      <a:pt x="388" y="19"/>
                    </a:cubicBezTo>
                    <a:cubicBezTo>
                      <a:pt x="362" y="58"/>
                      <a:pt x="379" y="107"/>
                      <a:pt x="364" y="151"/>
                    </a:cubicBezTo>
                    <a:cubicBezTo>
                      <a:pt x="344" y="144"/>
                      <a:pt x="344" y="120"/>
                      <a:pt x="324" y="115"/>
                    </a:cubicBezTo>
                    <a:cubicBezTo>
                      <a:pt x="314" y="112"/>
                      <a:pt x="303" y="112"/>
                      <a:pt x="292" y="111"/>
                    </a:cubicBezTo>
                    <a:cubicBezTo>
                      <a:pt x="284" y="103"/>
                      <a:pt x="276" y="97"/>
                      <a:pt x="272" y="87"/>
                    </a:cubicBezTo>
                    <a:cubicBezTo>
                      <a:pt x="269" y="79"/>
                      <a:pt x="264" y="63"/>
                      <a:pt x="264" y="63"/>
                    </a:cubicBezTo>
                    <a:cubicBezTo>
                      <a:pt x="268" y="60"/>
                      <a:pt x="273" y="58"/>
                      <a:pt x="276" y="55"/>
                    </a:cubicBezTo>
                    <a:cubicBezTo>
                      <a:pt x="300" y="31"/>
                      <a:pt x="256" y="24"/>
                      <a:pt x="240" y="19"/>
                    </a:cubicBezTo>
                    <a:cubicBezTo>
                      <a:pt x="232" y="16"/>
                      <a:pt x="224" y="14"/>
                      <a:pt x="216" y="11"/>
                    </a:cubicBezTo>
                    <a:cubicBezTo>
                      <a:pt x="212" y="10"/>
                      <a:pt x="200" y="5"/>
                      <a:pt x="204" y="7"/>
                    </a:cubicBezTo>
                    <a:cubicBezTo>
                      <a:pt x="207" y="8"/>
                      <a:pt x="209" y="10"/>
                      <a:pt x="212" y="11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2" name="Freeform 38"/>
              <p:cNvSpPr>
                <a:spLocks noChangeArrowheads="1"/>
              </p:cNvSpPr>
              <p:nvPr/>
            </p:nvSpPr>
            <p:spPr bwMode="auto">
              <a:xfrm>
                <a:off x="4120" y="1206"/>
                <a:ext cx="367" cy="196"/>
              </a:xfrm>
              <a:custGeom>
                <a:avLst/>
                <a:gdLst>
                  <a:gd name="T0" fmla="*/ 34 w 426"/>
                  <a:gd name="T1" fmla="*/ 7 h 280"/>
                  <a:gd name="T2" fmla="*/ 28 w 426"/>
                  <a:gd name="T3" fmla="*/ 4 h 280"/>
                  <a:gd name="T4" fmla="*/ 25 w 426"/>
                  <a:gd name="T5" fmla="*/ 2 h 280"/>
                  <a:gd name="T6" fmla="*/ 22 w 426"/>
                  <a:gd name="T7" fmla="*/ 1 h 280"/>
                  <a:gd name="T8" fmla="*/ 7 w 426"/>
                  <a:gd name="T9" fmla="*/ 2 h 280"/>
                  <a:gd name="T10" fmla="*/ 18 w 426"/>
                  <a:gd name="T11" fmla="*/ 5 h 280"/>
                  <a:gd name="T12" fmla="*/ 19 w 426"/>
                  <a:gd name="T13" fmla="*/ 6 h 280"/>
                  <a:gd name="T14" fmla="*/ 10 w 426"/>
                  <a:gd name="T15" fmla="*/ 8 h 280"/>
                  <a:gd name="T16" fmla="*/ 35 w 426"/>
                  <a:gd name="T17" fmla="*/ 11 h 280"/>
                  <a:gd name="T18" fmla="*/ 51 w 426"/>
                  <a:gd name="T19" fmla="*/ 13 h 280"/>
                  <a:gd name="T20" fmla="*/ 53 w 426"/>
                  <a:gd name="T21" fmla="*/ 15 h 280"/>
                  <a:gd name="T22" fmla="*/ 58 w 426"/>
                  <a:gd name="T23" fmla="*/ 15 h 280"/>
                  <a:gd name="T24" fmla="*/ 61 w 426"/>
                  <a:gd name="T25" fmla="*/ 18 h 280"/>
                  <a:gd name="T26" fmla="*/ 53 w 426"/>
                  <a:gd name="T27" fmla="*/ 23 h 280"/>
                  <a:gd name="T28" fmla="*/ 73 w 426"/>
                  <a:gd name="T29" fmla="*/ 22 h 280"/>
                  <a:gd name="T30" fmla="*/ 78 w 426"/>
                  <a:gd name="T31" fmla="*/ 25 h 280"/>
                  <a:gd name="T32" fmla="*/ 89 w 426"/>
                  <a:gd name="T33" fmla="*/ 27 h 280"/>
                  <a:gd name="T34" fmla="*/ 94 w 426"/>
                  <a:gd name="T35" fmla="*/ 27 h 280"/>
                  <a:gd name="T36" fmla="*/ 103 w 426"/>
                  <a:gd name="T37" fmla="*/ 27 h 280"/>
                  <a:gd name="T38" fmla="*/ 113 w 426"/>
                  <a:gd name="T39" fmla="*/ 23 h 280"/>
                  <a:gd name="T40" fmla="*/ 137 w 426"/>
                  <a:gd name="T41" fmla="*/ 29 h 280"/>
                  <a:gd name="T42" fmla="*/ 149 w 426"/>
                  <a:gd name="T43" fmla="*/ 33 h 280"/>
                  <a:gd name="T44" fmla="*/ 147 w 426"/>
                  <a:gd name="T45" fmla="*/ 27 h 280"/>
                  <a:gd name="T46" fmla="*/ 137 w 426"/>
                  <a:gd name="T47" fmla="*/ 24 h 280"/>
                  <a:gd name="T48" fmla="*/ 152 w 426"/>
                  <a:gd name="T49" fmla="*/ 20 h 280"/>
                  <a:gd name="T50" fmla="*/ 166 w 426"/>
                  <a:gd name="T51" fmla="*/ 18 h 280"/>
                  <a:gd name="T52" fmla="*/ 172 w 426"/>
                  <a:gd name="T53" fmla="*/ 18 h 280"/>
                  <a:gd name="T54" fmla="*/ 173 w 426"/>
                  <a:gd name="T55" fmla="*/ 17 h 280"/>
                  <a:gd name="T56" fmla="*/ 146 w 426"/>
                  <a:gd name="T57" fmla="*/ 18 h 280"/>
                  <a:gd name="T58" fmla="*/ 125 w 426"/>
                  <a:gd name="T59" fmla="*/ 17 h 280"/>
                  <a:gd name="T60" fmla="*/ 122 w 426"/>
                  <a:gd name="T61" fmla="*/ 15 h 280"/>
                  <a:gd name="T62" fmla="*/ 120 w 426"/>
                  <a:gd name="T63" fmla="*/ 14 h 280"/>
                  <a:gd name="T64" fmla="*/ 90 w 426"/>
                  <a:gd name="T65" fmla="*/ 9 h 280"/>
                  <a:gd name="T66" fmla="*/ 66 w 426"/>
                  <a:gd name="T67" fmla="*/ 7 h 280"/>
                  <a:gd name="T68" fmla="*/ 56 w 426"/>
                  <a:gd name="T69" fmla="*/ 6 h 280"/>
                  <a:gd name="T70" fmla="*/ 33 w 426"/>
                  <a:gd name="T71" fmla="*/ 6 h 280"/>
                  <a:gd name="T72" fmla="*/ 28 w 426"/>
                  <a:gd name="T73" fmla="*/ 4 h 280"/>
                  <a:gd name="T74" fmla="*/ 28 w 426"/>
                  <a:gd name="T75" fmla="*/ 0 h 28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26"/>
                  <a:gd name="T115" fmla="*/ 0 h 280"/>
                  <a:gd name="T116" fmla="*/ 426 w 426"/>
                  <a:gd name="T117" fmla="*/ 280 h 280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26" h="280">
                    <a:moveTo>
                      <a:pt x="84" y="60"/>
                    </a:moveTo>
                    <a:cubicBezTo>
                      <a:pt x="79" y="52"/>
                      <a:pt x="70" y="45"/>
                      <a:pt x="68" y="36"/>
                    </a:cubicBezTo>
                    <a:cubicBezTo>
                      <a:pt x="67" y="29"/>
                      <a:pt x="68" y="22"/>
                      <a:pt x="64" y="16"/>
                    </a:cubicBezTo>
                    <a:cubicBezTo>
                      <a:pt x="62" y="12"/>
                      <a:pt x="56" y="13"/>
                      <a:pt x="52" y="12"/>
                    </a:cubicBezTo>
                    <a:cubicBezTo>
                      <a:pt x="40" y="13"/>
                      <a:pt x="27" y="11"/>
                      <a:pt x="16" y="16"/>
                    </a:cubicBezTo>
                    <a:cubicBezTo>
                      <a:pt x="0" y="24"/>
                      <a:pt x="43" y="40"/>
                      <a:pt x="44" y="40"/>
                    </a:cubicBezTo>
                    <a:cubicBezTo>
                      <a:pt x="45" y="44"/>
                      <a:pt x="50" y="49"/>
                      <a:pt x="48" y="52"/>
                    </a:cubicBezTo>
                    <a:cubicBezTo>
                      <a:pt x="42" y="60"/>
                      <a:pt x="24" y="68"/>
                      <a:pt x="24" y="68"/>
                    </a:cubicBezTo>
                    <a:cubicBezTo>
                      <a:pt x="38" y="88"/>
                      <a:pt x="65" y="89"/>
                      <a:pt x="88" y="92"/>
                    </a:cubicBezTo>
                    <a:cubicBezTo>
                      <a:pt x="101" y="96"/>
                      <a:pt x="124" y="112"/>
                      <a:pt x="124" y="112"/>
                    </a:cubicBezTo>
                    <a:cubicBezTo>
                      <a:pt x="125" y="116"/>
                      <a:pt x="125" y="121"/>
                      <a:pt x="128" y="124"/>
                    </a:cubicBezTo>
                    <a:cubicBezTo>
                      <a:pt x="131" y="128"/>
                      <a:pt x="137" y="128"/>
                      <a:pt x="140" y="132"/>
                    </a:cubicBezTo>
                    <a:cubicBezTo>
                      <a:pt x="144" y="139"/>
                      <a:pt x="148" y="156"/>
                      <a:pt x="148" y="156"/>
                    </a:cubicBezTo>
                    <a:cubicBezTo>
                      <a:pt x="144" y="171"/>
                      <a:pt x="137" y="181"/>
                      <a:pt x="132" y="196"/>
                    </a:cubicBezTo>
                    <a:cubicBezTo>
                      <a:pt x="151" y="209"/>
                      <a:pt x="167" y="207"/>
                      <a:pt x="180" y="188"/>
                    </a:cubicBezTo>
                    <a:cubicBezTo>
                      <a:pt x="182" y="196"/>
                      <a:pt x="184" y="211"/>
                      <a:pt x="192" y="216"/>
                    </a:cubicBezTo>
                    <a:cubicBezTo>
                      <a:pt x="199" y="220"/>
                      <a:pt x="208" y="221"/>
                      <a:pt x="216" y="224"/>
                    </a:cubicBezTo>
                    <a:cubicBezTo>
                      <a:pt x="220" y="225"/>
                      <a:pt x="228" y="228"/>
                      <a:pt x="228" y="228"/>
                    </a:cubicBezTo>
                    <a:cubicBezTo>
                      <a:pt x="236" y="227"/>
                      <a:pt x="245" y="228"/>
                      <a:pt x="252" y="224"/>
                    </a:cubicBezTo>
                    <a:cubicBezTo>
                      <a:pt x="269" y="216"/>
                      <a:pt x="252" y="204"/>
                      <a:pt x="276" y="196"/>
                    </a:cubicBezTo>
                    <a:cubicBezTo>
                      <a:pt x="296" y="209"/>
                      <a:pt x="322" y="231"/>
                      <a:pt x="336" y="252"/>
                    </a:cubicBezTo>
                    <a:cubicBezTo>
                      <a:pt x="354" y="280"/>
                      <a:pt x="343" y="273"/>
                      <a:pt x="364" y="280"/>
                    </a:cubicBezTo>
                    <a:cubicBezTo>
                      <a:pt x="376" y="262"/>
                      <a:pt x="375" y="241"/>
                      <a:pt x="360" y="224"/>
                    </a:cubicBezTo>
                    <a:cubicBezTo>
                      <a:pt x="352" y="216"/>
                      <a:pt x="336" y="200"/>
                      <a:pt x="336" y="200"/>
                    </a:cubicBezTo>
                    <a:cubicBezTo>
                      <a:pt x="323" y="162"/>
                      <a:pt x="322" y="174"/>
                      <a:pt x="372" y="168"/>
                    </a:cubicBezTo>
                    <a:cubicBezTo>
                      <a:pt x="384" y="164"/>
                      <a:pt x="396" y="160"/>
                      <a:pt x="408" y="156"/>
                    </a:cubicBezTo>
                    <a:cubicBezTo>
                      <a:pt x="412" y="155"/>
                      <a:pt x="420" y="152"/>
                      <a:pt x="420" y="152"/>
                    </a:cubicBezTo>
                    <a:cubicBezTo>
                      <a:pt x="421" y="148"/>
                      <a:pt x="426" y="144"/>
                      <a:pt x="424" y="140"/>
                    </a:cubicBezTo>
                    <a:cubicBezTo>
                      <a:pt x="420" y="131"/>
                      <a:pt x="365" y="146"/>
                      <a:pt x="356" y="148"/>
                    </a:cubicBezTo>
                    <a:cubicBezTo>
                      <a:pt x="339" y="146"/>
                      <a:pt x="316" y="152"/>
                      <a:pt x="304" y="140"/>
                    </a:cubicBezTo>
                    <a:cubicBezTo>
                      <a:pt x="301" y="137"/>
                      <a:pt x="302" y="132"/>
                      <a:pt x="300" y="128"/>
                    </a:cubicBezTo>
                    <a:cubicBezTo>
                      <a:pt x="298" y="124"/>
                      <a:pt x="296" y="119"/>
                      <a:pt x="292" y="116"/>
                    </a:cubicBezTo>
                    <a:cubicBezTo>
                      <a:pt x="272" y="98"/>
                      <a:pt x="244" y="91"/>
                      <a:pt x="220" y="80"/>
                    </a:cubicBezTo>
                    <a:cubicBezTo>
                      <a:pt x="201" y="72"/>
                      <a:pt x="180" y="67"/>
                      <a:pt x="160" y="60"/>
                    </a:cubicBezTo>
                    <a:cubicBezTo>
                      <a:pt x="152" y="57"/>
                      <a:pt x="136" y="52"/>
                      <a:pt x="136" y="52"/>
                    </a:cubicBezTo>
                    <a:cubicBezTo>
                      <a:pt x="113" y="55"/>
                      <a:pt x="98" y="64"/>
                      <a:pt x="80" y="52"/>
                    </a:cubicBezTo>
                    <a:cubicBezTo>
                      <a:pt x="70" y="38"/>
                      <a:pt x="74" y="44"/>
                      <a:pt x="68" y="32"/>
                    </a:cubicBezTo>
                    <a:lnTo>
                      <a:pt x="68" y="0"/>
                    </a:lnTo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3" name="Freeform 39"/>
              <p:cNvSpPr>
                <a:spLocks noChangeArrowheads="1"/>
              </p:cNvSpPr>
              <p:nvPr/>
            </p:nvSpPr>
            <p:spPr bwMode="auto">
              <a:xfrm>
                <a:off x="4395" y="1928"/>
                <a:ext cx="52" cy="54"/>
              </a:xfrm>
              <a:custGeom>
                <a:avLst/>
                <a:gdLst>
                  <a:gd name="T0" fmla="*/ 14 w 60"/>
                  <a:gd name="T1" fmla="*/ 2 h 78"/>
                  <a:gd name="T2" fmla="*/ 0 w 60"/>
                  <a:gd name="T3" fmla="*/ 2 h 78"/>
                  <a:gd name="T4" fmla="*/ 9 w 60"/>
                  <a:gd name="T5" fmla="*/ 5 h 78"/>
                  <a:gd name="T6" fmla="*/ 12 w 60"/>
                  <a:gd name="T7" fmla="*/ 7 h 78"/>
                  <a:gd name="T8" fmla="*/ 14 w 60"/>
                  <a:gd name="T9" fmla="*/ 8 h 78"/>
                  <a:gd name="T10" fmla="*/ 25 w 60"/>
                  <a:gd name="T11" fmla="*/ 6 h 78"/>
                  <a:gd name="T12" fmla="*/ 14 w 60"/>
                  <a:gd name="T13" fmla="*/ 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0"/>
                  <a:gd name="T22" fmla="*/ 0 h 78"/>
                  <a:gd name="T23" fmla="*/ 60 w 60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0" h="78">
                    <a:moveTo>
                      <a:pt x="32" y="18"/>
                    </a:moveTo>
                    <a:cubicBezTo>
                      <a:pt x="16" y="7"/>
                      <a:pt x="12" y="0"/>
                      <a:pt x="0" y="18"/>
                    </a:cubicBezTo>
                    <a:cubicBezTo>
                      <a:pt x="6" y="27"/>
                      <a:pt x="15" y="33"/>
                      <a:pt x="20" y="42"/>
                    </a:cubicBezTo>
                    <a:cubicBezTo>
                      <a:pt x="24" y="49"/>
                      <a:pt x="25" y="58"/>
                      <a:pt x="28" y="66"/>
                    </a:cubicBezTo>
                    <a:cubicBezTo>
                      <a:pt x="29" y="70"/>
                      <a:pt x="32" y="78"/>
                      <a:pt x="32" y="78"/>
                    </a:cubicBezTo>
                    <a:cubicBezTo>
                      <a:pt x="52" y="73"/>
                      <a:pt x="54" y="69"/>
                      <a:pt x="60" y="50"/>
                    </a:cubicBezTo>
                    <a:cubicBezTo>
                      <a:pt x="54" y="32"/>
                      <a:pt x="50" y="27"/>
                      <a:pt x="32" y="18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4" name="Freeform 40"/>
              <p:cNvSpPr>
                <a:spLocks noChangeArrowheads="1"/>
              </p:cNvSpPr>
              <p:nvPr/>
            </p:nvSpPr>
            <p:spPr bwMode="auto">
              <a:xfrm>
                <a:off x="4551" y="1844"/>
                <a:ext cx="189" cy="79"/>
              </a:xfrm>
              <a:custGeom>
                <a:avLst/>
                <a:gdLst>
                  <a:gd name="T0" fmla="*/ 19 w 219"/>
                  <a:gd name="T1" fmla="*/ 8 h 113"/>
                  <a:gd name="T2" fmla="*/ 16 w 219"/>
                  <a:gd name="T3" fmla="*/ 7 h 113"/>
                  <a:gd name="T4" fmla="*/ 6 w 219"/>
                  <a:gd name="T5" fmla="*/ 8 h 113"/>
                  <a:gd name="T6" fmla="*/ 16 w 219"/>
                  <a:gd name="T7" fmla="*/ 13 h 113"/>
                  <a:gd name="T8" fmla="*/ 51 w 219"/>
                  <a:gd name="T9" fmla="*/ 10 h 113"/>
                  <a:gd name="T10" fmla="*/ 61 w 219"/>
                  <a:gd name="T11" fmla="*/ 8 h 113"/>
                  <a:gd name="T12" fmla="*/ 71 w 219"/>
                  <a:gd name="T13" fmla="*/ 7 h 113"/>
                  <a:gd name="T14" fmla="*/ 91 w 219"/>
                  <a:gd name="T15" fmla="*/ 2 h 113"/>
                  <a:gd name="T16" fmla="*/ 87 w 219"/>
                  <a:gd name="T17" fmla="*/ 0 h 113"/>
                  <a:gd name="T18" fmla="*/ 73 w 219"/>
                  <a:gd name="T19" fmla="*/ 2 h 113"/>
                  <a:gd name="T20" fmla="*/ 44 w 219"/>
                  <a:gd name="T21" fmla="*/ 5 h 113"/>
                  <a:gd name="T22" fmla="*/ 35 w 219"/>
                  <a:gd name="T23" fmla="*/ 5 h 113"/>
                  <a:gd name="T24" fmla="*/ 24 w 219"/>
                  <a:gd name="T25" fmla="*/ 6 h 113"/>
                  <a:gd name="T26" fmla="*/ 19 w 219"/>
                  <a:gd name="T27" fmla="*/ 8 h 11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19"/>
                  <a:gd name="T43" fmla="*/ 0 h 113"/>
                  <a:gd name="T44" fmla="*/ 219 w 219"/>
                  <a:gd name="T45" fmla="*/ 113 h 11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19" h="113">
                    <a:moveTo>
                      <a:pt x="47" y="73"/>
                    </a:moveTo>
                    <a:cubicBezTo>
                      <a:pt x="44" y="69"/>
                      <a:pt x="44" y="62"/>
                      <a:pt x="39" y="61"/>
                    </a:cubicBezTo>
                    <a:cubicBezTo>
                      <a:pt x="31" y="60"/>
                      <a:pt x="15" y="69"/>
                      <a:pt x="15" y="69"/>
                    </a:cubicBezTo>
                    <a:cubicBezTo>
                      <a:pt x="0" y="91"/>
                      <a:pt x="20" y="101"/>
                      <a:pt x="39" y="113"/>
                    </a:cubicBezTo>
                    <a:cubicBezTo>
                      <a:pt x="67" y="107"/>
                      <a:pt x="96" y="98"/>
                      <a:pt x="123" y="89"/>
                    </a:cubicBezTo>
                    <a:cubicBezTo>
                      <a:pt x="132" y="86"/>
                      <a:pt x="139" y="78"/>
                      <a:pt x="147" y="73"/>
                    </a:cubicBezTo>
                    <a:cubicBezTo>
                      <a:pt x="154" y="68"/>
                      <a:pt x="171" y="65"/>
                      <a:pt x="171" y="65"/>
                    </a:cubicBezTo>
                    <a:cubicBezTo>
                      <a:pt x="186" y="50"/>
                      <a:pt x="207" y="36"/>
                      <a:pt x="219" y="19"/>
                    </a:cubicBezTo>
                    <a:cubicBezTo>
                      <a:pt x="215" y="16"/>
                      <a:pt x="215" y="0"/>
                      <a:pt x="210" y="0"/>
                    </a:cubicBezTo>
                    <a:cubicBezTo>
                      <a:pt x="205" y="0"/>
                      <a:pt x="183" y="15"/>
                      <a:pt x="179" y="17"/>
                    </a:cubicBezTo>
                    <a:cubicBezTo>
                      <a:pt x="159" y="26"/>
                      <a:pt x="129" y="37"/>
                      <a:pt x="107" y="41"/>
                    </a:cubicBezTo>
                    <a:cubicBezTo>
                      <a:pt x="99" y="42"/>
                      <a:pt x="91" y="43"/>
                      <a:pt x="83" y="45"/>
                    </a:cubicBezTo>
                    <a:cubicBezTo>
                      <a:pt x="75" y="47"/>
                      <a:pt x="59" y="53"/>
                      <a:pt x="59" y="53"/>
                    </a:cubicBezTo>
                    <a:cubicBezTo>
                      <a:pt x="49" y="67"/>
                      <a:pt x="53" y="61"/>
                      <a:pt x="47" y="73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5" name="Freeform 41"/>
              <p:cNvSpPr>
                <a:spLocks noChangeArrowheads="1"/>
              </p:cNvSpPr>
              <p:nvPr/>
            </p:nvSpPr>
            <p:spPr bwMode="auto">
              <a:xfrm>
                <a:off x="4747" y="1797"/>
                <a:ext cx="119" cy="86"/>
              </a:xfrm>
              <a:custGeom>
                <a:avLst/>
                <a:gdLst>
                  <a:gd name="T0" fmla="*/ 5 w 139"/>
                  <a:gd name="T1" fmla="*/ 8 h 122"/>
                  <a:gd name="T2" fmla="*/ 3 w 139"/>
                  <a:gd name="T3" fmla="*/ 11 h 122"/>
                  <a:gd name="T4" fmla="*/ 0 w 139"/>
                  <a:gd name="T5" fmla="*/ 13 h 122"/>
                  <a:gd name="T6" fmla="*/ 15 w 139"/>
                  <a:gd name="T7" fmla="*/ 14 h 122"/>
                  <a:gd name="T8" fmla="*/ 21 w 139"/>
                  <a:gd name="T9" fmla="*/ 12 h 122"/>
                  <a:gd name="T10" fmla="*/ 49 w 139"/>
                  <a:gd name="T11" fmla="*/ 8 h 122"/>
                  <a:gd name="T12" fmla="*/ 53 w 139"/>
                  <a:gd name="T13" fmla="*/ 6 h 122"/>
                  <a:gd name="T14" fmla="*/ 44 w 139"/>
                  <a:gd name="T15" fmla="*/ 4 h 122"/>
                  <a:gd name="T16" fmla="*/ 39 w 139"/>
                  <a:gd name="T17" fmla="*/ 3 h 122"/>
                  <a:gd name="T18" fmla="*/ 25 w 139"/>
                  <a:gd name="T19" fmla="*/ 1 h 122"/>
                  <a:gd name="T20" fmla="*/ 21 w 139"/>
                  <a:gd name="T21" fmla="*/ 4 h 122"/>
                  <a:gd name="T22" fmla="*/ 5 w 139"/>
                  <a:gd name="T23" fmla="*/ 8 h 12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9"/>
                  <a:gd name="T37" fmla="*/ 0 h 122"/>
                  <a:gd name="T38" fmla="*/ 139 w 139"/>
                  <a:gd name="T39" fmla="*/ 122 h 12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9" h="122">
                    <a:moveTo>
                      <a:pt x="12" y="60"/>
                    </a:moveTo>
                    <a:cubicBezTo>
                      <a:pt x="11" y="68"/>
                      <a:pt x="10" y="76"/>
                      <a:pt x="8" y="84"/>
                    </a:cubicBezTo>
                    <a:cubicBezTo>
                      <a:pt x="6" y="92"/>
                      <a:pt x="0" y="108"/>
                      <a:pt x="0" y="108"/>
                    </a:cubicBezTo>
                    <a:cubicBezTo>
                      <a:pt x="14" y="118"/>
                      <a:pt x="19" y="122"/>
                      <a:pt x="36" y="116"/>
                    </a:cubicBezTo>
                    <a:cubicBezTo>
                      <a:pt x="46" y="86"/>
                      <a:pt x="31" y="122"/>
                      <a:pt x="52" y="96"/>
                    </a:cubicBezTo>
                    <a:cubicBezTo>
                      <a:pt x="83" y="57"/>
                      <a:pt x="30" y="74"/>
                      <a:pt x="124" y="68"/>
                    </a:cubicBezTo>
                    <a:cubicBezTo>
                      <a:pt x="125" y="67"/>
                      <a:pt x="139" y="48"/>
                      <a:pt x="136" y="44"/>
                    </a:cubicBezTo>
                    <a:cubicBezTo>
                      <a:pt x="130" y="36"/>
                      <a:pt x="120" y="33"/>
                      <a:pt x="112" y="28"/>
                    </a:cubicBezTo>
                    <a:cubicBezTo>
                      <a:pt x="108" y="25"/>
                      <a:pt x="100" y="20"/>
                      <a:pt x="100" y="20"/>
                    </a:cubicBezTo>
                    <a:cubicBezTo>
                      <a:pt x="89" y="4"/>
                      <a:pt x="92" y="0"/>
                      <a:pt x="64" y="12"/>
                    </a:cubicBezTo>
                    <a:cubicBezTo>
                      <a:pt x="57" y="15"/>
                      <a:pt x="55" y="30"/>
                      <a:pt x="52" y="36"/>
                    </a:cubicBezTo>
                    <a:cubicBezTo>
                      <a:pt x="46" y="49"/>
                      <a:pt x="26" y="60"/>
                      <a:pt x="12" y="6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6" name="Freeform 42"/>
              <p:cNvSpPr>
                <a:spLocks noChangeArrowheads="1"/>
              </p:cNvSpPr>
              <p:nvPr/>
            </p:nvSpPr>
            <p:spPr bwMode="auto">
              <a:xfrm>
                <a:off x="4810" y="1759"/>
                <a:ext cx="43" cy="24"/>
              </a:xfrm>
              <a:custGeom>
                <a:avLst/>
                <a:gdLst>
                  <a:gd name="T0" fmla="*/ 13 w 49"/>
                  <a:gd name="T1" fmla="*/ 0 h 35"/>
                  <a:gd name="T2" fmla="*/ 4 w 49"/>
                  <a:gd name="T3" fmla="*/ 1 h 35"/>
                  <a:gd name="T4" fmla="*/ 11 w 49"/>
                  <a:gd name="T5" fmla="*/ 3 h 35"/>
                  <a:gd name="T6" fmla="*/ 18 w 49"/>
                  <a:gd name="T7" fmla="*/ 2 h 35"/>
                  <a:gd name="T8" fmla="*/ 13 w 49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35"/>
                  <a:gd name="T17" fmla="*/ 49 w 49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35">
                    <a:moveTo>
                      <a:pt x="29" y="0"/>
                    </a:moveTo>
                    <a:cubicBezTo>
                      <a:pt x="25" y="12"/>
                      <a:pt x="19" y="7"/>
                      <a:pt x="8" y="11"/>
                    </a:cubicBezTo>
                    <a:cubicBezTo>
                      <a:pt x="0" y="23"/>
                      <a:pt x="14" y="34"/>
                      <a:pt x="24" y="35"/>
                    </a:cubicBezTo>
                    <a:cubicBezTo>
                      <a:pt x="30" y="34"/>
                      <a:pt x="33" y="28"/>
                      <a:pt x="39" y="26"/>
                    </a:cubicBezTo>
                    <a:cubicBezTo>
                      <a:pt x="49" y="22"/>
                      <a:pt x="29" y="3"/>
                      <a:pt x="2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7" name="Freeform 43"/>
              <p:cNvSpPr>
                <a:spLocks noChangeArrowheads="1"/>
              </p:cNvSpPr>
              <p:nvPr/>
            </p:nvSpPr>
            <p:spPr bwMode="auto">
              <a:xfrm>
                <a:off x="2828" y="1304"/>
                <a:ext cx="142" cy="188"/>
              </a:xfrm>
              <a:custGeom>
                <a:avLst/>
                <a:gdLst>
                  <a:gd name="T0" fmla="*/ 54 w 164"/>
                  <a:gd name="T1" fmla="*/ 0 h 268"/>
                  <a:gd name="T2" fmla="*/ 44 w 164"/>
                  <a:gd name="T3" fmla="*/ 4 h 268"/>
                  <a:gd name="T4" fmla="*/ 36 w 164"/>
                  <a:gd name="T5" fmla="*/ 8 h 268"/>
                  <a:gd name="T6" fmla="*/ 15 w 164"/>
                  <a:gd name="T7" fmla="*/ 10 h 268"/>
                  <a:gd name="T8" fmla="*/ 12 w 164"/>
                  <a:gd name="T9" fmla="*/ 11 h 268"/>
                  <a:gd name="T10" fmla="*/ 7 w 164"/>
                  <a:gd name="T11" fmla="*/ 12 h 268"/>
                  <a:gd name="T12" fmla="*/ 9 w 164"/>
                  <a:gd name="T13" fmla="*/ 15 h 268"/>
                  <a:gd name="T14" fmla="*/ 12 w 164"/>
                  <a:gd name="T15" fmla="*/ 18 h 268"/>
                  <a:gd name="T16" fmla="*/ 0 w 164"/>
                  <a:gd name="T17" fmla="*/ 24 h 268"/>
                  <a:gd name="T18" fmla="*/ 12 w 164"/>
                  <a:gd name="T19" fmla="*/ 31 h 268"/>
                  <a:gd name="T20" fmla="*/ 22 w 164"/>
                  <a:gd name="T21" fmla="*/ 32 h 268"/>
                  <a:gd name="T22" fmla="*/ 36 w 164"/>
                  <a:gd name="T23" fmla="*/ 26 h 268"/>
                  <a:gd name="T24" fmla="*/ 44 w 164"/>
                  <a:gd name="T25" fmla="*/ 23 h 268"/>
                  <a:gd name="T26" fmla="*/ 54 w 164"/>
                  <a:gd name="T27" fmla="*/ 14 h 268"/>
                  <a:gd name="T28" fmla="*/ 59 w 164"/>
                  <a:gd name="T29" fmla="*/ 9 h 268"/>
                  <a:gd name="T30" fmla="*/ 70 w 164"/>
                  <a:gd name="T31" fmla="*/ 9 h 268"/>
                  <a:gd name="T32" fmla="*/ 54 w 164"/>
                  <a:gd name="T33" fmla="*/ 0 h 26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64"/>
                  <a:gd name="T52" fmla="*/ 0 h 268"/>
                  <a:gd name="T53" fmla="*/ 164 w 164"/>
                  <a:gd name="T54" fmla="*/ 268 h 26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64" h="268">
                    <a:moveTo>
                      <a:pt x="128" y="0"/>
                    </a:moveTo>
                    <a:cubicBezTo>
                      <a:pt x="123" y="16"/>
                      <a:pt x="120" y="23"/>
                      <a:pt x="104" y="28"/>
                    </a:cubicBezTo>
                    <a:cubicBezTo>
                      <a:pt x="102" y="35"/>
                      <a:pt x="97" y="57"/>
                      <a:pt x="88" y="64"/>
                    </a:cubicBezTo>
                    <a:cubicBezTo>
                      <a:pt x="75" y="75"/>
                      <a:pt x="51" y="74"/>
                      <a:pt x="36" y="84"/>
                    </a:cubicBezTo>
                    <a:cubicBezTo>
                      <a:pt x="33" y="88"/>
                      <a:pt x="32" y="93"/>
                      <a:pt x="28" y="96"/>
                    </a:cubicBezTo>
                    <a:cubicBezTo>
                      <a:pt x="25" y="99"/>
                      <a:pt x="17" y="96"/>
                      <a:pt x="16" y="100"/>
                    </a:cubicBezTo>
                    <a:cubicBezTo>
                      <a:pt x="14" y="110"/>
                      <a:pt x="18" y="121"/>
                      <a:pt x="20" y="132"/>
                    </a:cubicBezTo>
                    <a:cubicBezTo>
                      <a:pt x="22" y="140"/>
                      <a:pt x="28" y="156"/>
                      <a:pt x="28" y="156"/>
                    </a:cubicBezTo>
                    <a:cubicBezTo>
                      <a:pt x="13" y="166"/>
                      <a:pt x="6" y="183"/>
                      <a:pt x="0" y="200"/>
                    </a:cubicBezTo>
                    <a:cubicBezTo>
                      <a:pt x="3" y="210"/>
                      <a:pt x="19" y="254"/>
                      <a:pt x="28" y="260"/>
                    </a:cubicBezTo>
                    <a:cubicBezTo>
                      <a:pt x="35" y="264"/>
                      <a:pt x="52" y="268"/>
                      <a:pt x="52" y="268"/>
                    </a:cubicBezTo>
                    <a:cubicBezTo>
                      <a:pt x="85" y="261"/>
                      <a:pt x="79" y="244"/>
                      <a:pt x="88" y="216"/>
                    </a:cubicBezTo>
                    <a:cubicBezTo>
                      <a:pt x="91" y="207"/>
                      <a:pt x="99" y="200"/>
                      <a:pt x="104" y="192"/>
                    </a:cubicBezTo>
                    <a:cubicBezTo>
                      <a:pt x="116" y="174"/>
                      <a:pt x="121" y="136"/>
                      <a:pt x="128" y="116"/>
                    </a:cubicBezTo>
                    <a:cubicBezTo>
                      <a:pt x="131" y="108"/>
                      <a:pt x="134" y="79"/>
                      <a:pt x="140" y="76"/>
                    </a:cubicBezTo>
                    <a:cubicBezTo>
                      <a:pt x="147" y="72"/>
                      <a:pt x="156" y="73"/>
                      <a:pt x="164" y="72"/>
                    </a:cubicBezTo>
                    <a:cubicBezTo>
                      <a:pt x="158" y="19"/>
                      <a:pt x="161" y="33"/>
                      <a:pt x="12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8" name="Freeform 44"/>
              <p:cNvSpPr>
                <a:spLocks noChangeArrowheads="1"/>
              </p:cNvSpPr>
              <p:nvPr/>
            </p:nvSpPr>
            <p:spPr bwMode="auto">
              <a:xfrm>
                <a:off x="3440" y="1013"/>
                <a:ext cx="57" cy="57"/>
              </a:xfrm>
              <a:custGeom>
                <a:avLst/>
                <a:gdLst>
                  <a:gd name="T0" fmla="*/ 12 w 66"/>
                  <a:gd name="T1" fmla="*/ 0 h 81"/>
                  <a:gd name="T2" fmla="*/ 10 w 66"/>
                  <a:gd name="T3" fmla="*/ 8 h 81"/>
                  <a:gd name="T4" fmla="*/ 12 w 66"/>
                  <a:gd name="T5" fmla="*/ 9 h 81"/>
                  <a:gd name="T6" fmla="*/ 16 w 66"/>
                  <a:gd name="T7" fmla="*/ 9 h 81"/>
                  <a:gd name="T8" fmla="*/ 23 w 66"/>
                  <a:gd name="T9" fmla="*/ 9 h 81"/>
                  <a:gd name="T10" fmla="*/ 12 w 66"/>
                  <a:gd name="T11" fmla="*/ 0 h 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6"/>
                  <a:gd name="T19" fmla="*/ 0 h 81"/>
                  <a:gd name="T20" fmla="*/ 66 w 66"/>
                  <a:gd name="T21" fmla="*/ 81 h 8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6" h="81">
                    <a:moveTo>
                      <a:pt x="29" y="0"/>
                    </a:moveTo>
                    <a:cubicBezTo>
                      <a:pt x="0" y="10"/>
                      <a:pt x="20" y="38"/>
                      <a:pt x="25" y="60"/>
                    </a:cubicBezTo>
                    <a:cubicBezTo>
                      <a:pt x="26" y="65"/>
                      <a:pt x="26" y="72"/>
                      <a:pt x="29" y="76"/>
                    </a:cubicBezTo>
                    <a:cubicBezTo>
                      <a:pt x="32" y="79"/>
                      <a:pt x="37" y="79"/>
                      <a:pt x="41" y="80"/>
                    </a:cubicBezTo>
                    <a:cubicBezTo>
                      <a:pt x="46" y="79"/>
                      <a:pt x="55" y="81"/>
                      <a:pt x="57" y="76"/>
                    </a:cubicBezTo>
                    <a:cubicBezTo>
                      <a:pt x="66" y="53"/>
                      <a:pt x="45" y="16"/>
                      <a:pt x="2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9" name="Freeform 45"/>
              <p:cNvSpPr>
                <a:spLocks noChangeArrowheads="1"/>
              </p:cNvSpPr>
              <p:nvPr/>
            </p:nvSpPr>
            <p:spPr bwMode="auto">
              <a:xfrm>
                <a:off x="3823" y="1074"/>
                <a:ext cx="128" cy="171"/>
              </a:xfrm>
              <a:custGeom>
                <a:avLst/>
                <a:gdLst>
                  <a:gd name="T0" fmla="*/ 41 w 148"/>
                  <a:gd name="T1" fmla="*/ 0 h 244"/>
                  <a:gd name="T2" fmla="*/ 25 w 148"/>
                  <a:gd name="T3" fmla="*/ 10 h 244"/>
                  <a:gd name="T4" fmla="*/ 15 w 148"/>
                  <a:gd name="T5" fmla="*/ 11 h 244"/>
                  <a:gd name="T6" fmla="*/ 5 w 148"/>
                  <a:gd name="T7" fmla="*/ 13 h 244"/>
                  <a:gd name="T8" fmla="*/ 16 w 148"/>
                  <a:gd name="T9" fmla="*/ 22 h 244"/>
                  <a:gd name="T10" fmla="*/ 22 w 148"/>
                  <a:gd name="T11" fmla="*/ 27 h 244"/>
                  <a:gd name="T12" fmla="*/ 25 w 148"/>
                  <a:gd name="T13" fmla="*/ 28 h 244"/>
                  <a:gd name="T14" fmla="*/ 35 w 148"/>
                  <a:gd name="T15" fmla="*/ 29 h 244"/>
                  <a:gd name="T16" fmla="*/ 41 w 148"/>
                  <a:gd name="T17" fmla="*/ 23 h 244"/>
                  <a:gd name="T18" fmla="*/ 52 w 148"/>
                  <a:gd name="T19" fmla="*/ 20 h 244"/>
                  <a:gd name="T20" fmla="*/ 47 w 148"/>
                  <a:gd name="T21" fmla="*/ 8 h 244"/>
                  <a:gd name="T22" fmla="*/ 59 w 148"/>
                  <a:gd name="T23" fmla="*/ 6 h 244"/>
                  <a:gd name="T24" fmla="*/ 47 w 148"/>
                  <a:gd name="T25" fmla="*/ 3 h 244"/>
                  <a:gd name="T26" fmla="*/ 41 w 148"/>
                  <a:gd name="T27" fmla="*/ 0 h 24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48"/>
                  <a:gd name="T43" fmla="*/ 0 h 244"/>
                  <a:gd name="T44" fmla="*/ 148 w 148"/>
                  <a:gd name="T45" fmla="*/ 244 h 24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48" h="244">
                    <a:moveTo>
                      <a:pt x="96" y="0"/>
                    </a:moveTo>
                    <a:cubicBezTo>
                      <a:pt x="86" y="29"/>
                      <a:pt x="70" y="55"/>
                      <a:pt x="60" y="84"/>
                    </a:cubicBezTo>
                    <a:cubicBezTo>
                      <a:pt x="57" y="92"/>
                      <a:pt x="43" y="87"/>
                      <a:pt x="36" y="92"/>
                    </a:cubicBezTo>
                    <a:cubicBezTo>
                      <a:pt x="28" y="97"/>
                      <a:pt x="12" y="108"/>
                      <a:pt x="12" y="108"/>
                    </a:cubicBezTo>
                    <a:cubicBezTo>
                      <a:pt x="0" y="144"/>
                      <a:pt x="30" y="158"/>
                      <a:pt x="40" y="188"/>
                    </a:cubicBezTo>
                    <a:cubicBezTo>
                      <a:pt x="44" y="200"/>
                      <a:pt x="45" y="213"/>
                      <a:pt x="52" y="224"/>
                    </a:cubicBezTo>
                    <a:cubicBezTo>
                      <a:pt x="55" y="228"/>
                      <a:pt x="56" y="233"/>
                      <a:pt x="60" y="236"/>
                    </a:cubicBezTo>
                    <a:cubicBezTo>
                      <a:pt x="67" y="240"/>
                      <a:pt x="84" y="244"/>
                      <a:pt x="84" y="244"/>
                    </a:cubicBezTo>
                    <a:cubicBezTo>
                      <a:pt x="111" y="235"/>
                      <a:pt x="103" y="218"/>
                      <a:pt x="96" y="196"/>
                    </a:cubicBezTo>
                    <a:cubicBezTo>
                      <a:pt x="100" y="183"/>
                      <a:pt x="124" y="168"/>
                      <a:pt x="124" y="168"/>
                    </a:cubicBezTo>
                    <a:cubicBezTo>
                      <a:pt x="148" y="132"/>
                      <a:pt x="123" y="101"/>
                      <a:pt x="112" y="68"/>
                    </a:cubicBezTo>
                    <a:cubicBezTo>
                      <a:pt x="140" y="59"/>
                      <a:pt x="133" y="68"/>
                      <a:pt x="140" y="48"/>
                    </a:cubicBezTo>
                    <a:cubicBezTo>
                      <a:pt x="136" y="35"/>
                      <a:pt x="112" y="20"/>
                      <a:pt x="112" y="20"/>
                    </a:cubicBezTo>
                    <a:cubicBezTo>
                      <a:pt x="102" y="5"/>
                      <a:pt x="107" y="11"/>
                      <a:pt x="9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0" name="Freeform 46"/>
              <p:cNvSpPr>
                <a:spLocks noChangeArrowheads="1"/>
              </p:cNvSpPr>
              <p:nvPr/>
            </p:nvSpPr>
            <p:spPr bwMode="auto">
              <a:xfrm>
                <a:off x="3715" y="1021"/>
                <a:ext cx="83" cy="128"/>
              </a:xfrm>
              <a:custGeom>
                <a:avLst/>
                <a:gdLst>
                  <a:gd name="T0" fmla="*/ 20 w 96"/>
                  <a:gd name="T1" fmla="*/ 1 h 183"/>
                  <a:gd name="T2" fmla="*/ 22 w 96"/>
                  <a:gd name="T3" fmla="*/ 4 h 183"/>
                  <a:gd name="T4" fmla="*/ 25 w 96"/>
                  <a:gd name="T5" fmla="*/ 7 h 183"/>
                  <a:gd name="T6" fmla="*/ 26 w 96"/>
                  <a:gd name="T7" fmla="*/ 10 h 183"/>
                  <a:gd name="T8" fmla="*/ 29 w 96"/>
                  <a:gd name="T9" fmla="*/ 12 h 183"/>
                  <a:gd name="T10" fmla="*/ 30 w 96"/>
                  <a:gd name="T11" fmla="*/ 15 h 183"/>
                  <a:gd name="T12" fmla="*/ 23 w 96"/>
                  <a:gd name="T13" fmla="*/ 10 h 183"/>
                  <a:gd name="T14" fmla="*/ 14 w 96"/>
                  <a:gd name="T15" fmla="*/ 9 h 183"/>
                  <a:gd name="T16" fmla="*/ 3 w 96"/>
                  <a:gd name="T17" fmla="*/ 10 h 183"/>
                  <a:gd name="T18" fmla="*/ 3 w 96"/>
                  <a:gd name="T19" fmla="*/ 12 h 183"/>
                  <a:gd name="T20" fmla="*/ 16 w 96"/>
                  <a:gd name="T21" fmla="*/ 13 h 183"/>
                  <a:gd name="T22" fmla="*/ 23 w 96"/>
                  <a:gd name="T23" fmla="*/ 15 h 183"/>
                  <a:gd name="T24" fmla="*/ 30 w 96"/>
                  <a:gd name="T25" fmla="*/ 15 h 183"/>
                  <a:gd name="T26" fmla="*/ 32 w 96"/>
                  <a:gd name="T27" fmla="*/ 17 h 183"/>
                  <a:gd name="T28" fmla="*/ 41 w 96"/>
                  <a:gd name="T29" fmla="*/ 21 h 183"/>
                  <a:gd name="T30" fmla="*/ 35 w 96"/>
                  <a:gd name="T31" fmla="*/ 15 h 183"/>
                  <a:gd name="T32" fmla="*/ 34 w 96"/>
                  <a:gd name="T33" fmla="*/ 10 h 183"/>
                  <a:gd name="T34" fmla="*/ 30 w 96"/>
                  <a:gd name="T35" fmla="*/ 7 h 183"/>
                  <a:gd name="T36" fmla="*/ 26 w 96"/>
                  <a:gd name="T37" fmla="*/ 5 h 183"/>
                  <a:gd name="T38" fmla="*/ 23 w 96"/>
                  <a:gd name="T39" fmla="*/ 2 h 183"/>
                  <a:gd name="T40" fmla="*/ 20 w 96"/>
                  <a:gd name="T41" fmla="*/ 1 h 18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96"/>
                  <a:gd name="T64" fmla="*/ 0 h 183"/>
                  <a:gd name="T65" fmla="*/ 96 w 96"/>
                  <a:gd name="T66" fmla="*/ 183 h 18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96" h="183">
                    <a:moveTo>
                      <a:pt x="48" y="2"/>
                    </a:moveTo>
                    <a:cubicBezTo>
                      <a:pt x="47" y="4"/>
                      <a:pt x="49" y="25"/>
                      <a:pt x="51" y="35"/>
                    </a:cubicBezTo>
                    <a:cubicBezTo>
                      <a:pt x="53" y="45"/>
                      <a:pt x="58" y="53"/>
                      <a:pt x="60" y="62"/>
                    </a:cubicBezTo>
                    <a:cubicBezTo>
                      <a:pt x="62" y="71"/>
                      <a:pt x="61" y="85"/>
                      <a:pt x="62" y="92"/>
                    </a:cubicBezTo>
                    <a:cubicBezTo>
                      <a:pt x="63" y="99"/>
                      <a:pt x="67" y="99"/>
                      <a:pt x="68" y="105"/>
                    </a:cubicBezTo>
                    <a:cubicBezTo>
                      <a:pt x="69" y="111"/>
                      <a:pt x="73" y="128"/>
                      <a:pt x="71" y="126"/>
                    </a:cubicBezTo>
                    <a:cubicBezTo>
                      <a:pt x="69" y="124"/>
                      <a:pt x="63" y="101"/>
                      <a:pt x="57" y="93"/>
                    </a:cubicBezTo>
                    <a:cubicBezTo>
                      <a:pt x="51" y="85"/>
                      <a:pt x="44" y="80"/>
                      <a:pt x="35" y="78"/>
                    </a:cubicBezTo>
                    <a:cubicBezTo>
                      <a:pt x="26" y="76"/>
                      <a:pt x="10" y="79"/>
                      <a:pt x="5" y="83"/>
                    </a:cubicBezTo>
                    <a:cubicBezTo>
                      <a:pt x="0" y="87"/>
                      <a:pt x="2" y="97"/>
                      <a:pt x="8" y="102"/>
                    </a:cubicBezTo>
                    <a:cubicBezTo>
                      <a:pt x="14" y="107"/>
                      <a:pt x="33" y="109"/>
                      <a:pt x="41" y="114"/>
                    </a:cubicBezTo>
                    <a:cubicBezTo>
                      <a:pt x="49" y="119"/>
                      <a:pt x="52" y="132"/>
                      <a:pt x="57" y="135"/>
                    </a:cubicBezTo>
                    <a:cubicBezTo>
                      <a:pt x="62" y="138"/>
                      <a:pt x="68" y="133"/>
                      <a:pt x="71" y="135"/>
                    </a:cubicBezTo>
                    <a:cubicBezTo>
                      <a:pt x="74" y="137"/>
                      <a:pt x="74" y="143"/>
                      <a:pt x="78" y="150"/>
                    </a:cubicBezTo>
                    <a:cubicBezTo>
                      <a:pt x="82" y="157"/>
                      <a:pt x="96" y="183"/>
                      <a:pt x="96" y="179"/>
                    </a:cubicBezTo>
                    <a:cubicBezTo>
                      <a:pt x="96" y="175"/>
                      <a:pt x="84" y="140"/>
                      <a:pt x="81" y="126"/>
                    </a:cubicBezTo>
                    <a:cubicBezTo>
                      <a:pt x="78" y="112"/>
                      <a:pt x="82" y="104"/>
                      <a:pt x="80" y="93"/>
                    </a:cubicBezTo>
                    <a:cubicBezTo>
                      <a:pt x="78" y="82"/>
                      <a:pt x="74" y="72"/>
                      <a:pt x="71" y="63"/>
                    </a:cubicBezTo>
                    <a:cubicBezTo>
                      <a:pt x="68" y="54"/>
                      <a:pt x="65" y="48"/>
                      <a:pt x="63" y="41"/>
                    </a:cubicBezTo>
                    <a:cubicBezTo>
                      <a:pt x="61" y="34"/>
                      <a:pt x="59" y="26"/>
                      <a:pt x="57" y="20"/>
                    </a:cubicBezTo>
                    <a:cubicBezTo>
                      <a:pt x="55" y="14"/>
                      <a:pt x="49" y="0"/>
                      <a:pt x="48" y="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1" name="Freeform 47"/>
              <p:cNvSpPr>
                <a:spLocks noChangeArrowheads="1"/>
              </p:cNvSpPr>
              <p:nvPr/>
            </p:nvSpPr>
            <p:spPr bwMode="auto">
              <a:xfrm>
                <a:off x="3771" y="1124"/>
                <a:ext cx="46" cy="122"/>
              </a:xfrm>
              <a:custGeom>
                <a:avLst/>
                <a:gdLst>
                  <a:gd name="T0" fmla="*/ 3 w 54"/>
                  <a:gd name="T1" fmla="*/ 0 h 175"/>
                  <a:gd name="T2" fmla="*/ 0 w 54"/>
                  <a:gd name="T3" fmla="*/ 3 h 175"/>
                  <a:gd name="T4" fmla="*/ 3 w 54"/>
                  <a:gd name="T5" fmla="*/ 6 h 175"/>
                  <a:gd name="T6" fmla="*/ 7 w 54"/>
                  <a:gd name="T7" fmla="*/ 10 h 175"/>
                  <a:gd name="T8" fmla="*/ 13 w 54"/>
                  <a:gd name="T9" fmla="*/ 15 h 175"/>
                  <a:gd name="T10" fmla="*/ 20 w 54"/>
                  <a:gd name="T11" fmla="*/ 20 h 175"/>
                  <a:gd name="T12" fmla="*/ 15 w 54"/>
                  <a:gd name="T13" fmla="*/ 13 h 175"/>
                  <a:gd name="T14" fmla="*/ 13 w 54"/>
                  <a:gd name="T15" fmla="*/ 10 h 175"/>
                  <a:gd name="T16" fmla="*/ 10 w 54"/>
                  <a:gd name="T17" fmla="*/ 7 h 175"/>
                  <a:gd name="T18" fmla="*/ 9 w 54"/>
                  <a:gd name="T19" fmla="*/ 5 h 175"/>
                  <a:gd name="T20" fmla="*/ 7 w 54"/>
                  <a:gd name="T21" fmla="*/ 4 h 175"/>
                  <a:gd name="T22" fmla="*/ 3 w 54"/>
                  <a:gd name="T23" fmla="*/ 0 h 17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"/>
                  <a:gd name="T37" fmla="*/ 0 h 175"/>
                  <a:gd name="T38" fmla="*/ 54 w 54"/>
                  <a:gd name="T39" fmla="*/ 175 h 17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" h="175">
                    <a:moveTo>
                      <a:pt x="6" y="0"/>
                    </a:moveTo>
                    <a:lnTo>
                      <a:pt x="0" y="25"/>
                    </a:lnTo>
                    <a:cubicBezTo>
                      <a:pt x="3" y="48"/>
                      <a:pt x="3" y="40"/>
                      <a:pt x="9" y="54"/>
                    </a:cubicBezTo>
                    <a:cubicBezTo>
                      <a:pt x="10" y="66"/>
                      <a:pt x="12" y="83"/>
                      <a:pt x="18" y="94"/>
                    </a:cubicBezTo>
                    <a:cubicBezTo>
                      <a:pt x="21" y="109"/>
                      <a:pt x="25" y="117"/>
                      <a:pt x="34" y="129"/>
                    </a:cubicBezTo>
                    <a:cubicBezTo>
                      <a:pt x="35" y="143"/>
                      <a:pt x="35" y="171"/>
                      <a:pt x="54" y="175"/>
                    </a:cubicBezTo>
                    <a:cubicBezTo>
                      <a:pt x="52" y="133"/>
                      <a:pt x="53" y="141"/>
                      <a:pt x="40" y="115"/>
                    </a:cubicBezTo>
                    <a:cubicBezTo>
                      <a:pt x="39" y="108"/>
                      <a:pt x="37" y="100"/>
                      <a:pt x="34" y="93"/>
                    </a:cubicBezTo>
                    <a:cubicBezTo>
                      <a:pt x="33" y="82"/>
                      <a:pt x="30" y="72"/>
                      <a:pt x="28" y="61"/>
                    </a:cubicBezTo>
                    <a:cubicBezTo>
                      <a:pt x="28" y="58"/>
                      <a:pt x="28" y="50"/>
                      <a:pt x="25" y="46"/>
                    </a:cubicBezTo>
                    <a:cubicBezTo>
                      <a:pt x="22" y="43"/>
                      <a:pt x="16" y="37"/>
                      <a:pt x="16" y="37"/>
                    </a:cubicBezTo>
                    <a:cubicBezTo>
                      <a:pt x="14" y="25"/>
                      <a:pt x="13" y="9"/>
                      <a:pt x="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2" name="Freeform 48"/>
              <p:cNvSpPr>
                <a:spLocks noChangeArrowheads="1"/>
              </p:cNvSpPr>
              <p:nvPr/>
            </p:nvSpPr>
            <p:spPr bwMode="auto">
              <a:xfrm>
                <a:off x="3823" y="1252"/>
                <a:ext cx="75" cy="50"/>
              </a:xfrm>
              <a:custGeom>
                <a:avLst/>
                <a:gdLst>
                  <a:gd name="T0" fmla="*/ 2 w 86"/>
                  <a:gd name="T1" fmla="*/ 0 h 73"/>
                  <a:gd name="T2" fmla="*/ 3 w 86"/>
                  <a:gd name="T3" fmla="*/ 3 h 73"/>
                  <a:gd name="T4" fmla="*/ 10 w 86"/>
                  <a:gd name="T5" fmla="*/ 5 h 73"/>
                  <a:gd name="T6" fmla="*/ 21 w 86"/>
                  <a:gd name="T7" fmla="*/ 5 h 73"/>
                  <a:gd name="T8" fmla="*/ 27 w 86"/>
                  <a:gd name="T9" fmla="*/ 5 h 73"/>
                  <a:gd name="T10" fmla="*/ 33 w 86"/>
                  <a:gd name="T11" fmla="*/ 7 h 73"/>
                  <a:gd name="T12" fmla="*/ 38 w 86"/>
                  <a:gd name="T13" fmla="*/ 7 h 73"/>
                  <a:gd name="T14" fmla="*/ 32 w 86"/>
                  <a:gd name="T15" fmla="*/ 3 h 73"/>
                  <a:gd name="T16" fmla="*/ 28 w 86"/>
                  <a:gd name="T17" fmla="*/ 2 h 73"/>
                  <a:gd name="T18" fmla="*/ 16 w 86"/>
                  <a:gd name="T19" fmla="*/ 2 h 73"/>
                  <a:gd name="T20" fmla="*/ 10 w 86"/>
                  <a:gd name="T21" fmla="*/ 2 h 73"/>
                  <a:gd name="T22" fmla="*/ 3 w 86"/>
                  <a:gd name="T23" fmla="*/ 0 h 73"/>
                  <a:gd name="T24" fmla="*/ 2 w 86"/>
                  <a:gd name="T25" fmla="*/ 0 h 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86"/>
                  <a:gd name="T40" fmla="*/ 0 h 73"/>
                  <a:gd name="T41" fmla="*/ 86 w 86"/>
                  <a:gd name="T42" fmla="*/ 73 h 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86" h="73">
                    <a:moveTo>
                      <a:pt x="2" y="0"/>
                    </a:moveTo>
                    <a:cubicBezTo>
                      <a:pt x="3" y="17"/>
                      <a:pt x="0" y="23"/>
                      <a:pt x="8" y="34"/>
                    </a:cubicBezTo>
                    <a:cubicBezTo>
                      <a:pt x="10" y="43"/>
                      <a:pt x="14" y="42"/>
                      <a:pt x="23" y="43"/>
                    </a:cubicBezTo>
                    <a:cubicBezTo>
                      <a:pt x="30" y="47"/>
                      <a:pt x="40" y="48"/>
                      <a:pt x="48" y="49"/>
                    </a:cubicBezTo>
                    <a:cubicBezTo>
                      <a:pt x="53" y="51"/>
                      <a:pt x="57" y="54"/>
                      <a:pt x="62" y="57"/>
                    </a:cubicBezTo>
                    <a:cubicBezTo>
                      <a:pt x="66" y="62"/>
                      <a:pt x="68" y="64"/>
                      <a:pt x="74" y="66"/>
                    </a:cubicBezTo>
                    <a:cubicBezTo>
                      <a:pt x="78" y="72"/>
                      <a:pt x="79" y="73"/>
                      <a:pt x="86" y="69"/>
                    </a:cubicBezTo>
                    <a:cubicBezTo>
                      <a:pt x="83" y="53"/>
                      <a:pt x="80" y="52"/>
                      <a:pt x="72" y="39"/>
                    </a:cubicBezTo>
                    <a:cubicBezTo>
                      <a:pt x="68" y="34"/>
                      <a:pt x="63" y="22"/>
                      <a:pt x="63" y="22"/>
                    </a:cubicBezTo>
                    <a:cubicBezTo>
                      <a:pt x="52" y="26"/>
                      <a:pt x="48" y="26"/>
                      <a:pt x="36" y="24"/>
                    </a:cubicBezTo>
                    <a:cubicBezTo>
                      <a:pt x="24" y="15"/>
                      <a:pt x="43" y="29"/>
                      <a:pt x="24" y="19"/>
                    </a:cubicBezTo>
                    <a:cubicBezTo>
                      <a:pt x="15" y="15"/>
                      <a:pt x="16" y="2"/>
                      <a:pt x="6" y="0"/>
                    </a:cubicBezTo>
                    <a:cubicBezTo>
                      <a:pt x="1" y="4"/>
                      <a:pt x="2" y="5"/>
                      <a:pt x="2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3" name="Freeform 49"/>
              <p:cNvSpPr>
                <a:spLocks noChangeArrowheads="1"/>
              </p:cNvSpPr>
              <p:nvPr/>
            </p:nvSpPr>
            <p:spPr bwMode="auto">
              <a:xfrm>
                <a:off x="3943" y="1163"/>
                <a:ext cx="95" cy="109"/>
              </a:xfrm>
              <a:custGeom>
                <a:avLst/>
                <a:gdLst>
                  <a:gd name="T0" fmla="*/ 39 w 111"/>
                  <a:gd name="T1" fmla="*/ 0 h 156"/>
                  <a:gd name="T2" fmla="*/ 29 w 111"/>
                  <a:gd name="T3" fmla="*/ 1 h 156"/>
                  <a:gd name="T4" fmla="*/ 9 w 111"/>
                  <a:gd name="T5" fmla="*/ 1 h 156"/>
                  <a:gd name="T6" fmla="*/ 6 w 111"/>
                  <a:gd name="T7" fmla="*/ 4 h 156"/>
                  <a:gd name="T8" fmla="*/ 4 w 111"/>
                  <a:gd name="T9" fmla="*/ 7 h 156"/>
                  <a:gd name="T10" fmla="*/ 6 w 111"/>
                  <a:gd name="T11" fmla="*/ 8 h 156"/>
                  <a:gd name="T12" fmla="*/ 3 w 111"/>
                  <a:gd name="T13" fmla="*/ 10 h 156"/>
                  <a:gd name="T14" fmla="*/ 6 w 111"/>
                  <a:gd name="T15" fmla="*/ 13 h 156"/>
                  <a:gd name="T16" fmla="*/ 9 w 111"/>
                  <a:gd name="T17" fmla="*/ 15 h 156"/>
                  <a:gd name="T18" fmla="*/ 6 w 111"/>
                  <a:gd name="T19" fmla="*/ 17 h 156"/>
                  <a:gd name="T20" fmla="*/ 9 w 111"/>
                  <a:gd name="T21" fmla="*/ 18 h 156"/>
                  <a:gd name="T22" fmla="*/ 17 w 111"/>
                  <a:gd name="T23" fmla="*/ 17 h 156"/>
                  <a:gd name="T24" fmla="*/ 20 w 111"/>
                  <a:gd name="T25" fmla="*/ 10 h 156"/>
                  <a:gd name="T26" fmla="*/ 22 w 111"/>
                  <a:gd name="T27" fmla="*/ 15 h 156"/>
                  <a:gd name="T28" fmla="*/ 26 w 111"/>
                  <a:gd name="T29" fmla="*/ 17 h 156"/>
                  <a:gd name="T30" fmla="*/ 24 w 111"/>
                  <a:gd name="T31" fmla="*/ 13 h 156"/>
                  <a:gd name="T32" fmla="*/ 28 w 111"/>
                  <a:gd name="T33" fmla="*/ 8 h 156"/>
                  <a:gd name="T34" fmla="*/ 27 w 111"/>
                  <a:gd name="T35" fmla="*/ 6 h 156"/>
                  <a:gd name="T36" fmla="*/ 21 w 111"/>
                  <a:gd name="T37" fmla="*/ 7 h 156"/>
                  <a:gd name="T38" fmla="*/ 14 w 111"/>
                  <a:gd name="T39" fmla="*/ 6 h 156"/>
                  <a:gd name="T40" fmla="*/ 16 w 111"/>
                  <a:gd name="T41" fmla="*/ 4 h 156"/>
                  <a:gd name="T42" fmla="*/ 24 w 111"/>
                  <a:gd name="T43" fmla="*/ 4 h 156"/>
                  <a:gd name="T44" fmla="*/ 31 w 111"/>
                  <a:gd name="T45" fmla="*/ 4 h 156"/>
                  <a:gd name="T46" fmla="*/ 39 w 111"/>
                  <a:gd name="T47" fmla="*/ 3 h 156"/>
                  <a:gd name="T48" fmla="*/ 43 w 111"/>
                  <a:gd name="T49" fmla="*/ 1 h 156"/>
                  <a:gd name="T50" fmla="*/ 39 w 111"/>
                  <a:gd name="T51" fmla="*/ 0 h 15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1"/>
                  <a:gd name="T79" fmla="*/ 0 h 156"/>
                  <a:gd name="T80" fmla="*/ 111 w 111"/>
                  <a:gd name="T81" fmla="*/ 156 h 15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1" h="156">
                    <a:moveTo>
                      <a:pt x="98" y="0"/>
                    </a:moveTo>
                    <a:cubicBezTo>
                      <a:pt x="75" y="2"/>
                      <a:pt x="87" y="8"/>
                      <a:pt x="75" y="10"/>
                    </a:cubicBezTo>
                    <a:cubicBezTo>
                      <a:pt x="72" y="10"/>
                      <a:pt x="25" y="3"/>
                      <a:pt x="23" y="15"/>
                    </a:cubicBezTo>
                    <a:cubicBezTo>
                      <a:pt x="25" y="26"/>
                      <a:pt x="23" y="27"/>
                      <a:pt x="14" y="33"/>
                    </a:cubicBezTo>
                    <a:cubicBezTo>
                      <a:pt x="15" y="43"/>
                      <a:pt x="20" y="54"/>
                      <a:pt x="11" y="61"/>
                    </a:cubicBezTo>
                    <a:cubicBezTo>
                      <a:pt x="8" y="68"/>
                      <a:pt x="10" y="69"/>
                      <a:pt x="14" y="75"/>
                    </a:cubicBezTo>
                    <a:cubicBezTo>
                      <a:pt x="16" y="84"/>
                      <a:pt x="12" y="86"/>
                      <a:pt x="3" y="88"/>
                    </a:cubicBezTo>
                    <a:cubicBezTo>
                      <a:pt x="1" y="99"/>
                      <a:pt x="0" y="106"/>
                      <a:pt x="14" y="109"/>
                    </a:cubicBezTo>
                    <a:cubicBezTo>
                      <a:pt x="21" y="112"/>
                      <a:pt x="20" y="118"/>
                      <a:pt x="23" y="124"/>
                    </a:cubicBezTo>
                    <a:cubicBezTo>
                      <a:pt x="25" y="133"/>
                      <a:pt x="23" y="139"/>
                      <a:pt x="15" y="144"/>
                    </a:cubicBezTo>
                    <a:cubicBezTo>
                      <a:pt x="17" y="150"/>
                      <a:pt x="18" y="153"/>
                      <a:pt x="24" y="156"/>
                    </a:cubicBezTo>
                    <a:cubicBezTo>
                      <a:pt x="31" y="154"/>
                      <a:pt x="36" y="148"/>
                      <a:pt x="42" y="144"/>
                    </a:cubicBezTo>
                    <a:cubicBezTo>
                      <a:pt x="41" y="128"/>
                      <a:pt x="33" y="103"/>
                      <a:pt x="50" y="93"/>
                    </a:cubicBezTo>
                    <a:cubicBezTo>
                      <a:pt x="52" y="105"/>
                      <a:pt x="46" y="116"/>
                      <a:pt x="56" y="126"/>
                    </a:cubicBezTo>
                    <a:cubicBezTo>
                      <a:pt x="57" y="134"/>
                      <a:pt x="58" y="141"/>
                      <a:pt x="65" y="145"/>
                    </a:cubicBezTo>
                    <a:cubicBezTo>
                      <a:pt x="70" y="134"/>
                      <a:pt x="64" y="123"/>
                      <a:pt x="62" y="112"/>
                    </a:cubicBezTo>
                    <a:cubicBezTo>
                      <a:pt x="65" y="97"/>
                      <a:pt x="55" y="81"/>
                      <a:pt x="72" y="73"/>
                    </a:cubicBezTo>
                    <a:cubicBezTo>
                      <a:pt x="79" y="64"/>
                      <a:pt x="75" y="59"/>
                      <a:pt x="69" y="51"/>
                    </a:cubicBezTo>
                    <a:cubicBezTo>
                      <a:pt x="61" y="52"/>
                      <a:pt x="61" y="56"/>
                      <a:pt x="54" y="60"/>
                    </a:cubicBezTo>
                    <a:cubicBezTo>
                      <a:pt x="37" y="57"/>
                      <a:pt x="43" y="60"/>
                      <a:pt x="35" y="54"/>
                    </a:cubicBezTo>
                    <a:cubicBezTo>
                      <a:pt x="31" y="45"/>
                      <a:pt x="28" y="39"/>
                      <a:pt x="41" y="36"/>
                    </a:cubicBezTo>
                    <a:cubicBezTo>
                      <a:pt x="49" y="32"/>
                      <a:pt x="53" y="33"/>
                      <a:pt x="62" y="34"/>
                    </a:cubicBezTo>
                    <a:cubicBezTo>
                      <a:pt x="67" y="36"/>
                      <a:pt x="73" y="36"/>
                      <a:pt x="78" y="39"/>
                    </a:cubicBezTo>
                    <a:cubicBezTo>
                      <a:pt x="85" y="36"/>
                      <a:pt x="90" y="31"/>
                      <a:pt x="98" y="30"/>
                    </a:cubicBezTo>
                    <a:cubicBezTo>
                      <a:pt x="104" y="26"/>
                      <a:pt x="107" y="19"/>
                      <a:pt x="111" y="13"/>
                    </a:cubicBezTo>
                    <a:cubicBezTo>
                      <a:pt x="107" y="8"/>
                      <a:pt x="102" y="4"/>
                      <a:pt x="9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4" name="Freeform 50"/>
              <p:cNvSpPr>
                <a:spLocks noChangeArrowheads="1"/>
              </p:cNvSpPr>
              <p:nvPr/>
            </p:nvSpPr>
            <p:spPr bwMode="auto">
              <a:xfrm>
                <a:off x="3911" y="772"/>
                <a:ext cx="25" cy="67"/>
              </a:xfrm>
              <a:custGeom>
                <a:avLst/>
                <a:gdLst>
                  <a:gd name="T0" fmla="*/ 4 w 30"/>
                  <a:gd name="T1" fmla="*/ 0 h 94"/>
                  <a:gd name="T2" fmla="*/ 0 w 30"/>
                  <a:gd name="T3" fmla="*/ 2 h 94"/>
                  <a:gd name="T4" fmla="*/ 3 w 30"/>
                  <a:gd name="T5" fmla="*/ 5 h 94"/>
                  <a:gd name="T6" fmla="*/ 1 w 30"/>
                  <a:gd name="T7" fmla="*/ 8 h 94"/>
                  <a:gd name="T8" fmla="*/ 6 w 30"/>
                  <a:gd name="T9" fmla="*/ 12 h 94"/>
                  <a:gd name="T10" fmla="*/ 11 w 30"/>
                  <a:gd name="T11" fmla="*/ 11 h 94"/>
                  <a:gd name="T12" fmla="*/ 8 w 30"/>
                  <a:gd name="T13" fmla="*/ 8 h 94"/>
                  <a:gd name="T14" fmla="*/ 4 w 30"/>
                  <a:gd name="T15" fmla="*/ 0 h 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0"/>
                  <a:gd name="T25" fmla="*/ 0 h 94"/>
                  <a:gd name="T26" fmla="*/ 30 w 30"/>
                  <a:gd name="T27" fmla="*/ 94 h 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0" h="94">
                    <a:moveTo>
                      <a:pt x="12" y="0"/>
                    </a:moveTo>
                    <a:cubicBezTo>
                      <a:pt x="9" y="6"/>
                      <a:pt x="4" y="11"/>
                      <a:pt x="0" y="16"/>
                    </a:cubicBezTo>
                    <a:cubicBezTo>
                      <a:pt x="1" y="23"/>
                      <a:pt x="3" y="30"/>
                      <a:pt x="6" y="37"/>
                    </a:cubicBezTo>
                    <a:cubicBezTo>
                      <a:pt x="3" y="45"/>
                      <a:pt x="4" y="53"/>
                      <a:pt x="1" y="61"/>
                    </a:cubicBezTo>
                    <a:cubicBezTo>
                      <a:pt x="3" y="81"/>
                      <a:pt x="2" y="83"/>
                      <a:pt x="16" y="94"/>
                    </a:cubicBezTo>
                    <a:cubicBezTo>
                      <a:pt x="24" y="92"/>
                      <a:pt x="27" y="90"/>
                      <a:pt x="30" y="82"/>
                    </a:cubicBezTo>
                    <a:cubicBezTo>
                      <a:pt x="28" y="73"/>
                      <a:pt x="26" y="69"/>
                      <a:pt x="22" y="61"/>
                    </a:cubicBezTo>
                    <a:cubicBezTo>
                      <a:pt x="19" y="40"/>
                      <a:pt x="18" y="20"/>
                      <a:pt x="12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5" name="Freeform 51"/>
              <p:cNvSpPr>
                <a:spLocks noChangeArrowheads="1"/>
              </p:cNvSpPr>
              <p:nvPr/>
            </p:nvSpPr>
            <p:spPr bwMode="auto">
              <a:xfrm>
                <a:off x="3927" y="883"/>
                <a:ext cx="70" cy="111"/>
              </a:xfrm>
              <a:custGeom>
                <a:avLst/>
                <a:gdLst>
                  <a:gd name="T0" fmla="*/ 5 w 81"/>
                  <a:gd name="T1" fmla="*/ 1 h 158"/>
                  <a:gd name="T2" fmla="*/ 0 w 81"/>
                  <a:gd name="T3" fmla="*/ 3 h 158"/>
                  <a:gd name="T4" fmla="*/ 3 w 81"/>
                  <a:gd name="T5" fmla="*/ 6 h 158"/>
                  <a:gd name="T6" fmla="*/ 3 w 81"/>
                  <a:gd name="T7" fmla="*/ 13 h 158"/>
                  <a:gd name="T8" fmla="*/ 8 w 81"/>
                  <a:gd name="T9" fmla="*/ 13 h 158"/>
                  <a:gd name="T10" fmla="*/ 9 w 81"/>
                  <a:gd name="T11" fmla="*/ 14 h 158"/>
                  <a:gd name="T12" fmla="*/ 12 w 81"/>
                  <a:gd name="T13" fmla="*/ 15 h 158"/>
                  <a:gd name="T14" fmla="*/ 16 w 81"/>
                  <a:gd name="T15" fmla="*/ 17 h 158"/>
                  <a:gd name="T16" fmla="*/ 19 w 81"/>
                  <a:gd name="T17" fmla="*/ 15 h 158"/>
                  <a:gd name="T18" fmla="*/ 26 w 81"/>
                  <a:gd name="T19" fmla="*/ 15 h 158"/>
                  <a:gd name="T20" fmla="*/ 26 w 81"/>
                  <a:gd name="T21" fmla="*/ 13 h 158"/>
                  <a:gd name="T22" fmla="*/ 19 w 81"/>
                  <a:gd name="T23" fmla="*/ 13 h 158"/>
                  <a:gd name="T24" fmla="*/ 16 w 81"/>
                  <a:gd name="T25" fmla="*/ 11 h 158"/>
                  <a:gd name="T26" fmla="*/ 14 w 81"/>
                  <a:gd name="T27" fmla="*/ 9 h 158"/>
                  <a:gd name="T28" fmla="*/ 16 w 81"/>
                  <a:gd name="T29" fmla="*/ 6 h 158"/>
                  <a:gd name="T30" fmla="*/ 14 w 81"/>
                  <a:gd name="T31" fmla="*/ 4 h 158"/>
                  <a:gd name="T32" fmla="*/ 17 w 81"/>
                  <a:gd name="T33" fmla="*/ 3 h 158"/>
                  <a:gd name="T34" fmla="*/ 12 w 81"/>
                  <a:gd name="T35" fmla="*/ 1 h 158"/>
                  <a:gd name="T36" fmla="*/ 8 w 81"/>
                  <a:gd name="T37" fmla="*/ 1 h 158"/>
                  <a:gd name="T38" fmla="*/ 5 w 81"/>
                  <a:gd name="T39" fmla="*/ 1 h 15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1"/>
                  <a:gd name="T61" fmla="*/ 0 h 158"/>
                  <a:gd name="T62" fmla="*/ 81 w 81"/>
                  <a:gd name="T63" fmla="*/ 158 h 15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1" h="158">
                    <a:moveTo>
                      <a:pt x="12" y="2"/>
                    </a:moveTo>
                    <a:cubicBezTo>
                      <a:pt x="8" y="8"/>
                      <a:pt x="3" y="13"/>
                      <a:pt x="0" y="20"/>
                    </a:cubicBezTo>
                    <a:cubicBezTo>
                      <a:pt x="5" y="31"/>
                      <a:pt x="6" y="35"/>
                      <a:pt x="8" y="49"/>
                    </a:cubicBezTo>
                    <a:cubicBezTo>
                      <a:pt x="7" y="69"/>
                      <a:pt x="4" y="87"/>
                      <a:pt x="6" y="107"/>
                    </a:cubicBezTo>
                    <a:cubicBezTo>
                      <a:pt x="8" y="106"/>
                      <a:pt x="14" y="101"/>
                      <a:pt x="17" y="103"/>
                    </a:cubicBezTo>
                    <a:cubicBezTo>
                      <a:pt x="20" y="105"/>
                      <a:pt x="17" y="112"/>
                      <a:pt x="20" y="115"/>
                    </a:cubicBezTo>
                    <a:cubicBezTo>
                      <a:pt x="22" y="118"/>
                      <a:pt x="29" y="122"/>
                      <a:pt x="29" y="122"/>
                    </a:cubicBezTo>
                    <a:cubicBezTo>
                      <a:pt x="29" y="133"/>
                      <a:pt x="27" y="158"/>
                      <a:pt x="38" y="140"/>
                    </a:cubicBezTo>
                    <a:cubicBezTo>
                      <a:pt x="39" y="133"/>
                      <a:pt x="41" y="131"/>
                      <a:pt x="48" y="128"/>
                    </a:cubicBezTo>
                    <a:cubicBezTo>
                      <a:pt x="55" y="130"/>
                      <a:pt x="59" y="133"/>
                      <a:pt x="65" y="134"/>
                    </a:cubicBezTo>
                    <a:cubicBezTo>
                      <a:pt x="81" y="131"/>
                      <a:pt x="76" y="112"/>
                      <a:pt x="63" y="109"/>
                    </a:cubicBezTo>
                    <a:cubicBezTo>
                      <a:pt x="58" y="107"/>
                      <a:pt x="53" y="106"/>
                      <a:pt x="48" y="104"/>
                    </a:cubicBezTo>
                    <a:cubicBezTo>
                      <a:pt x="45" y="100"/>
                      <a:pt x="42" y="95"/>
                      <a:pt x="39" y="91"/>
                    </a:cubicBezTo>
                    <a:cubicBezTo>
                      <a:pt x="38" y="85"/>
                      <a:pt x="36" y="79"/>
                      <a:pt x="33" y="73"/>
                    </a:cubicBezTo>
                    <a:cubicBezTo>
                      <a:pt x="31" y="64"/>
                      <a:pt x="33" y="58"/>
                      <a:pt x="41" y="53"/>
                    </a:cubicBezTo>
                    <a:cubicBezTo>
                      <a:pt x="48" y="44"/>
                      <a:pt x="47" y="38"/>
                      <a:pt x="35" y="35"/>
                    </a:cubicBezTo>
                    <a:cubicBezTo>
                      <a:pt x="36" y="28"/>
                      <a:pt x="39" y="26"/>
                      <a:pt x="42" y="20"/>
                    </a:cubicBezTo>
                    <a:cubicBezTo>
                      <a:pt x="41" y="13"/>
                      <a:pt x="35" y="8"/>
                      <a:pt x="29" y="4"/>
                    </a:cubicBezTo>
                    <a:cubicBezTo>
                      <a:pt x="25" y="9"/>
                      <a:pt x="23" y="13"/>
                      <a:pt x="18" y="7"/>
                    </a:cubicBezTo>
                    <a:cubicBezTo>
                      <a:pt x="17" y="0"/>
                      <a:pt x="19" y="2"/>
                      <a:pt x="12" y="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6" name="Freeform 52"/>
              <p:cNvSpPr>
                <a:spLocks noChangeArrowheads="1"/>
              </p:cNvSpPr>
              <p:nvPr/>
            </p:nvSpPr>
            <p:spPr bwMode="auto">
              <a:xfrm>
                <a:off x="3976" y="1029"/>
                <a:ext cx="74" cy="74"/>
              </a:xfrm>
              <a:custGeom>
                <a:avLst/>
                <a:gdLst>
                  <a:gd name="T0" fmla="*/ 23 w 85"/>
                  <a:gd name="T1" fmla="*/ 0 h 105"/>
                  <a:gd name="T2" fmla="*/ 19 w 85"/>
                  <a:gd name="T3" fmla="*/ 2 h 105"/>
                  <a:gd name="T4" fmla="*/ 14 w 85"/>
                  <a:gd name="T5" fmla="*/ 4 h 105"/>
                  <a:gd name="T6" fmla="*/ 7 w 85"/>
                  <a:gd name="T7" fmla="*/ 4 h 105"/>
                  <a:gd name="T8" fmla="*/ 3 w 85"/>
                  <a:gd name="T9" fmla="*/ 6 h 105"/>
                  <a:gd name="T10" fmla="*/ 3 w 85"/>
                  <a:gd name="T11" fmla="*/ 9 h 105"/>
                  <a:gd name="T12" fmla="*/ 6 w 85"/>
                  <a:gd name="T13" fmla="*/ 9 h 105"/>
                  <a:gd name="T14" fmla="*/ 11 w 85"/>
                  <a:gd name="T15" fmla="*/ 8 h 105"/>
                  <a:gd name="T16" fmla="*/ 15 w 85"/>
                  <a:gd name="T17" fmla="*/ 9 h 105"/>
                  <a:gd name="T18" fmla="*/ 25 w 85"/>
                  <a:gd name="T19" fmla="*/ 13 h 105"/>
                  <a:gd name="T20" fmla="*/ 31 w 85"/>
                  <a:gd name="T21" fmla="*/ 9 h 105"/>
                  <a:gd name="T22" fmla="*/ 37 w 85"/>
                  <a:gd name="T23" fmla="*/ 8 h 105"/>
                  <a:gd name="T24" fmla="*/ 32 w 85"/>
                  <a:gd name="T25" fmla="*/ 4 h 105"/>
                  <a:gd name="T26" fmla="*/ 23 w 85"/>
                  <a:gd name="T27" fmla="*/ 0 h 10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85"/>
                  <a:gd name="T43" fmla="*/ 0 h 105"/>
                  <a:gd name="T44" fmla="*/ 85 w 85"/>
                  <a:gd name="T45" fmla="*/ 105 h 10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85" h="105">
                    <a:moveTo>
                      <a:pt x="52" y="0"/>
                    </a:moveTo>
                    <a:cubicBezTo>
                      <a:pt x="50" y="6"/>
                      <a:pt x="47" y="12"/>
                      <a:pt x="44" y="18"/>
                    </a:cubicBezTo>
                    <a:cubicBezTo>
                      <a:pt x="43" y="28"/>
                      <a:pt x="42" y="28"/>
                      <a:pt x="32" y="30"/>
                    </a:cubicBezTo>
                    <a:cubicBezTo>
                      <a:pt x="27" y="33"/>
                      <a:pt x="21" y="33"/>
                      <a:pt x="16" y="35"/>
                    </a:cubicBezTo>
                    <a:cubicBezTo>
                      <a:pt x="13" y="39"/>
                      <a:pt x="11" y="44"/>
                      <a:pt x="8" y="48"/>
                    </a:cubicBezTo>
                    <a:cubicBezTo>
                      <a:pt x="4" y="66"/>
                      <a:pt x="0" y="42"/>
                      <a:pt x="4" y="74"/>
                    </a:cubicBezTo>
                    <a:cubicBezTo>
                      <a:pt x="7" y="73"/>
                      <a:pt x="10" y="73"/>
                      <a:pt x="13" y="71"/>
                    </a:cubicBezTo>
                    <a:cubicBezTo>
                      <a:pt x="19" y="67"/>
                      <a:pt x="17" y="64"/>
                      <a:pt x="25" y="62"/>
                    </a:cubicBezTo>
                    <a:cubicBezTo>
                      <a:pt x="32" y="59"/>
                      <a:pt x="31" y="64"/>
                      <a:pt x="34" y="69"/>
                    </a:cubicBezTo>
                    <a:cubicBezTo>
                      <a:pt x="37" y="82"/>
                      <a:pt x="44" y="96"/>
                      <a:pt x="58" y="99"/>
                    </a:cubicBezTo>
                    <a:cubicBezTo>
                      <a:pt x="70" y="105"/>
                      <a:pt x="60" y="78"/>
                      <a:pt x="71" y="72"/>
                    </a:cubicBezTo>
                    <a:cubicBezTo>
                      <a:pt x="78" y="74"/>
                      <a:pt x="80" y="74"/>
                      <a:pt x="85" y="68"/>
                    </a:cubicBezTo>
                    <a:cubicBezTo>
                      <a:pt x="82" y="56"/>
                      <a:pt x="80" y="49"/>
                      <a:pt x="74" y="39"/>
                    </a:cubicBezTo>
                    <a:cubicBezTo>
                      <a:pt x="73" y="6"/>
                      <a:pt x="80" y="6"/>
                      <a:pt x="52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7" name="Freeform 53"/>
              <p:cNvSpPr>
                <a:spLocks noChangeArrowheads="1"/>
              </p:cNvSpPr>
              <p:nvPr/>
            </p:nvSpPr>
            <p:spPr bwMode="auto">
              <a:xfrm>
                <a:off x="4064" y="1161"/>
                <a:ext cx="33" cy="46"/>
              </a:xfrm>
              <a:custGeom>
                <a:avLst/>
                <a:gdLst>
                  <a:gd name="T0" fmla="*/ 3 w 38"/>
                  <a:gd name="T1" fmla="*/ 3 h 66"/>
                  <a:gd name="T2" fmla="*/ 11 w 38"/>
                  <a:gd name="T3" fmla="*/ 7 h 66"/>
                  <a:gd name="T4" fmla="*/ 13 w 38"/>
                  <a:gd name="T5" fmla="*/ 6 h 66"/>
                  <a:gd name="T6" fmla="*/ 17 w 38"/>
                  <a:gd name="T7" fmla="*/ 5 h 66"/>
                  <a:gd name="T8" fmla="*/ 13 w 38"/>
                  <a:gd name="T9" fmla="*/ 3 h 66"/>
                  <a:gd name="T10" fmla="*/ 9 w 38"/>
                  <a:gd name="T11" fmla="*/ 1 h 66"/>
                  <a:gd name="T12" fmla="*/ 5 w 38"/>
                  <a:gd name="T13" fmla="*/ 1 h 66"/>
                  <a:gd name="T14" fmla="*/ 2 w 38"/>
                  <a:gd name="T15" fmla="*/ 1 h 66"/>
                  <a:gd name="T16" fmla="*/ 3 w 38"/>
                  <a:gd name="T17" fmla="*/ 3 h 6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8"/>
                  <a:gd name="T28" fmla="*/ 0 h 66"/>
                  <a:gd name="T29" fmla="*/ 38 w 38"/>
                  <a:gd name="T30" fmla="*/ 66 h 6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8" h="66">
                    <a:moveTo>
                      <a:pt x="6" y="27"/>
                    </a:moveTo>
                    <a:cubicBezTo>
                      <a:pt x="8" y="52"/>
                      <a:pt x="5" y="58"/>
                      <a:pt x="26" y="66"/>
                    </a:cubicBezTo>
                    <a:cubicBezTo>
                      <a:pt x="36" y="63"/>
                      <a:pt x="33" y="61"/>
                      <a:pt x="30" y="52"/>
                    </a:cubicBezTo>
                    <a:cubicBezTo>
                      <a:pt x="28" y="41"/>
                      <a:pt x="34" y="49"/>
                      <a:pt x="38" y="40"/>
                    </a:cubicBezTo>
                    <a:cubicBezTo>
                      <a:pt x="34" y="35"/>
                      <a:pt x="33" y="30"/>
                      <a:pt x="30" y="25"/>
                    </a:cubicBezTo>
                    <a:cubicBezTo>
                      <a:pt x="29" y="14"/>
                      <a:pt x="30" y="0"/>
                      <a:pt x="20" y="13"/>
                    </a:cubicBezTo>
                    <a:cubicBezTo>
                      <a:pt x="14" y="9"/>
                      <a:pt x="12" y="8"/>
                      <a:pt x="11" y="1"/>
                    </a:cubicBezTo>
                    <a:cubicBezTo>
                      <a:pt x="5" y="4"/>
                      <a:pt x="3" y="5"/>
                      <a:pt x="2" y="12"/>
                    </a:cubicBezTo>
                    <a:cubicBezTo>
                      <a:pt x="3" y="25"/>
                      <a:pt x="0" y="21"/>
                      <a:pt x="6" y="2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8" name="Freeform 54"/>
              <p:cNvSpPr>
                <a:spLocks noChangeArrowheads="1"/>
              </p:cNvSpPr>
              <p:nvPr/>
            </p:nvSpPr>
            <p:spPr bwMode="auto">
              <a:xfrm>
                <a:off x="4045" y="1238"/>
                <a:ext cx="21" cy="16"/>
              </a:xfrm>
              <a:custGeom>
                <a:avLst/>
                <a:gdLst>
                  <a:gd name="T0" fmla="*/ 0 w 24"/>
                  <a:gd name="T1" fmla="*/ 0 h 23"/>
                  <a:gd name="T2" fmla="*/ 4 w 24"/>
                  <a:gd name="T3" fmla="*/ 3 h 23"/>
                  <a:gd name="T4" fmla="*/ 11 w 24"/>
                  <a:gd name="T5" fmla="*/ 1 h 23"/>
                  <a:gd name="T6" fmla="*/ 0 w 24"/>
                  <a:gd name="T7" fmla="*/ 0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23"/>
                  <a:gd name="T14" fmla="*/ 24 w 24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23">
                    <a:moveTo>
                      <a:pt x="0" y="0"/>
                    </a:moveTo>
                    <a:cubicBezTo>
                      <a:pt x="1" y="8"/>
                      <a:pt x="3" y="16"/>
                      <a:pt x="6" y="23"/>
                    </a:cubicBezTo>
                    <a:cubicBezTo>
                      <a:pt x="19" y="20"/>
                      <a:pt x="19" y="22"/>
                      <a:pt x="24" y="11"/>
                    </a:cubicBezTo>
                    <a:cubicBezTo>
                      <a:pt x="20" y="0"/>
                      <a:pt x="4" y="8"/>
                      <a:pt x="0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9" name="Freeform 55"/>
              <p:cNvSpPr>
                <a:spLocks noChangeArrowheads="1"/>
              </p:cNvSpPr>
              <p:nvPr/>
            </p:nvSpPr>
            <p:spPr bwMode="auto">
              <a:xfrm>
                <a:off x="4076" y="1228"/>
                <a:ext cx="52" cy="35"/>
              </a:xfrm>
              <a:custGeom>
                <a:avLst/>
                <a:gdLst>
                  <a:gd name="T0" fmla="*/ 3 w 60"/>
                  <a:gd name="T1" fmla="*/ 0 h 49"/>
                  <a:gd name="T2" fmla="*/ 0 w 60"/>
                  <a:gd name="T3" fmla="*/ 2 h 49"/>
                  <a:gd name="T4" fmla="*/ 12 w 60"/>
                  <a:gd name="T5" fmla="*/ 4 h 49"/>
                  <a:gd name="T6" fmla="*/ 17 w 60"/>
                  <a:gd name="T7" fmla="*/ 6 h 49"/>
                  <a:gd name="T8" fmla="*/ 25 w 60"/>
                  <a:gd name="T9" fmla="*/ 6 h 49"/>
                  <a:gd name="T10" fmla="*/ 20 w 60"/>
                  <a:gd name="T11" fmla="*/ 3 h 49"/>
                  <a:gd name="T12" fmla="*/ 12 w 60"/>
                  <a:gd name="T13" fmla="*/ 1 h 49"/>
                  <a:gd name="T14" fmla="*/ 8 w 60"/>
                  <a:gd name="T15" fmla="*/ 2 h 49"/>
                  <a:gd name="T16" fmla="*/ 3 w 60"/>
                  <a:gd name="T17" fmla="*/ 0 h 4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0"/>
                  <a:gd name="T28" fmla="*/ 0 h 49"/>
                  <a:gd name="T29" fmla="*/ 60 w 60"/>
                  <a:gd name="T30" fmla="*/ 49 h 4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0" h="49">
                    <a:moveTo>
                      <a:pt x="9" y="0"/>
                    </a:moveTo>
                    <a:cubicBezTo>
                      <a:pt x="8" y="7"/>
                      <a:pt x="0" y="18"/>
                      <a:pt x="0" y="18"/>
                    </a:cubicBezTo>
                    <a:cubicBezTo>
                      <a:pt x="2" y="36"/>
                      <a:pt x="9" y="31"/>
                      <a:pt x="28" y="33"/>
                    </a:cubicBezTo>
                    <a:cubicBezTo>
                      <a:pt x="33" y="40"/>
                      <a:pt x="33" y="44"/>
                      <a:pt x="42" y="46"/>
                    </a:cubicBezTo>
                    <a:cubicBezTo>
                      <a:pt x="49" y="49"/>
                      <a:pt x="56" y="49"/>
                      <a:pt x="60" y="42"/>
                    </a:cubicBezTo>
                    <a:cubicBezTo>
                      <a:pt x="58" y="32"/>
                      <a:pt x="59" y="26"/>
                      <a:pt x="49" y="24"/>
                    </a:cubicBezTo>
                    <a:cubicBezTo>
                      <a:pt x="47" y="12"/>
                      <a:pt x="41" y="5"/>
                      <a:pt x="28" y="3"/>
                    </a:cubicBezTo>
                    <a:cubicBezTo>
                      <a:pt x="23" y="10"/>
                      <a:pt x="30" y="23"/>
                      <a:pt x="19" y="16"/>
                    </a:cubicBezTo>
                    <a:cubicBezTo>
                      <a:pt x="17" y="6"/>
                      <a:pt x="20" y="0"/>
                      <a:pt x="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0" name="Freeform 56"/>
              <p:cNvSpPr>
                <a:spLocks noChangeArrowheads="1"/>
              </p:cNvSpPr>
              <p:nvPr/>
            </p:nvSpPr>
            <p:spPr bwMode="auto">
              <a:xfrm>
                <a:off x="4156" y="1294"/>
                <a:ext cx="27" cy="31"/>
              </a:xfrm>
              <a:custGeom>
                <a:avLst/>
                <a:gdLst>
                  <a:gd name="T0" fmla="*/ 10 w 32"/>
                  <a:gd name="T1" fmla="*/ 0 h 44"/>
                  <a:gd name="T2" fmla="*/ 3 w 32"/>
                  <a:gd name="T3" fmla="*/ 1 h 44"/>
                  <a:gd name="T4" fmla="*/ 4 w 32"/>
                  <a:gd name="T5" fmla="*/ 4 h 44"/>
                  <a:gd name="T6" fmla="*/ 8 w 32"/>
                  <a:gd name="T7" fmla="*/ 4 h 44"/>
                  <a:gd name="T8" fmla="*/ 10 w 32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44"/>
                  <a:gd name="T17" fmla="*/ 32 w 32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44">
                    <a:moveTo>
                      <a:pt x="28" y="0"/>
                    </a:moveTo>
                    <a:cubicBezTo>
                      <a:pt x="32" y="10"/>
                      <a:pt x="18" y="9"/>
                      <a:pt x="10" y="11"/>
                    </a:cubicBezTo>
                    <a:cubicBezTo>
                      <a:pt x="0" y="18"/>
                      <a:pt x="7" y="24"/>
                      <a:pt x="12" y="32"/>
                    </a:cubicBezTo>
                    <a:cubicBezTo>
                      <a:pt x="14" y="44"/>
                      <a:pt x="15" y="41"/>
                      <a:pt x="24" y="36"/>
                    </a:cubicBezTo>
                    <a:cubicBezTo>
                      <a:pt x="32" y="25"/>
                      <a:pt x="29" y="14"/>
                      <a:pt x="2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1" name="Freeform 57"/>
              <p:cNvSpPr>
                <a:spLocks noChangeArrowheads="1"/>
              </p:cNvSpPr>
              <p:nvPr/>
            </p:nvSpPr>
            <p:spPr bwMode="auto">
              <a:xfrm>
                <a:off x="4463" y="1255"/>
                <a:ext cx="53" cy="44"/>
              </a:xfrm>
              <a:custGeom>
                <a:avLst/>
                <a:gdLst>
                  <a:gd name="T0" fmla="*/ 3 w 61"/>
                  <a:gd name="T1" fmla="*/ 0 h 63"/>
                  <a:gd name="T2" fmla="*/ 0 w 61"/>
                  <a:gd name="T3" fmla="*/ 1 h 63"/>
                  <a:gd name="T4" fmla="*/ 10 w 61"/>
                  <a:gd name="T5" fmla="*/ 4 h 63"/>
                  <a:gd name="T6" fmla="*/ 15 w 61"/>
                  <a:gd name="T7" fmla="*/ 6 h 63"/>
                  <a:gd name="T8" fmla="*/ 20 w 61"/>
                  <a:gd name="T9" fmla="*/ 7 h 63"/>
                  <a:gd name="T10" fmla="*/ 26 w 61"/>
                  <a:gd name="T11" fmla="*/ 6 h 63"/>
                  <a:gd name="T12" fmla="*/ 15 w 61"/>
                  <a:gd name="T13" fmla="*/ 2 h 63"/>
                  <a:gd name="T14" fmla="*/ 3 w 61"/>
                  <a:gd name="T15" fmla="*/ 0 h 6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1"/>
                  <a:gd name="T25" fmla="*/ 0 h 63"/>
                  <a:gd name="T26" fmla="*/ 61 w 61"/>
                  <a:gd name="T27" fmla="*/ 63 h 6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1" h="63">
                    <a:moveTo>
                      <a:pt x="7" y="0"/>
                    </a:moveTo>
                    <a:cubicBezTo>
                      <a:pt x="6" y="6"/>
                      <a:pt x="3" y="9"/>
                      <a:pt x="0" y="14"/>
                    </a:cubicBezTo>
                    <a:cubicBezTo>
                      <a:pt x="7" y="23"/>
                      <a:pt x="13" y="31"/>
                      <a:pt x="24" y="35"/>
                    </a:cubicBezTo>
                    <a:cubicBezTo>
                      <a:pt x="27" y="42"/>
                      <a:pt x="31" y="48"/>
                      <a:pt x="36" y="54"/>
                    </a:cubicBezTo>
                    <a:cubicBezTo>
                      <a:pt x="37" y="61"/>
                      <a:pt x="40" y="59"/>
                      <a:pt x="46" y="63"/>
                    </a:cubicBezTo>
                    <a:cubicBezTo>
                      <a:pt x="54" y="62"/>
                      <a:pt x="56" y="62"/>
                      <a:pt x="61" y="56"/>
                    </a:cubicBezTo>
                    <a:cubicBezTo>
                      <a:pt x="59" y="46"/>
                      <a:pt x="42" y="23"/>
                      <a:pt x="33" y="17"/>
                    </a:cubicBezTo>
                    <a:cubicBezTo>
                      <a:pt x="23" y="10"/>
                      <a:pt x="14" y="9"/>
                      <a:pt x="7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2" name="Freeform 58"/>
              <p:cNvSpPr>
                <a:spLocks noChangeArrowheads="1"/>
              </p:cNvSpPr>
              <p:nvPr/>
            </p:nvSpPr>
            <p:spPr bwMode="auto">
              <a:xfrm>
                <a:off x="4006" y="1310"/>
                <a:ext cx="53" cy="47"/>
              </a:xfrm>
              <a:custGeom>
                <a:avLst/>
                <a:gdLst>
                  <a:gd name="T0" fmla="*/ 12 w 61"/>
                  <a:gd name="T1" fmla="*/ 1 h 67"/>
                  <a:gd name="T2" fmla="*/ 13 w 61"/>
                  <a:gd name="T3" fmla="*/ 4 h 67"/>
                  <a:gd name="T4" fmla="*/ 7 w 61"/>
                  <a:gd name="T5" fmla="*/ 6 h 67"/>
                  <a:gd name="T6" fmla="*/ 10 w 61"/>
                  <a:gd name="T7" fmla="*/ 8 h 67"/>
                  <a:gd name="T8" fmla="*/ 20 w 61"/>
                  <a:gd name="T9" fmla="*/ 7 h 67"/>
                  <a:gd name="T10" fmla="*/ 26 w 61"/>
                  <a:gd name="T11" fmla="*/ 6 h 67"/>
                  <a:gd name="T12" fmla="*/ 22 w 61"/>
                  <a:gd name="T13" fmla="*/ 4 h 67"/>
                  <a:gd name="T14" fmla="*/ 24 w 61"/>
                  <a:gd name="T15" fmla="*/ 2 h 67"/>
                  <a:gd name="T16" fmla="*/ 23 w 61"/>
                  <a:gd name="T17" fmla="*/ 1 h 67"/>
                  <a:gd name="T18" fmla="*/ 20 w 61"/>
                  <a:gd name="T19" fmla="*/ 1 h 67"/>
                  <a:gd name="T20" fmla="*/ 22 w 61"/>
                  <a:gd name="T21" fmla="*/ 1 h 67"/>
                  <a:gd name="T22" fmla="*/ 21 w 61"/>
                  <a:gd name="T23" fmla="*/ 2 h 67"/>
                  <a:gd name="T24" fmla="*/ 18 w 61"/>
                  <a:gd name="T25" fmla="*/ 3 h 67"/>
                  <a:gd name="T26" fmla="*/ 12 w 61"/>
                  <a:gd name="T27" fmla="*/ 1 h 6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61"/>
                  <a:gd name="T43" fmla="*/ 0 h 67"/>
                  <a:gd name="T44" fmla="*/ 61 w 61"/>
                  <a:gd name="T45" fmla="*/ 67 h 6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61" h="67">
                    <a:moveTo>
                      <a:pt x="28" y="7"/>
                    </a:moveTo>
                    <a:cubicBezTo>
                      <a:pt x="17" y="15"/>
                      <a:pt x="24" y="25"/>
                      <a:pt x="30" y="34"/>
                    </a:cubicBezTo>
                    <a:cubicBezTo>
                      <a:pt x="27" y="44"/>
                      <a:pt x="26" y="44"/>
                      <a:pt x="16" y="43"/>
                    </a:cubicBezTo>
                    <a:cubicBezTo>
                      <a:pt x="0" y="46"/>
                      <a:pt x="13" y="63"/>
                      <a:pt x="22" y="67"/>
                    </a:cubicBezTo>
                    <a:cubicBezTo>
                      <a:pt x="31" y="65"/>
                      <a:pt x="39" y="60"/>
                      <a:pt x="48" y="58"/>
                    </a:cubicBezTo>
                    <a:cubicBezTo>
                      <a:pt x="51" y="52"/>
                      <a:pt x="54" y="50"/>
                      <a:pt x="60" y="47"/>
                    </a:cubicBezTo>
                    <a:cubicBezTo>
                      <a:pt x="61" y="40"/>
                      <a:pt x="51" y="28"/>
                      <a:pt x="51" y="28"/>
                    </a:cubicBezTo>
                    <a:cubicBezTo>
                      <a:pt x="52" y="22"/>
                      <a:pt x="55" y="19"/>
                      <a:pt x="57" y="14"/>
                    </a:cubicBezTo>
                    <a:cubicBezTo>
                      <a:pt x="56" y="10"/>
                      <a:pt x="58" y="5"/>
                      <a:pt x="55" y="2"/>
                    </a:cubicBezTo>
                    <a:cubicBezTo>
                      <a:pt x="53" y="0"/>
                      <a:pt x="48" y="2"/>
                      <a:pt x="46" y="4"/>
                    </a:cubicBezTo>
                    <a:cubicBezTo>
                      <a:pt x="45" y="5"/>
                      <a:pt x="49" y="5"/>
                      <a:pt x="51" y="5"/>
                    </a:cubicBezTo>
                    <a:cubicBezTo>
                      <a:pt x="57" y="10"/>
                      <a:pt x="52" y="9"/>
                      <a:pt x="49" y="16"/>
                    </a:cubicBezTo>
                    <a:cubicBezTo>
                      <a:pt x="58" y="23"/>
                      <a:pt x="50" y="22"/>
                      <a:pt x="43" y="23"/>
                    </a:cubicBezTo>
                    <a:cubicBezTo>
                      <a:pt x="34" y="22"/>
                      <a:pt x="31" y="16"/>
                      <a:pt x="28" y="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3" name="Freeform 59"/>
              <p:cNvSpPr>
                <a:spLocks noChangeArrowheads="1"/>
              </p:cNvSpPr>
              <p:nvPr/>
            </p:nvSpPr>
            <p:spPr bwMode="auto">
              <a:xfrm>
                <a:off x="3950" y="1328"/>
                <a:ext cx="37" cy="25"/>
              </a:xfrm>
              <a:custGeom>
                <a:avLst/>
                <a:gdLst>
                  <a:gd name="T0" fmla="*/ 8 w 43"/>
                  <a:gd name="T1" fmla="*/ 1 h 36"/>
                  <a:gd name="T2" fmla="*/ 3 w 43"/>
                  <a:gd name="T3" fmla="*/ 1 h 36"/>
                  <a:gd name="T4" fmla="*/ 13 w 43"/>
                  <a:gd name="T5" fmla="*/ 4 h 36"/>
                  <a:gd name="T6" fmla="*/ 17 w 43"/>
                  <a:gd name="T7" fmla="*/ 3 h 36"/>
                  <a:gd name="T8" fmla="*/ 8 w 43"/>
                  <a:gd name="T9" fmla="*/ 1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36"/>
                  <a:gd name="T17" fmla="*/ 43 w 43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36">
                    <a:moveTo>
                      <a:pt x="21" y="3"/>
                    </a:moveTo>
                    <a:cubicBezTo>
                      <a:pt x="14" y="0"/>
                      <a:pt x="12" y="2"/>
                      <a:pt x="6" y="6"/>
                    </a:cubicBezTo>
                    <a:cubicBezTo>
                      <a:pt x="0" y="17"/>
                      <a:pt x="23" y="32"/>
                      <a:pt x="33" y="36"/>
                    </a:cubicBezTo>
                    <a:cubicBezTo>
                      <a:pt x="36" y="35"/>
                      <a:pt x="42" y="34"/>
                      <a:pt x="42" y="30"/>
                    </a:cubicBezTo>
                    <a:cubicBezTo>
                      <a:pt x="43" y="24"/>
                      <a:pt x="27" y="3"/>
                      <a:pt x="21" y="3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4" name="Freeform 60"/>
              <p:cNvSpPr>
                <a:spLocks noChangeArrowheads="1"/>
              </p:cNvSpPr>
              <p:nvPr/>
            </p:nvSpPr>
            <p:spPr bwMode="auto">
              <a:xfrm>
                <a:off x="3926" y="1300"/>
                <a:ext cx="27" cy="29"/>
              </a:xfrm>
              <a:custGeom>
                <a:avLst/>
                <a:gdLst>
                  <a:gd name="T0" fmla="*/ 8 w 32"/>
                  <a:gd name="T1" fmla="*/ 0 h 41"/>
                  <a:gd name="T2" fmla="*/ 0 w 32"/>
                  <a:gd name="T3" fmla="*/ 3 h 41"/>
                  <a:gd name="T4" fmla="*/ 6 w 32"/>
                  <a:gd name="T5" fmla="*/ 3 h 41"/>
                  <a:gd name="T6" fmla="*/ 7 w 32"/>
                  <a:gd name="T7" fmla="*/ 4 h 41"/>
                  <a:gd name="T8" fmla="*/ 6 w 32"/>
                  <a:gd name="T9" fmla="*/ 4 h 41"/>
                  <a:gd name="T10" fmla="*/ 11 w 32"/>
                  <a:gd name="T11" fmla="*/ 3 h 41"/>
                  <a:gd name="T12" fmla="*/ 8 w 32"/>
                  <a:gd name="T13" fmla="*/ 1 h 41"/>
                  <a:gd name="T14" fmla="*/ 8 w 32"/>
                  <a:gd name="T15" fmla="*/ 0 h 4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41"/>
                  <a:gd name="T26" fmla="*/ 32 w 32"/>
                  <a:gd name="T27" fmla="*/ 41 h 4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41">
                    <a:moveTo>
                      <a:pt x="21" y="0"/>
                    </a:moveTo>
                    <a:cubicBezTo>
                      <a:pt x="15" y="10"/>
                      <a:pt x="6" y="16"/>
                      <a:pt x="0" y="26"/>
                    </a:cubicBezTo>
                    <a:cubicBezTo>
                      <a:pt x="7" y="27"/>
                      <a:pt x="10" y="27"/>
                      <a:pt x="16" y="24"/>
                    </a:cubicBezTo>
                    <a:cubicBezTo>
                      <a:pt x="17" y="26"/>
                      <a:pt x="19" y="27"/>
                      <a:pt x="19" y="29"/>
                    </a:cubicBezTo>
                    <a:cubicBezTo>
                      <a:pt x="19" y="31"/>
                      <a:pt x="15" y="33"/>
                      <a:pt x="16" y="35"/>
                    </a:cubicBezTo>
                    <a:cubicBezTo>
                      <a:pt x="19" y="41"/>
                      <a:pt x="29" y="23"/>
                      <a:pt x="30" y="21"/>
                    </a:cubicBezTo>
                    <a:cubicBezTo>
                      <a:pt x="32" y="9"/>
                      <a:pt x="26" y="19"/>
                      <a:pt x="24" y="9"/>
                    </a:cubicBezTo>
                    <a:cubicBezTo>
                      <a:pt x="25" y="1"/>
                      <a:pt x="27" y="4"/>
                      <a:pt x="2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5" name="Freeform 61"/>
              <p:cNvSpPr>
                <a:spLocks noChangeArrowheads="1"/>
              </p:cNvSpPr>
              <p:nvPr/>
            </p:nvSpPr>
            <p:spPr bwMode="auto">
              <a:xfrm>
                <a:off x="3965" y="1311"/>
                <a:ext cx="39" cy="22"/>
              </a:xfrm>
              <a:custGeom>
                <a:avLst/>
                <a:gdLst>
                  <a:gd name="T0" fmla="*/ 9 w 45"/>
                  <a:gd name="T1" fmla="*/ 0 h 32"/>
                  <a:gd name="T2" fmla="*/ 0 w 45"/>
                  <a:gd name="T3" fmla="*/ 1 h 32"/>
                  <a:gd name="T4" fmla="*/ 11 w 45"/>
                  <a:gd name="T5" fmla="*/ 3 h 32"/>
                  <a:gd name="T6" fmla="*/ 19 w 45"/>
                  <a:gd name="T7" fmla="*/ 3 h 32"/>
                  <a:gd name="T8" fmla="*/ 9 w 45"/>
                  <a:gd name="T9" fmla="*/ 1 h 32"/>
                  <a:gd name="T10" fmla="*/ 9 w 45"/>
                  <a:gd name="T11" fmla="*/ 0 h 3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"/>
                  <a:gd name="T19" fmla="*/ 0 h 32"/>
                  <a:gd name="T20" fmla="*/ 45 w 45"/>
                  <a:gd name="T21" fmla="*/ 32 h 3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" h="32">
                    <a:moveTo>
                      <a:pt x="21" y="0"/>
                    </a:moveTo>
                    <a:cubicBezTo>
                      <a:pt x="10" y="1"/>
                      <a:pt x="8" y="1"/>
                      <a:pt x="0" y="7"/>
                    </a:cubicBezTo>
                    <a:cubicBezTo>
                      <a:pt x="3" y="20"/>
                      <a:pt x="15" y="29"/>
                      <a:pt x="27" y="31"/>
                    </a:cubicBezTo>
                    <a:cubicBezTo>
                      <a:pt x="36" y="30"/>
                      <a:pt x="41" y="32"/>
                      <a:pt x="45" y="24"/>
                    </a:cubicBezTo>
                    <a:cubicBezTo>
                      <a:pt x="32" y="16"/>
                      <a:pt x="30" y="23"/>
                      <a:pt x="22" y="10"/>
                    </a:cubicBezTo>
                    <a:cubicBezTo>
                      <a:pt x="21" y="2"/>
                      <a:pt x="21" y="5"/>
                      <a:pt x="2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6" name="Freeform 62"/>
              <p:cNvSpPr>
                <a:spLocks noChangeArrowheads="1"/>
              </p:cNvSpPr>
              <p:nvPr/>
            </p:nvSpPr>
            <p:spPr bwMode="auto">
              <a:xfrm>
                <a:off x="3908" y="1000"/>
                <a:ext cx="31" cy="52"/>
              </a:xfrm>
              <a:custGeom>
                <a:avLst/>
                <a:gdLst>
                  <a:gd name="T0" fmla="*/ 15 w 35"/>
                  <a:gd name="T1" fmla="*/ 0 h 74"/>
                  <a:gd name="T2" fmla="*/ 11 w 35"/>
                  <a:gd name="T3" fmla="*/ 2 h 74"/>
                  <a:gd name="T4" fmla="*/ 4 w 35"/>
                  <a:gd name="T5" fmla="*/ 4 h 74"/>
                  <a:gd name="T6" fmla="*/ 0 w 35"/>
                  <a:gd name="T7" fmla="*/ 7 h 74"/>
                  <a:gd name="T8" fmla="*/ 4 w 35"/>
                  <a:gd name="T9" fmla="*/ 9 h 74"/>
                  <a:gd name="T10" fmla="*/ 10 w 35"/>
                  <a:gd name="T11" fmla="*/ 7 h 74"/>
                  <a:gd name="T12" fmla="*/ 17 w 35"/>
                  <a:gd name="T13" fmla="*/ 4 h 74"/>
                  <a:gd name="T14" fmla="*/ 15 w 35"/>
                  <a:gd name="T15" fmla="*/ 0 h 7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5"/>
                  <a:gd name="T25" fmla="*/ 0 h 74"/>
                  <a:gd name="T26" fmla="*/ 35 w 35"/>
                  <a:gd name="T27" fmla="*/ 74 h 7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5" h="74">
                    <a:moveTo>
                      <a:pt x="30" y="0"/>
                    </a:moveTo>
                    <a:cubicBezTo>
                      <a:pt x="33" y="8"/>
                      <a:pt x="29" y="14"/>
                      <a:pt x="21" y="15"/>
                    </a:cubicBezTo>
                    <a:cubicBezTo>
                      <a:pt x="19" y="27"/>
                      <a:pt x="24" y="33"/>
                      <a:pt x="9" y="36"/>
                    </a:cubicBezTo>
                    <a:cubicBezTo>
                      <a:pt x="13" y="50"/>
                      <a:pt x="12" y="52"/>
                      <a:pt x="0" y="59"/>
                    </a:cubicBezTo>
                    <a:cubicBezTo>
                      <a:pt x="3" y="64"/>
                      <a:pt x="5" y="69"/>
                      <a:pt x="8" y="74"/>
                    </a:cubicBezTo>
                    <a:cubicBezTo>
                      <a:pt x="15" y="71"/>
                      <a:pt x="16" y="65"/>
                      <a:pt x="20" y="59"/>
                    </a:cubicBezTo>
                    <a:cubicBezTo>
                      <a:pt x="22" y="47"/>
                      <a:pt x="28" y="41"/>
                      <a:pt x="35" y="32"/>
                    </a:cubicBezTo>
                    <a:cubicBezTo>
                      <a:pt x="34" y="26"/>
                      <a:pt x="30" y="8"/>
                      <a:pt x="30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7" name="Freeform 63"/>
              <p:cNvSpPr>
                <a:spLocks noChangeArrowheads="1"/>
              </p:cNvSpPr>
              <p:nvPr/>
            </p:nvSpPr>
            <p:spPr bwMode="auto">
              <a:xfrm>
                <a:off x="3967" y="992"/>
                <a:ext cx="22" cy="51"/>
              </a:xfrm>
              <a:custGeom>
                <a:avLst/>
                <a:gdLst>
                  <a:gd name="T0" fmla="*/ 6 w 25"/>
                  <a:gd name="T1" fmla="*/ 1 h 73"/>
                  <a:gd name="T2" fmla="*/ 4 w 25"/>
                  <a:gd name="T3" fmla="*/ 1 h 73"/>
                  <a:gd name="T4" fmla="*/ 0 w 25"/>
                  <a:gd name="T5" fmla="*/ 2 h 73"/>
                  <a:gd name="T6" fmla="*/ 7 w 25"/>
                  <a:gd name="T7" fmla="*/ 5 h 73"/>
                  <a:gd name="T8" fmla="*/ 11 w 25"/>
                  <a:gd name="T9" fmla="*/ 6 h 73"/>
                  <a:gd name="T10" fmla="*/ 8 w 25"/>
                  <a:gd name="T11" fmla="*/ 2 h 73"/>
                  <a:gd name="T12" fmla="*/ 6 w 25"/>
                  <a:gd name="T13" fmla="*/ 1 h 7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5"/>
                  <a:gd name="T22" fmla="*/ 0 h 73"/>
                  <a:gd name="T23" fmla="*/ 25 w 25"/>
                  <a:gd name="T24" fmla="*/ 73 h 7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5" h="73">
                    <a:moveTo>
                      <a:pt x="13" y="7"/>
                    </a:moveTo>
                    <a:cubicBezTo>
                      <a:pt x="9" y="0"/>
                      <a:pt x="7" y="2"/>
                      <a:pt x="4" y="8"/>
                    </a:cubicBezTo>
                    <a:cubicBezTo>
                      <a:pt x="3" y="13"/>
                      <a:pt x="1" y="17"/>
                      <a:pt x="0" y="22"/>
                    </a:cubicBezTo>
                    <a:cubicBezTo>
                      <a:pt x="1" y="35"/>
                      <a:pt x="6" y="33"/>
                      <a:pt x="15" y="41"/>
                    </a:cubicBezTo>
                    <a:cubicBezTo>
                      <a:pt x="16" y="52"/>
                      <a:pt x="15" y="73"/>
                      <a:pt x="25" y="56"/>
                    </a:cubicBezTo>
                    <a:cubicBezTo>
                      <a:pt x="24" y="33"/>
                      <a:pt x="23" y="36"/>
                      <a:pt x="16" y="20"/>
                    </a:cubicBezTo>
                    <a:cubicBezTo>
                      <a:pt x="15" y="11"/>
                      <a:pt x="16" y="15"/>
                      <a:pt x="13" y="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8" name="Freeform 64"/>
              <p:cNvSpPr>
                <a:spLocks noChangeArrowheads="1"/>
              </p:cNvSpPr>
              <p:nvPr/>
            </p:nvSpPr>
            <p:spPr bwMode="auto">
              <a:xfrm>
                <a:off x="3992" y="976"/>
                <a:ext cx="12" cy="23"/>
              </a:xfrm>
              <a:custGeom>
                <a:avLst/>
                <a:gdLst>
                  <a:gd name="T0" fmla="*/ 4 w 14"/>
                  <a:gd name="T1" fmla="*/ 0 h 33"/>
                  <a:gd name="T2" fmla="*/ 1 w 14"/>
                  <a:gd name="T3" fmla="*/ 1 h 33"/>
                  <a:gd name="T4" fmla="*/ 4 w 14"/>
                  <a:gd name="T5" fmla="*/ 3 h 33"/>
                  <a:gd name="T6" fmla="*/ 4 w 14"/>
                  <a:gd name="T7" fmla="*/ 0 h 3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33"/>
                  <a:gd name="T14" fmla="*/ 14 w 14"/>
                  <a:gd name="T15" fmla="*/ 33 h 3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33">
                    <a:moveTo>
                      <a:pt x="11" y="0"/>
                    </a:moveTo>
                    <a:cubicBezTo>
                      <a:pt x="7" y="3"/>
                      <a:pt x="5" y="7"/>
                      <a:pt x="1" y="10"/>
                    </a:cubicBezTo>
                    <a:cubicBezTo>
                      <a:pt x="2" y="18"/>
                      <a:pt x="0" y="33"/>
                      <a:pt x="11" y="25"/>
                    </a:cubicBezTo>
                    <a:cubicBezTo>
                      <a:pt x="14" y="15"/>
                      <a:pt x="5" y="4"/>
                      <a:pt x="1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9" name="Freeform 65"/>
              <p:cNvSpPr>
                <a:spLocks noChangeArrowheads="1"/>
              </p:cNvSpPr>
              <p:nvPr/>
            </p:nvSpPr>
            <p:spPr bwMode="auto">
              <a:xfrm>
                <a:off x="4004" y="987"/>
                <a:ext cx="24" cy="45"/>
              </a:xfrm>
              <a:custGeom>
                <a:avLst/>
                <a:gdLst>
                  <a:gd name="T0" fmla="*/ 3 w 28"/>
                  <a:gd name="T1" fmla="*/ 0 h 64"/>
                  <a:gd name="T2" fmla="*/ 4 w 28"/>
                  <a:gd name="T3" fmla="*/ 2 h 64"/>
                  <a:gd name="T4" fmla="*/ 8 w 28"/>
                  <a:gd name="T5" fmla="*/ 3 h 64"/>
                  <a:gd name="T6" fmla="*/ 3 w 28"/>
                  <a:gd name="T7" fmla="*/ 4 h 64"/>
                  <a:gd name="T8" fmla="*/ 0 w 28"/>
                  <a:gd name="T9" fmla="*/ 6 h 64"/>
                  <a:gd name="T10" fmla="*/ 4 w 28"/>
                  <a:gd name="T11" fmla="*/ 7 h 64"/>
                  <a:gd name="T12" fmla="*/ 10 w 28"/>
                  <a:gd name="T13" fmla="*/ 3 h 64"/>
                  <a:gd name="T14" fmla="*/ 3 w 28"/>
                  <a:gd name="T15" fmla="*/ 0 h 6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8"/>
                  <a:gd name="T25" fmla="*/ 0 h 64"/>
                  <a:gd name="T26" fmla="*/ 28 w 28"/>
                  <a:gd name="T27" fmla="*/ 64 h 6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8" h="64">
                    <a:moveTo>
                      <a:pt x="5" y="0"/>
                    </a:moveTo>
                    <a:cubicBezTo>
                      <a:pt x="6" y="5"/>
                      <a:pt x="7" y="10"/>
                      <a:pt x="11" y="14"/>
                    </a:cubicBezTo>
                    <a:cubicBezTo>
                      <a:pt x="14" y="17"/>
                      <a:pt x="20" y="21"/>
                      <a:pt x="20" y="21"/>
                    </a:cubicBezTo>
                    <a:cubicBezTo>
                      <a:pt x="9" y="27"/>
                      <a:pt x="0" y="23"/>
                      <a:pt x="8" y="39"/>
                    </a:cubicBezTo>
                    <a:cubicBezTo>
                      <a:pt x="6" y="47"/>
                      <a:pt x="4" y="50"/>
                      <a:pt x="0" y="56"/>
                    </a:cubicBezTo>
                    <a:cubicBezTo>
                      <a:pt x="4" y="62"/>
                      <a:pt x="7" y="64"/>
                      <a:pt x="11" y="57"/>
                    </a:cubicBezTo>
                    <a:cubicBezTo>
                      <a:pt x="13" y="43"/>
                      <a:pt x="10" y="29"/>
                      <a:pt x="26" y="26"/>
                    </a:cubicBezTo>
                    <a:cubicBezTo>
                      <a:pt x="28" y="15"/>
                      <a:pt x="14" y="4"/>
                      <a:pt x="5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0" name="Freeform 66"/>
              <p:cNvSpPr>
                <a:spLocks noChangeArrowheads="1"/>
              </p:cNvSpPr>
              <p:nvPr/>
            </p:nvSpPr>
            <p:spPr bwMode="auto">
              <a:xfrm>
                <a:off x="3694" y="1052"/>
                <a:ext cx="14" cy="25"/>
              </a:xfrm>
              <a:custGeom>
                <a:avLst/>
                <a:gdLst>
                  <a:gd name="T0" fmla="*/ 7 w 16"/>
                  <a:gd name="T1" fmla="*/ 1 h 36"/>
                  <a:gd name="T2" fmla="*/ 0 w 16"/>
                  <a:gd name="T3" fmla="*/ 1 h 36"/>
                  <a:gd name="T4" fmla="*/ 4 w 16"/>
                  <a:gd name="T5" fmla="*/ 2 h 36"/>
                  <a:gd name="T6" fmla="*/ 7 w 16"/>
                  <a:gd name="T7" fmla="*/ 1 h 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"/>
                  <a:gd name="T13" fmla="*/ 0 h 36"/>
                  <a:gd name="T14" fmla="*/ 16 w 16"/>
                  <a:gd name="T15" fmla="*/ 36 h 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" h="36">
                    <a:moveTo>
                      <a:pt x="14" y="3"/>
                    </a:moveTo>
                    <a:cubicBezTo>
                      <a:pt x="7" y="0"/>
                      <a:pt x="4" y="1"/>
                      <a:pt x="0" y="7"/>
                    </a:cubicBezTo>
                    <a:cubicBezTo>
                      <a:pt x="3" y="14"/>
                      <a:pt x="2" y="17"/>
                      <a:pt x="8" y="22"/>
                    </a:cubicBezTo>
                    <a:cubicBezTo>
                      <a:pt x="16" y="36"/>
                      <a:pt x="11" y="7"/>
                      <a:pt x="14" y="3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1" name="Freeform 67"/>
              <p:cNvSpPr>
                <a:spLocks noChangeArrowheads="1"/>
              </p:cNvSpPr>
              <p:nvPr/>
            </p:nvSpPr>
            <p:spPr bwMode="auto">
              <a:xfrm>
                <a:off x="3683" y="1030"/>
                <a:ext cx="11" cy="14"/>
              </a:xfrm>
              <a:custGeom>
                <a:avLst/>
                <a:gdLst>
                  <a:gd name="T0" fmla="*/ 3 w 13"/>
                  <a:gd name="T1" fmla="*/ 1 h 20"/>
                  <a:gd name="T2" fmla="*/ 1 w 13"/>
                  <a:gd name="T3" fmla="*/ 1 h 20"/>
                  <a:gd name="T4" fmla="*/ 3 w 13"/>
                  <a:gd name="T5" fmla="*/ 3 h 20"/>
                  <a:gd name="T6" fmla="*/ 3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2" name="Freeform 68"/>
              <p:cNvSpPr>
                <a:spLocks noChangeArrowheads="1"/>
              </p:cNvSpPr>
              <p:nvPr/>
            </p:nvSpPr>
            <p:spPr bwMode="auto">
              <a:xfrm>
                <a:off x="3678" y="1013"/>
                <a:ext cx="14" cy="14"/>
              </a:xfrm>
              <a:custGeom>
                <a:avLst/>
                <a:gdLst>
                  <a:gd name="T0" fmla="*/ 4 w 16"/>
                  <a:gd name="T1" fmla="*/ 1 h 19"/>
                  <a:gd name="T2" fmla="*/ 0 w 16"/>
                  <a:gd name="T3" fmla="*/ 1 h 19"/>
                  <a:gd name="T4" fmla="*/ 6 w 16"/>
                  <a:gd name="T5" fmla="*/ 3 h 19"/>
                  <a:gd name="T6" fmla="*/ 4 w 16"/>
                  <a:gd name="T7" fmla="*/ 1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"/>
                  <a:gd name="T13" fmla="*/ 0 h 19"/>
                  <a:gd name="T14" fmla="*/ 16 w 16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" h="19">
                    <a:moveTo>
                      <a:pt x="10" y="5"/>
                    </a:moveTo>
                    <a:cubicBezTo>
                      <a:pt x="4" y="0"/>
                      <a:pt x="1" y="3"/>
                      <a:pt x="0" y="10"/>
                    </a:cubicBezTo>
                    <a:cubicBezTo>
                      <a:pt x="4" y="15"/>
                      <a:pt x="7" y="16"/>
                      <a:pt x="12" y="19"/>
                    </a:cubicBezTo>
                    <a:cubicBezTo>
                      <a:pt x="16" y="12"/>
                      <a:pt x="14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3" name="Freeform 69"/>
              <p:cNvSpPr>
                <a:spLocks noChangeArrowheads="1"/>
              </p:cNvSpPr>
              <p:nvPr/>
            </p:nvSpPr>
            <p:spPr bwMode="auto">
              <a:xfrm>
                <a:off x="3664" y="976"/>
                <a:ext cx="13" cy="18"/>
              </a:xfrm>
              <a:custGeom>
                <a:avLst/>
                <a:gdLst>
                  <a:gd name="T0" fmla="*/ 6 w 14"/>
                  <a:gd name="T1" fmla="*/ 0 h 25"/>
                  <a:gd name="T2" fmla="*/ 0 w 14"/>
                  <a:gd name="T3" fmla="*/ 1 h 25"/>
                  <a:gd name="T4" fmla="*/ 7 w 14"/>
                  <a:gd name="T5" fmla="*/ 3 h 25"/>
                  <a:gd name="T6" fmla="*/ 6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4" name="Freeform 70"/>
              <p:cNvSpPr>
                <a:spLocks noChangeArrowheads="1"/>
              </p:cNvSpPr>
              <p:nvPr/>
            </p:nvSpPr>
            <p:spPr bwMode="auto">
              <a:xfrm>
                <a:off x="3667" y="999"/>
                <a:ext cx="18" cy="13"/>
              </a:xfrm>
              <a:custGeom>
                <a:avLst/>
                <a:gdLst>
                  <a:gd name="T0" fmla="*/ 4 w 22"/>
                  <a:gd name="T1" fmla="*/ 0 h 18"/>
                  <a:gd name="T2" fmla="*/ 6 w 22"/>
                  <a:gd name="T3" fmla="*/ 3 h 18"/>
                  <a:gd name="T4" fmla="*/ 4 w 22"/>
                  <a:gd name="T5" fmla="*/ 1 h 18"/>
                  <a:gd name="T6" fmla="*/ 4 w 22"/>
                  <a:gd name="T7" fmla="*/ 0 h 1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"/>
                  <a:gd name="T13" fmla="*/ 0 h 18"/>
                  <a:gd name="T14" fmla="*/ 22 w 22"/>
                  <a:gd name="T15" fmla="*/ 18 h 1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" h="18">
                    <a:moveTo>
                      <a:pt x="13" y="0"/>
                    </a:moveTo>
                    <a:cubicBezTo>
                      <a:pt x="0" y="8"/>
                      <a:pt x="9" y="12"/>
                      <a:pt x="19" y="18"/>
                    </a:cubicBezTo>
                    <a:cubicBezTo>
                      <a:pt x="20" y="11"/>
                      <a:pt x="22" y="8"/>
                      <a:pt x="14" y="6"/>
                    </a:cubicBezTo>
                    <a:cubicBezTo>
                      <a:pt x="9" y="3"/>
                      <a:pt x="9" y="5"/>
                      <a:pt x="13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5" name="Freeform 71"/>
              <p:cNvSpPr>
                <a:spLocks noChangeArrowheads="1"/>
              </p:cNvSpPr>
              <p:nvPr/>
            </p:nvSpPr>
            <p:spPr bwMode="auto">
              <a:xfrm>
                <a:off x="4628" y="1582"/>
                <a:ext cx="52" cy="56"/>
              </a:xfrm>
              <a:custGeom>
                <a:avLst/>
                <a:gdLst>
                  <a:gd name="T0" fmla="*/ 4 w 60"/>
                  <a:gd name="T1" fmla="*/ 1 h 81"/>
                  <a:gd name="T2" fmla="*/ 3 w 60"/>
                  <a:gd name="T3" fmla="*/ 2 h 81"/>
                  <a:gd name="T4" fmla="*/ 7 w 60"/>
                  <a:gd name="T5" fmla="*/ 4 h 81"/>
                  <a:gd name="T6" fmla="*/ 11 w 60"/>
                  <a:gd name="T7" fmla="*/ 6 h 81"/>
                  <a:gd name="T8" fmla="*/ 17 w 60"/>
                  <a:gd name="T9" fmla="*/ 7 h 81"/>
                  <a:gd name="T10" fmla="*/ 22 w 60"/>
                  <a:gd name="T11" fmla="*/ 9 h 81"/>
                  <a:gd name="T12" fmla="*/ 22 w 60"/>
                  <a:gd name="T13" fmla="*/ 6 h 81"/>
                  <a:gd name="T14" fmla="*/ 18 w 60"/>
                  <a:gd name="T15" fmla="*/ 4 h 81"/>
                  <a:gd name="T16" fmla="*/ 10 w 60"/>
                  <a:gd name="T17" fmla="*/ 2 h 81"/>
                  <a:gd name="T18" fmla="*/ 4 w 60"/>
                  <a:gd name="T19" fmla="*/ 1 h 8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0"/>
                  <a:gd name="T31" fmla="*/ 0 h 81"/>
                  <a:gd name="T32" fmla="*/ 60 w 60"/>
                  <a:gd name="T33" fmla="*/ 81 h 8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0" h="81">
                    <a:moveTo>
                      <a:pt x="10" y="7"/>
                    </a:moveTo>
                    <a:cubicBezTo>
                      <a:pt x="0" y="0"/>
                      <a:pt x="0" y="9"/>
                      <a:pt x="3" y="18"/>
                    </a:cubicBezTo>
                    <a:cubicBezTo>
                      <a:pt x="5" y="25"/>
                      <a:pt x="12" y="32"/>
                      <a:pt x="15" y="39"/>
                    </a:cubicBezTo>
                    <a:cubicBezTo>
                      <a:pt x="16" y="51"/>
                      <a:pt x="17" y="51"/>
                      <a:pt x="27" y="54"/>
                    </a:cubicBezTo>
                    <a:cubicBezTo>
                      <a:pt x="31" y="57"/>
                      <a:pt x="36" y="60"/>
                      <a:pt x="40" y="63"/>
                    </a:cubicBezTo>
                    <a:cubicBezTo>
                      <a:pt x="43" y="70"/>
                      <a:pt x="45" y="77"/>
                      <a:pt x="51" y="81"/>
                    </a:cubicBezTo>
                    <a:cubicBezTo>
                      <a:pt x="60" y="75"/>
                      <a:pt x="56" y="66"/>
                      <a:pt x="52" y="57"/>
                    </a:cubicBezTo>
                    <a:cubicBezTo>
                      <a:pt x="51" y="49"/>
                      <a:pt x="50" y="41"/>
                      <a:pt x="43" y="37"/>
                    </a:cubicBezTo>
                    <a:cubicBezTo>
                      <a:pt x="37" y="30"/>
                      <a:pt x="33" y="23"/>
                      <a:pt x="25" y="18"/>
                    </a:cubicBezTo>
                    <a:cubicBezTo>
                      <a:pt x="20" y="12"/>
                      <a:pt x="17" y="9"/>
                      <a:pt x="10" y="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6" name="Freeform 72"/>
              <p:cNvSpPr>
                <a:spLocks noChangeArrowheads="1"/>
              </p:cNvSpPr>
              <p:nvPr/>
            </p:nvSpPr>
            <p:spPr bwMode="auto">
              <a:xfrm>
                <a:off x="4894" y="1536"/>
                <a:ext cx="61" cy="43"/>
              </a:xfrm>
              <a:custGeom>
                <a:avLst/>
                <a:gdLst>
                  <a:gd name="T0" fmla="*/ 11 w 71"/>
                  <a:gd name="T1" fmla="*/ 3 h 61"/>
                  <a:gd name="T2" fmla="*/ 5 w 71"/>
                  <a:gd name="T3" fmla="*/ 4 h 61"/>
                  <a:gd name="T4" fmla="*/ 1 w 71"/>
                  <a:gd name="T5" fmla="*/ 6 h 61"/>
                  <a:gd name="T6" fmla="*/ 5 w 71"/>
                  <a:gd name="T7" fmla="*/ 8 h 61"/>
                  <a:gd name="T8" fmla="*/ 11 w 71"/>
                  <a:gd name="T9" fmla="*/ 6 h 61"/>
                  <a:gd name="T10" fmla="*/ 15 w 71"/>
                  <a:gd name="T11" fmla="*/ 3 h 61"/>
                  <a:gd name="T12" fmla="*/ 21 w 71"/>
                  <a:gd name="T13" fmla="*/ 0 h 61"/>
                  <a:gd name="T14" fmla="*/ 29 w 71"/>
                  <a:gd name="T15" fmla="*/ 1 h 61"/>
                  <a:gd name="T16" fmla="*/ 14 w 71"/>
                  <a:gd name="T17" fmla="*/ 3 h 61"/>
                  <a:gd name="T18" fmla="*/ 11 w 71"/>
                  <a:gd name="T19" fmla="*/ 3 h 6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71"/>
                  <a:gd name="T31" fmla="*/ 0 h 61"/>
                  <a:gd name="T32" fmla="*/ 71 w 71"/>
                  <a:gd name="T33" fmla="*/ 61 h 6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71" h="61">
                    <a:moveTo>
                      <a:pt x="28" y="23"/>
                    </a:moveTo>
                    <a:cubicBezTo>
                      <a:pt x="25" y="33"/>
                      <a:pt x="25" y="33"/>
                      <a:pt x="13" y="32"/>
                    </a:cubicBezTo>
                    <a:cubicBezTo>
                      <a:pt x="2" y="33"/>
                      <a:pt x="3" y="34"/>
                      <a:pt x="1" y="44"/>
                    </a:cubicBezTo>
                    <a:cubicBezTo>
                      <a:pt x="2" y="60"/>
                      <a:pt x="0" y="61"/>
                      <a:pt x="13" y="59"/>
                    </a:cubicBezTo>
                    <a:cubicBezTo>
                      <a:pt x="19" y="54"/>
                      <a:pt x="21" y="48"/>
                      <a:pt x="28" y="44"/>
                    </a:cubicBezTo>
                    <a:cubicBezTo>
                      <a:pt x="30" y="33"/>
                      <a:pt x="28" y="25"/>
                      <a:pt x="40" y="23"/>
                    </a:cubicBezTo>
                    <a:cubicBezTo>
                      <a:pt x="42" y="12"/>
                      <a:pt x="44" y="4"/>
                      <a:pt x="55" y="0"/>
                    </a:cubicBezTo>
                    <a:cubicBezTo>
                      <a:pt x="65" y="2"/>
                      <a:pt x="69" y="1"/>
                      <a:pt x="71" y="11"/>
                    </a:cubicBezTo>
                    <a:cubicBezTo>
                      <a:pt x="63" y="22"/>
                      <a:pt x="48" y="21"/>
                      <a:pt x="35" y="23"/>
                    </a:cubicBezTo>
                    <a:cubicBezTo>
                      <a:pt x="30" y="27"/>
                      <a:pt x="32" y="27"/>
                      <a:pt x="28" y="23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7" name="Freeform 73"/>
              <p:cNvSpPr>
                <a:spLocks noChangeArrowheads="1"/>
              </p:cNvSpPr>
              <p:nvPr/>
            </p:nvSpPr>
            <p:spPr bwMode="auto">
              <a:xfrm>
                <a:off x="4710" y="1513"/>
                <a:ext cx="20" cy="21"/>
              </a:xfrm>
              <a:custGeom>
                <a:avLst/>
                <a:gdLst>
                  <a:gd name="T0" fmla="*/ 3 w 23"/>
                  <a:gd name="T1" fmla="*/ 0 h 30"/>
                  <a:gd name="T2" fmla="*/ 0 w 23"/>
                  <a:gd name="T3" fmla="*/ 2 h 30"/>
                  <a:gd name="T4" fmla="*/ 5 w 23"/>
                  <a:gd name="T5" fmla="*/ 4 h 30"/>
                  <a:gd name="T6" fmla="*/ 3 w 23"/>
                  <a:gd name="T7" fmla="*/ 0 h 3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3"/>
                  <a:gd name="T13" fmla="*/ 0 h 30"/>
                  <a:gd name="T14" fmla="*/ 23 w 23"/>
                  <a:gd name="T15" fmla="*/ 30 h 3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3" h="30">
                    <a:moveTo>
                      <a:pt x="9" y="0"/>
                    </a:moveTo>
                    <a:cubicBezTo>
                      <a:pt x="8" y="7"/>
                      <a:pt x="3" y="8"/>
                      <a:pt x="0" y="14"/>
                    </a:cubicBezTo>
                    <a:cubicBezTo>
                      <a:pt x="3" y="21"/>
                      <a:pt x="8" y="24"/>
                      <a:pt x="12" y="30"/>
                    </a:cubicBezTo>
                    <a:cubicBezTo>
                      <a:pt x="23" y="15"/>
                      <a:pt x="4" y="9"/>
                      <a:pt x="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8" name="Freeform 74"/>
              <p:cNvSpPr>
                <a:spLocks noChangeArrowheads="1"/>
              </p:cNvSpPr>
              <p:nvPr/>
            </p:nvSpPr>
            <p:spPr bwMode="auto">
              <a:xfrm>
                <a:off x="4701" y="1492"/>
                <a:ext cx="23" cy="16"/>
              </a:xfrm>
              <a:custGeom>
                <a:avLst/>
                <a:gdLst>
                  <a:gd name="T0" fmla="*/ 10 w 26"/>
                  <a:gd name="T1" fmla="*/ 0 h 23"/>
                  <a:gd name="T2" fmla="*/ 0 w 26"/>
                  <a:gd name="T3" fmla="*/ 1 h 23"/>
                  <a:gd name="T4" fmla="*/ 11 w 26"/>
                  <a:gd name="T5" fmla="*/ 2 h 23"/>
                  <a:gd name="T6" fmla="*/ 10 w 26"/>
                  <a:gd name="T7" fmla="*/ 0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"/>
                  <a:gd name="T13" fmla="*/ 0 h 23"/>
                  <a:gd name="T14" fmla="*/ 26 w 26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" h="23">
                    <a:moveTo>
                      <a:pt x="19" y="0"/>
                    </a:moveTo>
                    <a:cubicBezTo>
                      <a:pt x="17" y="12"/>
                      <a:pt x="10" y="11"/>
                      <a:pt x="0" y="14"/>
                    </a:cubicBezTo>
                    <a:cubicBezTo>
                      <a:pt x="5" y="23"/>
                      <a:pt x="11" y="22"/>
                      <a:pt x="21" y="20"/>
                    </a:cubicBezTo>
                    <a:cubicBezTo>
                      <a:pt x="26" y="12"/>
                      <a:pt x="23" y="7"/>
                      <a:pt x="1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9" name="Freeform 75"/>
              <p:cNvSpPr>
                <a:spLocks noChangeArrowheads="1"/>
              </p:cNvSpPr>
              <p:nvPr/>
            </p:nvSpPr>
            <p:spPr bwMode="auto">
              <a:xfrm>
                <a:off x="4525" y="1311"/>
                <a:ext cx="27" cy="31"/>
              </a:xfrm>
              <a:custGeom>
                <a:avLst/>
                <a:gdLst>
                  <a:gd name="T0" fmla="*/ 10 w 32"/>
                  <a:gd name="T1" fmla="*/ 0 h 44"/>
                  <a:gd name="T2" fmla="*/ 3 w 32"/>
                  <a:gd name="T3" fmla="*/ 1 h 44"/>
                  <a:gd name="T4" fmla="*/ 4 w 32"/>
                  <a:gd name="T5" fmla="*/ 4 h 44"/>
                  <a:gd name="T6" fmla="*/ 8 w 32"/>
                  <a:gd name="T7" fmla="*/ 4 h 44"/>
                  <a:gd name="T8" fmla="*/ 10 w 32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44"/>
                  <a:gd name="T17" fmla="*/ 32 w 32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44">
                    <a:moveTo>
                      <a:pt x="28" y="0"/>
                    </a:moveTo>
                    <a:cubicBezTo>
                      <a:pt x="32" y="10"/>
                      <a:pt x="18" y="9"/>
                      <a:pt x="10" y="11"/>
                    </a:cubicBezTo>
                    <a:cubicBezTo>
                      <a:pt x="0" y="18"/>
                      <a:pt x="7" y="24"/>
                      <a:pt x="12" y="32"/>
                    </a:cubicBezTo>
                    <a:cubicBezTo>
                      <a:pt x="14" y="44"/>
                      <a:pt x="15" y="41"/>
                      <a:pt x="24" y="36"/>
                    </a:cubicBezTo>
                    <a:cubicBezTo>
                      <a:pt x="32" y="25"/>
                      <a:pt x="29" y="14"/>
                      <a:pt x="2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0" name="Freeform 76"/>
              <p:cNvSpPr>
                <a:spLocks noChangeArrowheads="1"/>
              </p:cNvSpPr>
              <p:nvPr/>
            </p:nvSpPr>
            <p:spPr bwMode="auto">
              <a:xfrm>
                <a:off x="4564" y="1351"/>
                <a:ext cx="30" cy="31"/>
              </a:xfrm>
              <a:custGeom>
                <a:avLst/>
                <a:gdLst>
                  <a:gd name="T0" fmla="*/ 14 w 34"/>
                  <a:gd name="T1" fmla="*/ 0 h 44"/>
                  <a:gd name="T2" fmla="*/ 4 w 34"/>
                  <a:gd name="T3" fmla="*/ 1 h 44"/>
                  <a:gd name="T4" fmla="*/ 7 w 34"/>
                  <a:gd name="T5" fmla="*/ 4 h 44"/>
                  <a:gd name="T6" fmla="*/ 12 w 34"/>
                  <a:gd name="T7" fmla="*/ 4 h 44"/>
                  <a:gd name="T8" fmla="*/ 14 w 34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44"/>
                  <a:gd name="T17" fmla="*/ 34 w 34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44">
                    <a:moveTo>
                      <a:pt x="30" y="0"/>
                    </a:moveTo>
                    <a:cubicBezTo>
                      <a:pt x="34" y="10"/>
                      <a:pt x="18" y="7"/>
                      <a:pt x="10" y="9"/>
                    </a:cubicBezTo>
                    <a:cubicBezTo>
                      <a:pt x="0" y="16"/>
                      <a:pt x="9" y="24"/>
                      <a:pt x="14" y="32"/>
                    </a:cubicBezTo>
                    <a:cubicBezTo>
                      <a:pt x="16" y="44"/>
                      <a:pt x="17" y="41"/>
                      <a:pt x="26" y="36"/>
                    </a:cubicBezTo>
                    <a:cubicBezTo>
                      <a:pt x="34" y="25"/>
                      <a:pt x="31" y="14"/>
                      <a:pt x="30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1" name="Freeform 77"/>
              <p:cNvSpPr>
                <a:spLocks noChangeArrowheads="1"/>
              </p:cNvSpPr>
              <p:nvPr/>
            </p:nvSpPr>
            <p:spPr bwMode="auto">
              <a:xfrm>
                <a:off x="4595" y="1410"/>
                <a:ext cx="32" cy="26"/>
              </a:xfrm>
              <a:custGeom>
                <a:avLst/>
                <a:gdLst>
                  <a:gd name="T0" fmla="*/ 12 w 38"/>
                  <a:gd name="T1" fmla="*/ 1 h 37"/>
                  <a:gd name="T2" fmla="*/ 3 w 38"/>
                  <a:gd name="T3" fmla="*/ 1 h 37"/>
                  <a:gd name="T4" fmla="*/ 5 w 38"/>
                  <a:gd name="T5" fmla="*/ 3 h 37"/>
                  <a:gd name="T6" fmla="*/ 9 w 38"/>
                  <a:gd name="T7" fmla="*/ 4 h 37"/>
                  <a:gd name="T8" fmla="*/ 12 w 38"/>
                  <a:gd name="T9" fmla="*/ 1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37"/>
                  <a:gd name="T17" fmla="*/ 38 w 38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37">
                    <a:moveTo>
                      <a:pt x="34" y="2"/>
                    </a:moveTo>
                    <a:cubicBezTo>
                      <a:pt x="38" y="12"/>
                      <a:pt x="18" y="0"/>
                      <a:pt x="10" y="2"/>
                    </a:cubicBezTo>
                    <a:cubicBezTo>
                      <a:pt x="0" y="9"/>
                      <a:pt x="9" y="17"/>
                      <a:pt x="14" y="25"/>
                    </a:cubicBezTo>
                    <a:cubicBezTo>
                      <a:pt x="16" y="37"/>
                      <a:pt x="17" y="34"/>
                      <a:pt x="26" y="29"/>
                    </a:cubicBezTo>
                    <a:cubicBezTo>
                      <a:pt x="34" y="18"/>
                      <a:pt x="35" y="16"/>
                      <a:pt x="34" y="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2" name="Freeform 78"/>
              <p:cNvSpPr>
                <a:spLocks noChangeArrowheads="1"/>
              </p:cNvSpPr>
              <p:nvPr/>
            </p:nvSpPr>
            <p:spPr bwMode="auto">
              <a:xfrm>
                <a:off x="4634" y="1400"/>
                <a:ext cx="32" cy="25"/>
              </a:xfrm>
              <a:custGeom>
                <a:avLst/>
                <a:gdLst>
                  <a:gd name="T0" fmla="*/ 12 w 38"/>
                  <a:gd name="T1" fmla="*/ 1 h 34"/>
                  <a:gd name="T2" fmla="*/ 3 w 38"/>
                  <a:gd name="T3" fmla="*/ 1 h 34"/>
                  <a:gd name="T4" fmla="*/ 6 w 38"/>
                  <a:gd name="T5" fmla="*/ 4 h 34"/>
                  <a:gd name="T6" fmla="*/ 9 w 38"/>
                  <a:gd name="T7" fmla="*/ 4 h 34"/>
                  <a:gd name="T8" fmla="*/ 12 w 38"/>
                  <a:gd name="T9" fmla="*/ 1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34"/>
                  <a:gd name="T17" fmla="*/ 38 w 38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34">
                    <a:moveTo>
                      <a:pt x="34" y="2"/>
                    </a:moveTo>
                    <a:cubicBezTo>
                      <a:pt x="38" y="12"/>
                      <a:pt x="18" y="0"/>
                      <a:pt x="10" y="2"/>
                    </a:cubicBezTo>
                    <a:cubicBezTo>
                      <a:pt x="0" y="9"/>
                      <a:pt x="11" y="14"/>
                      <a:pt x="16" y="22"/>
                    </a:cubicBezTo>
                    <a:cubicBezTo>
                      <a:pt x="18" y="34"/>
                      <a:pt x="18" y="27"/>
                      <a:pt x="27" y="22"/>
                    </a:cubicBezTo>
                    <a:cubicBezTo>
                      <a:pt x="35" y="11"/>
                      <a:pt x="35" y="16"/>
                      <a:pt x="34" y="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3" name="Freeform 79"/>
              <p:cNvSpPr>
                <a:spLocks noChangeArrowheads="1"/>
              </p:cNvSpPr>
              <p:nvPr/>
            </p:nvSpPr>
            <p:spPr bwMode="auto">
              <a:xfrm>
                <a:off x="4623" y="1367"/>
                <a:ext cx="30" cy="19"/>
              </a:xfrm>
              <a:custGeom>
                <a:avLst/>
                <a:gdLst>
                  <a:gd name="T0" fmla="*/ 13 w 35"/>
                  <a:gd name="T1" fmla="*/ 1 h 27"/>
                  <a:gd name="T2" fmla="*/ 4 w 35"/>
                  <a:gd name="T3" fmla="*/ 1 h 27"/>
                  <a:gd name="T4" fmla="*/ 5 w 35"/>
                  <a:gd name="T5" fmla="*/ 2 h 27"/>
                  <a:gd name="T6" fmla="*/ 9 w 35"/>
                  <a:gd name="T7" fmla="*/ 2 h 27"/>
                  <a:gd name="T8" fmla="*/ 13 w 35"/>
                  <a:gd name="T9" fmla="*/ 1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7"/>
                  <a:gd name="T17" fmla="*/ 35 w 35"/>
                  <a:gd name="T18" fmla="*/ 27 h 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7">
                    <a:moveTo>
                      <a:pt x="31" y="1"/>
                    </a:moveTo>
                    <a:cubicBezTo>
                      <a:pt x="35" y="11"/>
                      <a:pt x="18" y="0"/>
                      <a:pt x="10" y="2"/>
                    </a:cubicBezTo>
                    <a:cubicBezTo>
                      <a:pt x="0" y="9"/>
                      <a:pt x="8" y="7"/>
                      <a:pt x="13" y="15"/>
                    </a:cubicBezTo>
                    <a:cubicBezTo>
                      <a:pt x="15" y="27"/>
                      <a:pt x="16" y="24"/>
                      <a:pt x="25" y="19"/>
                    </a:cubicBezTo>
                    <a:cubicBezTo>
                      <a:pt x="33" y="8"/>
                      <a:pt x="32" y="15"/>
                      <a:pt x="31" y="1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4" name="Freeform 80"/>
              <p:cNvSpPr>
                <a:spLocks noChangeArrowheads="1"/>
              </p:cNvSpPr>
              <p:nvPr/>
            </p:nvSpPr>
            <p:spPr bwMode="auto">
              <a:xfrm>
                <a:off x="4593" y="1343"/>
                <a:ext cx="30" cy="33"/>
              </a:xfrm>
              <a:custGeom>
                <a:avLst/>
                <a:gdLst>
                  <a:gd name="T0" fmla="*/ 11 w 35"/>
                  <a:gd name="T1" fmla="*/ 2 h 47"/>
                  <a:gd name="T2" fmla="*/ 8 w 35"/>
                  <a:gd name="T3" fmla="*/ 1 h 47"/>
                  <a:gd name="T4" fmla="*/ 4 w 35"/>
                  <a:gd name="T5" fmla="*/ 3 h 47"/>
                  <a:gd name="T6" fmla="*/ 8 w 35"/>
                  <a:gd name="T7" fmla="*/ 4 h 47"/>
                  <a:gd name="T8" fmla="*/ 11 w 35"/>
                  <a:gd name="T9" fmla="*/ 4 h 47"/>
                  <a:gd name="T10" fmla="*/ 11 w 35"/>
                  <a:gd name="T11" fmla="*/ 2 h 4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"/>
                  <a:gd name="T19" fmla="*/ 0 h 47"/>
                  <a:gd name="T20" fmla="*/ 35 w 35"/>
                  <a:gd name="T21" fmla="*/ 47 h 4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" h="47">
                    <a:moveTo>
                      <a:pt x="28" y="16"/>
                    </a:moveTo>
                    <a:cubicBezTo>
                      <a:pt x="27" y="13"/>
                      <a:pt x="22" y="0"/>
                      <a:pt x="19" y="2"/>
                    </a:cubicBezTo>
                    <a:cubicBezTo>
                      <a:pt x="16" y="4"/>
                      <a:pt x="10" y="20"/>
                      <a:pt x="10" y="25"/>
                    </a:cubicBezTo>
                    <a:cubicBezTo>
                      <a:pt x="0" y="32"/>
                      <a:pt x="14" y="27"/>
                      <a:pt x="19" y="35"/>
                    </a:cubicBezTo>
                    <a:cubicBezTo>
                      <a:pt x="21" y="47"/>
                      <a:pt x="18" y="34"/>
                      <a:pt x="27" y="29"/>
                    </a:cubicBezTo>
                    <a:cubicBezTo>
                      <a:pt x="35" y="18"/>
                      <a:pt x="29" y="30"/>
                      <a:pt x="28" y="16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5" name="Freeform 81"/>
              <p:cNvSpPr>
                <a:spLocks noChangeArrowheads="1"/>
              </p:cNvSpPr>
              <p:nvPr/>
            </p:nvSpPr>
            <p:spPr bwMode="auto">
              <a:xfrm>
                <a:off x="4556" y="1329"/>
                <a:ext cx="27" cy="24"/>
              </a:xfrm>
              <a:custGeom>
                <a:avLst/>
                <a:gdLst>
                  <a:gd name="T0" fmla="*/ 8 w 32"/>
                  <a:gd name="T1" fmla="*/ 1 h 35"/>
                  <a:gd name="T2" fmla="*/ 3 w 32"/>
                  <a:gd name="T3" fmla="*/ 1 h 35"/>
                  <a:gd name="T4" fmla="*/ 4 w 32"/>
                  <a:gd name="T5" fmla="*/ 2 h 35"/>
                  <a:gd name="T6" fmla="*/ 8 w 32"/>
                  <a:gd name="T7" fmla="*/ 3 h 35"/>
                  <a:gd name="T8" fmla="*/ 8 w 32"/>
                  <a:gd name="T9" fmla="*/ 1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35"/>
                  <a:gd name="T17" fmla="*/ 32 w 32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35">
                    <a:moveTo>
                      <a:pt x="22" y="10"/>
                    </a:moveTo>
                    <a:cubicBezTo>
                      <a:pt x="26" y="20"/>
                      <a:pt x="18" y="0"/>
                      <a:pt x="10" y="2"/>
                    </a:cubicBezTo>
                    <a:cubicBezTo>
                      <a:pt x="0" y="9"/>
                      <a:pt x="7" y="15"/>
                      <a:pt x="12" y="23"/>
                    </a:cubicBezTo>
                    <a:cubicBezTo>
                      <a:pt x="14" y="35"/>
                      <a:pt x="15" y="32"/>
                      <a:pt x="24" y="27"/>
                    </a:cubicBezTo>
                    <a:cubicBezTo>
                      <a:pt x="32" y="16"/>
                      <a:pt x="23" y="24"/>
                      <a:pt x="22" y="1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6" name="Freeform 82"/>
              <p:cNvSpPr>
                <a:spLocks noChangeArrowheads="1"/>
              </p:cNvSpPr>
              <p:nvPr/>
            </p:nvSpPr>
            <p:spPr bwMode="auto">
              <a:xfrm>
                <a:off x="4602" y="1378"/>
                <a:ext cx="27" cy="24"/>
              </a:xfrm>
              <a:custGeom>
                <a:avLst/>
                <a:gdLst>
                  <a:gd name="T0" fmla="*/ 8 w 32"/>
                  <a:gd name="T1" fmla="*/ 1 h 35"/>
                  <a:gd name="T2" fmla="*/ 3 w 32"/>
                  <a:gd name="T3" fmla="*/ 1 h 35"/>
                  <a:gd name="T4" fmla="*/ 4 w 32"/>
                  <a:gd name="T5" fmla="*/ 2 h 35"/>
                  <a:gd name="T6" fmla="*/ 8 w 32"/>
                  <a:gd name="T7" fmla="*/ 3 h 35"/>
                  <a:gd name="T8" fmla="*/ 8 w 32"/>
                  <a:gd name="T9" fmla="*/ 1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35"/>
                  <a:gd name="T17" fmla="*/ 32 w 32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35">
                    <a:moveTo>
                      <a:pt x="22" y="10"/>
                    </a:moveTo>
                    <a:cubicBezTo>
                      <a:pt x="26" y="20"/>
                      <a:pt x="18" y="0"/>
                      <a:pt x="10" y="2"/>
                    </a:cubicBezTo>
                    <a:cubicBezTo>
                      <a:pt x="0" y="9"/>
                      <a:pt x="7" y="15"/>
                      <a:pt x="12" y="23"/>
                    </a:cubicBezTo>
                    <a:cubicBezTo>
                      <a:pt x="14" y="35"/>
                      <a:pt x="15" y="32"/>
                      <a:pt x="24" y="27"/>
                    </a:cubicBezTo>
                    <a:cubicBezTo>
                      <a:pt x="32" y="16"/>
                      <a:pt x="23" y="24"/>
                      <a:pt x="22" y="1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7" name="Freeform 83"/>
              <p:cNvSpPr>
                <a:spLocks noChangeArrowheads="1"/>
              </p:cNvSpPr>
              <p:nvPr/>
            </p:nvSpPr>
            <p:spPr bwMode="auto">
              <a:xfrm>
                <a:off x="2750" y="93"/>
                <a:ext cx="162" cy="101"/>
              </a:xfrm>
              <a:custGeom>
                <a:avLst/>
                <a:gdLst>
                  <a:gd name="T0" fmla="*/ 69 w 189"/>
                  <a:gd name="T1" fmla="*/ 1 h 144"/>
                  <a:gd name="T2" fmla="*/ 74 w 189"/>
                  <a:gd name="T3" fmla="*/ 1 h 144"/>
                  <a:gd name="T4" fmla="*/ 75 w 189"/>
                  <a:gd name="T5" fmla="*/ 2 h 144"/>
                  <a:gd name="T6" fmla="*/ 74 w 189"/>
                  <a:gd name="T7" fmla="*/ 3 h 144"/>
                  <a:gd name="T8" fmla="*/ 51 w 189"/>
                  <a:gd name="T9" fmla="*/ 6 h 144"/>
                  <a:gd name="T10" fmla="*/ 44 w 189"/>
                  <a:gd name="T11" fmla="*/ 7 h 144"/>
                  <a:gd name="T12" fmla="*/ 39 w 189"/>
                  <a:gd name="T13" fmla="*/ 8 h 144"/>
                  <a:gd name="T14" fmla="*/ 28 w 189"/>
                  <a:gd name="T15" fmla="*/ 10 h 144"/>
                  <a:gd name="T16" fmla="*/ 29 w 189"/>
                  <a:gd name="T17" fmla="*/ 11 h 144"/>
                  <a:gd name="T18" fmla="*/ 33 w 189"/>
                  <a:gd name="T19" fmla="*/ 14 h 144"/>
                  <a:gd name="T20" fmla="*/ 43 w 189"/>
                  <a:gd name="T21" fmla="*/ 15 h 144"/>
                  <a:gd name="T22" fmla="*/ 38 w 189"/>
                  <a:gd name="T23" fmla="*/ 17 h 144"/>
                  <a:gd name="T24" fmla="*/ 33 w 189"/>
                  <a:gd name="T25" fmla="*/ 15 h 144"/>
                  <a:gd name="T26" fmla="*/ 28 w 189"/>
                  <a:gd name="T27" fmla="*/ 15 h 144"/>
                  <a:gd name="T28" fmla="*/ 8 w 189"/>
                  <a:gd name="T29" fmla="*/ 14 h 144"/>
                  <a:gd name="T30" fmla="*/ 8 w 189"/>
                  <a:gd name="T31" fmla="*/ 13 h 144"/>
                  <a:gd name="T32" fmla="*/ 18 w 189"/>
                  <a:gd name="T33" fmla="*/ 11 h 144"/>
                  <a:gd name="T34" fmla="*/ 21 w 189"/>
                  <a:gd name="T35" fmla="*/ 9 h 144"/>
                  <a:gd name="T36" fmla="*/ 18 w 189"/>
                  <a:gd name="T37" fmla="*/ 8 h 144"/>
                  <a:gd name="T38" fmla="*/ 28 w 189"/>
                  <a:gd name="T39" fmla="*/ 6 h 144"/>
                  <a:gd name="T40" fmla="*/ 39 w 189"/>
                  <a:gd name="T41" fmla="*/ 4 h 144"/>
                  <a:gd name="T42" fmla="*/ 45 w 189"/>
                  <a:gd name="T43" fmla="*/ 3 h 144"/>
                  <a:gd name="T44" fmla="*/ 69 w 189"/>
                  <a:gd name="T45" fmla="*/ 1 h 14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89"/>
                  <a:gd name="T70" fmla="*/ 0 h 144"/>
                  <a:gd name="T71" fmla="*/ 189 w 189"/>
                  <a:gd name="T72" fmla="*/ 144 h 14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89" h="144">
                    <a:moveTo>
                      <a:pt x="171" y="4"/>
                    </a:moveTo>
                    <a:cubicBezTo>
                      <a:pt x="174" y="3"/>
                      <a:pt x="182" y="0"/>
                      <a:pt x="185" y="4"/>
                    </a:cubicBezTo>
                    <a:cubicBezTo>
                      <a:pt x="187" y="7"/>
                      <a:pt x="189" y="16"/>
                      <a:pt x="189" y="16"/>
                    </a:cubicBezTo>
                    <a:cubicBezTo>
                      <a:pt x="188" y="19"/>
                      <a:pt x="189" y="22"/>
                      <a:pt x="187" y="24"/>
                    </a:cubicBezTo>
                    <a:cubicBezTo>
                      <a:pt x="175" y="34"/>
                      <a:pt x="146" y="34"/>
                      <a:pt x="131" y="44"/>
                    </a:cubicBezTo>
                    <a:cubicBezTo>
                      <a:pt x="125" y="53"/>
                      <a:pt x="120" y="54"/>
                      <a:pt x="109" y="58"/>
                    </a:cubicBezTo>
                    <a:cubicBezTo>
                      <a:pt x="105" y="59"/>
                      <a:pt x="97" y="62"/>
                      <a:pt x="97" y="62"/>
                    </a:cubicBezTo>
                    <a:cubicBezTo>
                      <a:pt x="88" y="76"/>
                      <a:pt x="83" y="74"/>
                      <a:pt x="71" y="82"/>
                    </a:cubicBezTo>
                    <a:cubicBezTo>
                      <a:pt x="66" y="98"/>
                      <a:pt x="70" y="78"/>
                      <a:pt x="75" y="92"/>
                    </a:cubicBezTo>
                    <a:cubicBezTo>
                      <a:pt x="81" y="108"/>
                      <a:pt x="71" y="108"/>
                      <a:pt x="83" y="116"/>
                    </a:cubicBezTo>
                    <a:cubicBezTo>
                      <a:pt x="90" y="121"/>
                      <a:pt x="107" y="126"/>
                      <a:pt x="107" y="126"/>
                    </a:cubicBezTo>
                    <a:cubicBezTo>
                      <a:pt x="105" y="139"/>
                      <a:pt x="106" y="144"/>
                      <a:pt x="93" y="140"/>
                    </a:cubicBezTo>
                    <a:cubicBezTo>
                      <a:pt x="91" y="137"/>
                      <a:pt x="87" y="130"/>
                      <a:pt x="83" y="130"/>
                    </a:cubicBezTo>
                    <a:cubicBezTo>
                      <a:pt x="79" y="130"/>
                      <a:pt x="71" y="134"/>
                      <a:pt x="71" y="134"/>
                    </a:cubicBezTo>
                    <a:cubicBezTo>
                      <a:pt x="52" y="129"/>
                      <a:pt x="42" y="124"/>
                      <a:pt x="21" y="122"/>
                    </a:cubicBezTo>
                    <a:cubicBezTo>
                      <a:pt x="14" y="115"/>
                      <a:pt x="0" y="102"/>
                      <a:pt x="19" y="106"/>
                    </a:cubicBezTo>
                    <a:cubicBezTo>
                      <a:pt x="29" y="91"/>
                      <a:pt x="26" y="93"/>
                      <a:pt x="47" y="90"/>
                    </a:cubicBezTo>
                    <a:cubicBezTo>
                      <a:pt x="55" y="84"/>
                      <a:pt x="54" y="88"/>
                      <a:pt x="51" y="76"/>
                    </a:cubicBezTo>
                    <a:cubicBezTo>
                      <a:pt x="50" y="72"/>
                      <a:pt x="47" y="64"/>
                      <a:pt x="47" y="64"/>
                    </a:cubicBezTo>
                    <a:cubicBezTo>
                      <a:pt x="50" y="41"/>
                      <a:pt x="50" y="43"/>
                      <a:pt x="73" y="46"/>
                    </a:cubicBezTo>
                    <a:cubicBezTo>
                      <a:pt x="82" y="45"/>
                      <a:pt x="97" y="36"/>
                      <a:pt x="97" y="36"/>
                    </a:cubicBezTo>
                    <a:cubicBezTo>
                      <a:pt x="102" y="29"/>
                      <a:pt x="105" y="27"/>
                      <a:pt x="113" y="24"/>
                    </a:cubicBezTo>
                    <a:cubicBezTo>
                      <a:pt x="134" y="27"/>
                      <a:pt x="161" y="25"/>
                      <a:pt x="171" y="4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8" name="Freeform 84"/>
              <p:cNvSpPr>
                <a:spLocks noChangeArrowheads="1"/>
              </p:cNvSpPr>
              <p:nvPr/>
            </p:nvSpPr>
            <p:spPr bwMode="auto">
              <a:xfrm>
                <a:off x="2847" y="191"/>
                <a:ext cx="46" cy="11"/>
              </a:xfrm>
              <a:custGeom>
                <a:avLst/>
                <a:gdLst>
                  <a:gd name="T0" fmla="*/ 10 w 53"/>
                  <a:gd name="T1" fmla="*/ 0 h 17"/>
                  <a:gd name="T2" fmla="*/ 5 w 53"/>
                  <a:gd name="T3" fmla="*/ 1 h 17"/>
                  <a:gd name="T4" fmla="*/ 14 w 53"/>
                  <a:gd name="T5" fmla="*/ 1 h 17"/>
                  <a:gd name="T6" fmla="*/ 19 w 53"/>
                  <a:gd name="T7" fmla="*/ 1 h 17"/>
                  <a:gd name="T8" fmla="*/ 10 w 53"/>
                  <a:gd name="T9" fmla="*/ 0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"/>
                  <a:gd name="T16" fmla="*/ 0 h 17"/>
                  <a:gd name="T17" fmla="*/ 53 w 53"/>
                  <a:gd name="T18" fmla="*/ 17 h 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" h="17">
                    <a:moveTo>
                      <a:pt x="24" y="0"/>
                    </a:moveTo>
                    <a:cubicBezTo>
                      <a:pt x="20" y="1"/>
                      <a:pt x="16" y="0"/>
                      <a:pt x="12" y="2"/>
                    </a:cubicBezTo>
                    <a:cubicBezTo>
                      <a:pt x="0" y="9"/>
                      <a:pt x="30" y="15"/>
                      <a:pt x="32" y="16"/>
                    </a:cubicBezTo>
                    <a:cubicBezTo>
                      <a:pt x="36" y="15"/>
                      <a:pt x="41" y="17"/>
                      <a:pt x="44" y="14"/>
                    </a:cubicBezTo>
                    <a:cubicBezTo>
                      <a:pt x="53" y="3"/>
                      <a:pt x="30" y="0"/>
                      <a:pt x="24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9" name="Freeform 85"/>
              <p:cNvSpPr>
                <a:spLocks noChangeArrowheads="1"/>
              </p:cNvSpPr>
              <p:nvPr/>
            </p:nvSpPr>
            <p:spPr bwMode="auto">
              <a:xfrm>
                <a:off x="3082" y="45"/>
                <a:ext cx="49" cy="26"/>
              </a:xfrm>
              <a:custGeom>
                <a:avLst/>
                <a:gdLst>
                  <a:gd name="T0" fmla="*/ 23 w 57"/>
                  <a:gd name="T1" fmla="*/ 1 h 37"/>
                  <a:gd name="T2" fmla="*/ 9 w 57"/>
                  <a:gd name="T3" fmla="*/ 3 h 37"/>
                  <a:gd name="T4" fmla="*/ 4 w 57"/>
                  <a:gd name="T5" fmla="*/ 4 h 37"/>
                  <a:gd name="T6" fmla="*/ 3 w 57"/>
                  <a:gd name="T7" fmla="*/ 1 h 37"/>
                  <a:gd name="T8" fmla="*/ 8 w 57"/>
                  <a:gd name="T9" fmla="*/ 0 h 37"/>
                  <a:gd name="T10" fmla="*/ 23 w 57"/>
                  <a:gd name="T11" fmla="*/ 1 h 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7"/>
                  <a:gd name="T19" fmla="*/ 0 h 37"/>
                  <a:gd name="T20" fmla="*/ 57 w 57"/>
                  <a:gd name="T21" fmla="*/ 37 h 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7" h="37">
                    <a:moveTo>
                      <a:pt x="57" y="4"/>
                    </a:moveTo>
                    <a:cubicBezTo>
                      <a:pt x="53" y="16"/>
                      <a:pt x="35" y="17"/>
                      <a:pt x="25" y="24"/>
                    </a:cubicBezTo>
                    <a:cubicBezTo>
                      <a:pt x="22" y="34"/>
                      <a:pt x="22" y="37"/>
                      <a:pt x="11" y="34"/>
                    </a:cubicBezTo>
                    <a:cubicBezTo>
                      <a:pt x="6" y="27"/>
                      <a:pt x="0" y="10"/>
                      <a:pt x="9" y="4"/>
                    </a:cubicBezTo>
                    <a:cubicBezTo>
                      <a:pt x="12" y="2"/>
                      <a:pt x="21" y="0"/>
                      <a:pt x="21" y="0"/>
                    </a:cubicBezTo>
                    <a:cubicBezTo>
                      <a:pt x="33" y="2"/>
                      <a:pt x="45" y="4"/>
                      <a:pt x="57" y="4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0" name="Freeform 86"/>
              <p:cNvSpPr>
                <a:spLocks noChangeArrowheads="1"/>
              </p:cNvSpPr>
              <p:nvPr/>
            </p:nvSpPr>
            <p:spPr bwMode="auto">
              <a:xfrm>
                <a:off x="3117" y="57"/>
                <a:ext cx="58" cy="19"/>
              </a:xfrm>
              <a:custGeom>
                <a:avLst/>
                <a:gdLst>
                  <a:gd name="T0" fmla="*/ 11 w 68"/>
                  <a:gd name="T1" fmla="*/ 0 h 26"/>
                  <a:gd name="T2" fmla="*/ 4 w 68"/>
                  <a:gd name="T3" fmla="*/ 1 h 26"/>
                  <a:gd name="T4" fmla="*/ 22 w 68"/>
                  <a:gd name="T5" fmla="*/ 4 h 26"/>
                  <a:gd name="T6" fmla="*/ 24 w 68"/>
                  <a:gd name="T7" fmla="*/ 4 h 26"/>
                  <a:gd name="T8" fmla="*/ 11 w 68"/>
                  <a:gd name="T9" fmla="*/ 0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8"/>
                  <a:gd name="T16" fmla="*/ 0 h 26"/>
                  <a:gd name="T17" fmla="*/ 68 w 68"/>
                  <a:gd name="T18" fmla="*/ 26 h 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8" h="26">
                    <a:moveTo>
                      <a:pt x="29" y="0"/>
                    </a:moveTo>
                    <a:cubicBezTo>
                      <a:pt x="23" y="2"/>
                      <a:pt x="11" y="6"/>
                      <a:pt x="11" y="6"/>
                    </a:cubicBezTo>
                    <a:cubicBezTo>
                      <a:pt x="0" y="23"/>
                      <a:pt x="47" y="24"/>
                      <a:pt x="57" y="26"/>
                    </a:cubicBezTo>
                    <a:cubicBezTo>
                      <a:pt x="59" y="25"/>
                      <a:pt x="62" y="26"/>
                      <a:pt x="63" y="24"/>
                    </a:cubicBezTo>
                    <a:cubicBezTo>
                      <a:pt x="68" y="3"/>
                      <a:pt x="42" y="3"/>
                      <a:pt x="2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1" name="Freeform 87"/>
              <p:cNvSpPr>
                <a:spLocks noChangeArrowheads="1"/>
              </p:cNvSpPr>
              <p:nvPr/>
            </p:nvSpPr>
            <p:spPr bwMode="auto">
              <a:xfrm>
                <a:off x="3179" y="60"/>
                <a:ext cx="58" cy="30"/>
              </a:xfrm>
              <a:custGeom>
                <a:avLst/>
                <a:gdLst>
                  <a:gd name="T0" fmla="*/ 23 w 66"/>
                  <a:gd name="T1" fmla="*/ 1 h 43"/>
                  <a:gd name="T2" fmla="*/ 12 w 66"/>
                  <a:gd name="T3" fmla="*/ 1 h 43"/>
                  <a:gd name="T4" fmla="*/ 4 w 66"/>
                  <a:gd name="T5" fmla="*/ 1 h 43"/>
                  <a:gd name="T6" fmla="*/ 4 w 66"/>
                  <a:gd name="T7" fmla="*/ 4 h 43"/>
                  <a:gd name="T8" fmla="*/ 15 w 66"/>
                  <a:gd name="T9" fmla="*/ 5 h 43"/>
                  <a:gd name="T10" fmla="*/ 28 w 66"/>
                  <a:gd name="T11" fmla="*/ 3 h 43"/>
                  <a:gd name="T12" fmla="*/ 23 w 66"/>
                  <a:gd name="T13" fmla="*/ 1 h 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6"/>
                  <a:gd name="T22" fmla="*/ 0 h 43"/>
                  <a:gd name="T23" fmla="*/ 66 w 66"/>
                  <a:gd name="T24" fmla="*/ 43 h 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6" h="43">
                    <a:moveTo>
                      <a:pt x="50" y="9"/>
                    </a:moveTo>
                    <a:cubicBezTo>
                      <a:pt x="40" y="16"/>
                      <a:pt x="36" y="16"/>
                      <a:pt x="26" y="9"/>
                    </a:cubicBezTo>
                    <a:cubicBezTo>
                      <a:pt x="20" y="0"/>
                      <a:pt x="18" y="4"/>
                      <a:pt x="10" y="9"/>
                    </a:cubicBezTo>
                    <a:cubicBezTo>
                      <a:pt x="4" y="17"/>
                      <a:pt x="0" y="21"/>
                      <a:pt x="8" y="35"/>
                    </a:cubicBezTo>
                    <a:cubicBezTo>
                      <a:pt x="12" y="42"/>
                      <a:pt x="32" y="43"/>
                      <a:pt x="32" y="43"/>
                    </a:cubicBezTo>
                    <a:cubicBezTo>
                      <a:pt x="41" y="40"/>
                      <a:pt x="54" y="33"/>
                      <a:pt x="62" y="27"/>
                    </a:cubicBezTo>
                    <a:cubicBezTo>
                      <a:pt x="66" y="15"/>
                      <a:pt x="61" y="15"/>
                      <a:pt x="50" y="9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2" name="Freeform 88"/>
              <p:cNvSpPr>
                <a:spLocks noChangeArrowheads="1"/>
              </p:cNvSpPr>
              <p:nvPr/>
            </p:nvSpPr>
            <p:spPr bwMode="auto">
              <a:xfrm>
                <a:off x="3581" y="85"/>
                <a:ext cx="101" cy="29"/>
              </a:xfrm>
              <a:custGeom>
                <a:avLst/>
                <a:gdLst>
                  <a:gd name="T0" fmla="*/ 6 w 117"/>
                  <a:gd name="T1" fmla="*/ 0 h 41"/>
                  <a:gd name="T2" fmla="*/ 3 w 117"/>
                  <a:gd name="T3" fmla="*/ 2 h 41"/>
                  <a:gd name="T4" fmla="*/ 21 w 117"/>
                  <a:gd name="T5" fmla="*/ 4 h 41"/>
                  <a:gd name="T6" fmla="*/ 31 w 117"/>
                  <a:gd name="T7" fmla="*/ 4 h 41"/>
                  <a:gd name="T8" fmla="*/ 47 w 117"/>
                  <a:gd name="T9" fmla="*/ 3 h 41"/>
                  <a:gd name="T10" fmla="*/ 32 w 117"/>
                  <a:gd name="T11" fmla="*/ 1 h 41"/>
                  <a:gd name="T12" fmla="*/ 6 w 117"/>
                  <a:gd name="T13" fmla="*/ 0 h 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7"/>
                  <a:gd name="T22" fmla="*/ 0 h 41"/>
                  <a:gd name="T23" fmla="*/ 117 w 117"/>
                  <a:gd name="T24" fmla="*/ 41 h 4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7" h="41">
                    <a:moveTo>
                      <a:pt x="14" y="0"/>
                    </a:moveTo>
                    <a:cubicBezTo>
                      <a:pt x="8" y="4"/>
                      <a:pt x="0" y="9"/>
                      <a:pt x="8" y="16"/>
                    </a:cubicBezTo>
                    <a:cubicBezTo>
                      <a:pt x="21" y="27"/>
                      <a:pt x="34" y="28"/>
                      <a:pt x="50" y="30"/>
                    </a:cubicBezTo>
                    <a:cubicBezTo>
                      <a:pt x="66" y="41"/>
                      <a:pt x="57" y="39"/>
                      <a:pt x="76" y="36"/>
                    </a:cubicBezTo>
                    <a:cubicBezTo>
                      <a:pt x="88" y="32"/>
                      <a:pt x="101" y="29"/>
                      <a:pt x="112" y="22"/>
                    </a:cubicBezTo>
                    <a:cubicBezTo>
                      <a:pt x="117" y="6"/>
                      <a:pt x="87" y="5"/>
                      <a:pt x="78" y="4"/>
                    </a:cubicBezTo>
                    <a:cubicBezTo>
                      <a:pt x="17" y="6"/>
                      <a:pt x="34" y="20"/>
                      <a:pt x="14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3" name="Freeform 89"/>
              <p:cNvSpPr>
                <a:spLocks noChangeArrowheads="1"/>
              </p:cNvSpPr>
              <p:nvPr/>
            </p:nvSpPr>
            <p:spPr bwMode="auto">
              <a:xfrm>
                <a:off x="3684" y="84"/>
                <a:ext cx="53" cy="23"/>
              </a:xfrm>
              <a:custGeom>
                <a:avLst/>
                <a:gdLst>
                  <a:gd name="T0" fmla="*/ 13 w 62"/>
                  <a:gd name="T1" fmla="*/ 1 h 32"/>
                  <a:gd name="T2" fmla="*/ 23 w 62"/>
                  <a:gd name="T3" fmla="*/ 1 h 32"/>
                  <a:gd name="T4" fmla="*/ 12 w 62"/>
                  <a:gd name="T5" fmla="*/ 4 h 32"/>
                  <a:gd name="T6" fmla="*/ 3 w 62"/>
                  <a:gd name="T7" fmla="*/ 3 h 32"/>
                  <a:gd name="T8" fmla="*/ 13 w 62"/>
                  <a:gd name="T9" fmla="*/ 1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"/>
                  <a:gd name="T16" fmla="*/ 0 h 32"/>
                  <a:gd name="T17" fmla="*/ 62 w 6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" h="32">
                    <a:moveTo>
                      <a:pt x="32" y="4"/>
                    </a:moveTo>
                    <a:cubicBezTo>
                      <a:pt x="44" y="0"/>
                      <a:pt x="53" y="1"/>
                      <a:pt x="62" y="10"/>
                    </a:cubicBezTo>
                    <a:cubicBezTo>
                      <a:pt x="59" y="23"/>
                      <a:pt x="42" y="28"/>
                      <a:pt x="30" y="32"/>
                    </a:cubicBezTo>
                    <a:cubicBezTo>
                      <a:pt x="15" y="22"/>
                      <a:pt x="23" y="25"/>
                      <a:pt x="6" y="22"/>
                    </a:cubicBezTo>
                    <a:cubicBezTo>
                      <a:pt x="0" y="4"/>
                      <a:pt x="14" y="8"/>
                      <a:pt x="32" y="4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4" name="Freeform 90"/>
              <p:cNvSpPr>
                <a:spLocks noChangeArrowheads="1"/>
              </p:cNvSpPr>
              <p:nvPr/>
            </p:nvSpPr>
            <p:spPr bwMode="auto">
              <a:xfrm>
                <a:off x="3660" y="111"/>
                <a:ext cx="42" cy="16"/>
              </a:xfrm>
              <a:custGeom>
                <a:avLst/>
                <a:gdLst>
                  <a:gd name="T0" fmla="*/ 8 w 49"/>
                  <a:gd name="T1" fmla="*/ 1 h 23"/>
                  <a:gd name="T2" fmla="*/ 3 w 49"/>
                  <a:gd name="T3" fmla="*/ 1 h 23"/>
                  <a:gd name="T4" fmla="*/ 15 w 49"/>
                  <a:gd name="T5" fmla="*/ 3 h 23"/>
                  <a:gd name="T6" fmla="*/ 8 w 49"/>
                  <a:gd name="T7" fmla="*/ 1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9"/>
                  <a:gd name="T13" fmla="*/ 0 h 23"/>
                  <a:gd name="T14" fmla="*/ 49 w 49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9" h="23">
                    <a:moveTo>
                      <a:pt x="20" y="1"/>
                    </a:moveTo>
                    <a:cubicBezTo>
                      <a:pt x="15" y="2"/>
                      <a:pt x="8" y="0"/>
                      <a:pt x="6" y="5"/>
                    </a:cubicBezTo>
                    <a:cubicBezTo>
                      <a:pt x="0" y="19"/>
                      <a:pt x="32" y="21"/>
                      <a:pt x="38" y="23"/>
                    </a:cubicBezTo>
                    <a:cubicBezTo>
                      <a:pt x="49" y="6"/>
                      <a:pt x="35" y="3"/>
                      <a:pt x="20" y="1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5" name="Freeform 91"/>
              <p:cNvSpPr>
                <a:spLocks noChangeArrowheads="1"/>
              </p:cNvSpPr>
              <p:nvPr/>
            </p:nvSpPr>
            <p:spPr bwMode="auto">
              <a:xfrm>
                <a:off x="3950" y="321"/>
                <a:ext cx="87" cy="106"/>
              </a:xfrm>
              <a:custGeom>
                <a:avLst/>
                <a:gdLst>
                  <a:gd name="T0" fmla="*/ 3 w 102"/>
                  <a:gd name="T1" fmla="*/ 0 h 152"/>
                  <a:gd name="T2" fmla="*/ 0 w 102"/>
                  <a:gd name="T3" fmla="*/ 2 h 152"/>
                  <a:gd name="T4" fmla="*/ 6 w 102"/>
                  <a:gd name="T5" fmla="*/ 5 h 152"/>
                  <a:gd name="T6" fmla="*/ 13 w 102"/>
                  <a:gd name="T7" fmla="*/ 8 h 152"/>
                  <a:gd name="T8" fmla="*/ 14 w 102"/>
                  <a:gd name="T9" fmla="*/ 12 h 152"/>
                  <a:gd name="T10" fmla="*/ 31 w 102"/>
                  <a:gd name="T11" fmla="*/ 17 h 152"/>
                  <a:gd name="T12" fmla="*/ 32 w 102"/>
                  <a:gd name="T13" fmla="*/ 14 h 152"/>
                  <a:gd name="T14" fmla="*/ 28 w 102"/>
                  <a:gd name="T15" fmla="*/ 12 h 152"/>
                  <a:gd name="T16" fmla="*/ 23 w 102"/>
                  <a:gd name="T17" fmla="*/ 10 h 152"/>
                  <a:gd name="T18" fmla="*/ 20 w 102"/>
                  <a:gd name="T19" fmla="*/ 8 h 152"/>
                  <a:gd name="T20" fmla="*/ 16 w 102"/>
                  <a:gd name="T21" fmla="*/ 5 h 152"/>
                  <a:gd name="T22" fmla="*/ 3 w 102"/>
                  <a:gd name="T23" fmla="*/ 1 h 152"/>
                  <a:gd name="T24" fmla="*/ 3 w 102"/>
                  <a:gd name="T25" fmla="*/ 0 h 15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02"/>
                  <a:gd name="T40" fmla="*/ 0 h 152"/>
                  <a:gd name="T41" fmla="*/ 102 w 102"/>
                  <a:gd name="T42" fmla="*/ 152 h 15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02" h="152">
                    <a:moveTo>
                      <a:pt x="6" y="0"/>
                    </a:moveTo>
                    <a:cubicBezTo>
                      <a:pt x="4" y="6"/>
                      <a:pt x="0" y="18"/>
                      <a:pt x="0" y="18"/>
                    </a:cubicBezTo>
                    <a:cubicBezTo>
                      <a:pt x="3" y="26"/>
                      <a:pt x="9" y="35"/>
                      <a:pt x="14" y="42"/>
                    </a:cubicBezTo>
                    <a:cubicBezTo>
                      <a:pt x="17" y="58"/>
                      <a:pt x="16" y="69"/>
                      <a:pt x="32" y="72"/>
                    </a:cubicBezTo>
                    <a:cubicBezTo>
                      <a:pt x="44" y="80"/>
                      <a:pt x="40" y="91"/>
                      <a:pt x="36" y="104"/>
                    </a:cubicBezTo>
                    <a:cubicBezTo>
                      <a:pt x="57" y="118"/>
                      <a:pt x="60" y="139"/>
                      <a:pt x="80" y="152"/>
                    </a:cubicBezTo>
                    <a:cubicBezTo>
                      <a:pt x="95" y="148"/>
                      <a:pt x="102" y="135"/>
                      <a:pt x="86" y="124"/>
                    </a:cubicBezTo>
                    <a:cubicBezTo>
                      <a:pt x="72" y="129"/>
                      <a:pt x="78" y="110"/>
                      <a:pt x="74" y="102"/>
                    </a:cubicBezTo>
                    <a:cubicBezTo>
                      <a:pt x="72" y="98"/>
                      <a:pt x="65" y="94"/>
                      <a:pt x="62" y="92"/>
                    </a:cubicBezTo>
                    <a:cubicBezTo>
                      <a:pt x="59" y="82"/>
                      <a:pt x="65" y="65"/>
                      <a:pt x="52" y="74"/>
                    </a:cubicBezTo>
                    <a:cubicBezTo>
                      <a:pt x="46" y="65"/>
                      <a:pt x="47" y="54"/>
                      <a:pt x="42" y="44"/>
                    </a:cubicBezTo>
                    <a:cubicBezTo>
                      <a:pt x="36" y="32"/>
                      <a:pt x="16" y="18"/>
                      <a:pt x="4" y="12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6" name="Freeform 92"/>
              <p:cNvSpPr>
                <a:spLocks noChangeArrowheads="1"/>
              </p:cNvSpPr>
              <p:nvPr/>
            </p:nvSpPr>
            <p:spPr bwMode="auto">
              <a:xfrm>
                <a:off x="4020" y="431"/>
                <a:ext cx="63" cy="73"/>
              </a:xfrm>
              <a:custGeom>
                <a:avLst/>
                <a:gdLst>
                  <a:gd name="T0" fmla="*/ 24 w 74"/>
                  <a:gd name="T1" fmla="*/ 3 h 103"/>
                  <a:gd name="T2" fmla="*/ 28 w 74"/>
                  <a:gd name="T3" fmla="*/ 5 h 103"/>
                  <a:gd name="T4" fmla="*/ 12 w 74"/>
                  <a:gd name="T5" fmla="*/ 11 h 103"/>
                  <a:gd name="T6" fmla="*/ 12 w 74"/>
                  <a:gd name="T7" fmla="*/ 13 h 103"/>
                  <a:gd name="T8" fmla="*/ 8 w 74"/>
                  <a:gd name="T9" fmla="*/ 11 h 103"/>
                  <a:gd name="T10" fmla="*/ 3 w 74"/>
                  <a:gd name="T11" fmla="*/ 11 h 103"/>
                  <a:gd name="T12" fmla="*/ 0 w 74"/>
                  <a:gd name="T13" fmla="*/ 11 h 103"/>
                  <a:gd name="T14" fmla="*/ 4 w 74"/>
                  <a:gd name="T15" fmla="*/ 8 h 103"/>
                  <a:gd name="T16" fmla="*/ 5 w 74"/>
                  <a:gd name="T17" fmla="*/ 6 h 103"/>
                  <a:gd name="T18" fmla="*/ 2 w 74"/>
                  <a:gd name="T19" fmla="*/ 3 h 103"/>
                  <a:gd name="T20" fmla="*/ 3 w 74"/>
                  <a:gd name="T21" fmla="*/ 2 h 103"/>
                  <a:gd name="T22" fmla="*/ 10 w 74"/>
                  <a:gd name="T23" fmla="*/ 3 h 103"/>
                  <a:gd name="T24" fmla="*/ 14 w 74"/>
                  <a:gd name="T25" fmla="*/ 4 h 103"/>
                  <a:gd name="T26" fmla="*/ 24 w 74"/>
                  <a:gd name="T27" fmla="*/ 3 h 10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74"/>
                  <a:gd name="T43" fmla="*/ 0 h 103"/>
                  <a:gd name="T44" fmla="*/ 74 w 74"/>
                  <a:gd name="T45" fmla="*/ 103 h 10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74" h="103">
                    <a:moveTo>
                      <a:pt x="64" y="22"/>
                    </a:moveTo>
                    <a:cubicBezTo>
                      <a:pt x="73" y="36"/>
                      <a:pt x="70" y="29"/>
                      <a:pt x="74" y="40"/>
                    </a:cubicBezTo>
                    <a:cubicBezTo>
                      <a:pt x="70" y="77"/>
                      <a:pt x="68" y="81"/>
                      <a:pt x="30" y="84"/>
                    </a:cubicBezTo>
                    <a:cubicBezTo>
                      <a:pt x="33" y="88"/>
                      <a:pt x="39" y="95"/>
                      <a:pt x="32" y="100"/>
                    </a:cubicBezTo>
                    <a:cubicBezTo>
                      <a:pt x="28" y="103"/>
                      <a:pt x="24" y="95"/>
                      <a:pt x="20" y="94"/>
                    </a:cubicBezTo>
                    <a:cubicBezTo>
                      <a:pt x="17" y="84"/>
                      <a:pt x="20" y="89"/>
                      <a:pt x="6" y="84"/>
                    </a:cubicBezTo>
                    <a:cubicBezTo>
                      <a:pt x="4" y="83"/>
                      <a:pt x="0" y="82"/>
                      <a:pt x="0" y="82"/>
                    </a:cubicBezTo>
                    <a:cubicBezTo>
                      <a:pt x="3" y="73"/>
                      <a:pt x="7" y="67"/>
                      <a:pt x="10" y="58"/>
                    </a:cubicBezTo>
                    <a:cubicBezTo>
                      <a:pt x="11" y="56"/>
                      <a:pt x="12" y="52"/>
                      <a:pt x="12" y="52"/>
                    </a:cubicBezTo>
                    <a:cubicBezTo>
                      <a:pt x="10" y="42"/>
                      <a:pt x="8" y="33"/>
                      <a:pt x="2" y="24"/>
                    </a:cubicBezTo>
                    <a:cubicBezTo>
                      <a:pt x="3" y="21"/>
                      <a:pt x="2" y="17"/>
                      <a:pt x="4" y="14"/>
                    </a:cubicBezTo>
                    <a:cubicBezTo>
                      <a:pt x="11" y="0"/>
                      <a:pt x="18" y="19"/>
                      <a:pt x="26" y="22"/>
                    </a:cubicBezTo>
                    <a:cubicBezTo>
                      <a:pt x="31" y="36"/>
                      <a:pt x="26" y="33"/>
                      <a:pt x="36" y="36"/>
                    </a:cubicBezTo>
                    <a:cubicBezTo>
                      <a:pt x="45" y="30"/>
                      <a:pt x="55" y="28"/>
                      <a:pt x="64" y="2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7" name="Freeform 93"/>
              <p:cNvSpPr>
                <a:spLocks noChangeArrowheads="1"/>
              </p:cNvSpPr>
              <p:nvPr/>
            </p:nvSpPr>
            <p:spPr bwMode="auto">
              <a:xfrm>
                <a:off x="3978" y="506"/>
                <a:ext cx="126" cy="176"/>
              </a:xfrm>
              <a:custGeom>
                <a:avLst/>
                <a:gdLst>
                  <a:gd name="T0" fmla="*/ 35 w 146"/>
                  <a:gd name="T1" fmla="*/ 12 h 252"/>
                  <a:gd name="T2" fmla="*/ 27 w 146"/>
                  <a:gd name="T3" fmla="*/ 12 h 252"/>
                  <a:gd name="T4" fmla="*/ 26 w 146"/>
                  <a:gd name="T5" fmla="*/ 15 h 252"/>
                  <a:gd name="T6" fmla="*/ 9 w 146"/>
                  <a:gd name="T7" fmla="*/ 17 h 252"/>
                  <a:gd name="T8" fmla="*/ 3 w 146"/>
                  <a:gd name="T9" fmla="*/ 20 h 252"/>
                  <a:gd name="T10" fmla="*/ 8 w 146"/>
                  <a:gd name="T11" fmla="*/ 21 h 252"/>
                  <a:gd name="T12" fmla="*/ 3 w 146"/>
                  <a:gd name="T13" fmla="*/ 23 h 252"/>
                  <a:gd name="T14" fmla="*/ 10 w 146"/>
                  <a:gd name="T15" fmla="*/ 29 h 252"/>
                  <a:gd name="T16" fmla="*/ 12 w 146"/>
                  <a:gd name="T17" fmla="*/ 25 h 252"/>
                  <a:gd name="T18" fmla="*/ 9 w 146"/>
                  <a:gd name="T19" fmla="*/ 22 h 252"/>
                  <a:gd name="T20" fmla="*/ 17 w 146"/>
                  <a:gd name="T21" fmla="*/ 20 h 252"/>
                  <a:gd name="T22" fmla="*/ 22 w 146"/>
                  <a:gd name="T23" fmla="*/ 19 h 252"/>
                  <a:gd name="T24" fmla="*/ 27 w 146"/>
                  <a:gd name="T25" fmla="*/ 20 h 252"/>
                  <a:gd name="T26" fmla="*/ 18 w 146"/>
                  <a:gd name="T27" fmla="*/ 22 h 252"/>
                  <a:gd name="T28" fmla="*/ 22 w 146"/>
                  <a:gd name="T29" fmla="*/ 23 h 252"/>
                  <a:gd name="T30" fmla="*/ 28 w 146"/>
                  <a:gd name="T31" fmla="*/ 21 h 252"/>
                  <a:gd name="T32" fmla="*/ 35 w 146"/>
                  <a:gd name="T33" fmla="*/ 22 h 252"/>
                  <a:gd name="T34" fmla="*/ 43 w 146"/>
                  <a:gd name="T35" fmla="*/ 17 h 252"/>
                  <a:gd name="T36" fmla="*/ 47 w 146"/>
                  <a:gd name="T37" fmla="*/ 18 h 252"/>
                  <a:gd name="T38" fmla="*/ 56 w 146"/>
                  <a:gd name="T39" fmla="*/ 17 h 252"/>
                  <a:gd name="T40" fmla="*/ 60 w 146"/>
                  <a:gd name="T41" fmla="*/ 15 h 252"/>
                  <a:gd name="T42" fmla="*/ 59 w 146"/>
                  <a:gd name="T43" fmla="*/ 13 h 252"/>
                  <a:gd name="T44" fmla="*/ 55 w 146"/>
                  <a:gd name="T45" fmla="*/ 11 h 252"/>
                  <a:gd name="T46" fmla="*/ 51 w 146"/>
                  <a:gd name="T47" fmla="*/ 5 h 252"/>
                  <a:gd name="T48" fmla="*/ 39 w 146"/>
                  <a:gd name="T49" fmla="*/ 0 h 252"/>
                  <a:gd name="T50" fmla="*/ 32 w 146"/>
                  <a:gd name="T51" fmla="*/ 1 h 252"/>
                  <a:gd name="T52" fmla="*/ 41 w 146"/>
                  <a:gd name="T53" fmla="*/ 4 h 252"/>
                  <a:gd name="T54" fmla="*/ 41 w 146"/>
                  <a:gd name="T55" fmla="*/ 7 h 252"/>
                  <a:gd name="T56" fmla="*/ 35 w 146"/>
                  <a:gd name="T57" fmla="*/ 12 h 252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6"/>
                  <a:gd name="T88" fmla="*/ 0 h 252"/>
                  <a:gd name="T89" fmla="*/ 146 w 146"/>
                  <a:gd name="T90" fmla="*/ 252 h 252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6" h="252">
                    <a:moveTo>
                      <a:pt x="82" y="100"/>
                    </a:moveTo>
                    <a:cubicBezTo>
                      <a:pt x="70" y="88"/>
                      <a:pt x="69" y="92"/>
                      <a:pt x="66" y="106"/>
                    </a:cubicBezTo>
                    <a:cubicBezTo>
                      <a:pt x="65" y="115"/>
                      <a:pt x="68" y="124"/>
                      <a:pt x="64" y="132"/>
                    </a:cubicBezTo>
                    <a:cubicBezTo>
                      <a:pt x="63" y="133"/>
                      <a:pt x="28" y="142"/>
                      <a:pt x="22" y="146"/>
                    </a:cubicBezTo>
                    <a:cubicBezTo>
                      <a:pt x="18" y="157"/>
                      <a:pt x="18" y="162"/>
                      <a:pt x="8" y="168"/>
                    </a:cubicBezTo>
                    <a:cubicBezTo>
                      <a:pt x="0" y="180"/>
                      <a:pt x="7" y="180"/>
                      <a:pt x="20" y="182"/>
                    </a:cubicBezTo>
                    <a:cubicBezTo>
                      <a:pt x="17" y="190"/>
                      <a:pt x="15" y="193"/>
                      <a:pt x="8" y="198"/>
                    </a:cubicBezTo>
                    <a:cubicBezTo>
                      <a:pt x="10" y="214"/>
                      <a:pt x="9" y="242"/>
                      <a:pt x="24" y="252"/>
                    </a:cubicBezTo>
                    <a:cubicBezTo>
                      <a:pt x="42" y="246"/>
                      <a:pt x="31" y="227"/>
                      <a:pt x="28" y="214"/>
                    </a:cubicBezTo>
                    <a:cubicBezTo>
                      <a:pt x="26" y="207"/>
                      <a:pt x="22" y="192"/>
                      <a:pt x="22" y="192"/>
                    </a:cubicBezTo>
                    <a:cubicBezTo>
                      <a:pt x="25" y="180"/>
                      <a:pt x="33" y="182"/>
                      <a:pt x="42" y="176"/>
                    </a:cubicBezTo>
                    <a:cubicBezTo>
                      <a:pt x="44" y="169"/>
                      <a:pt x="52" y="158"/>
                      <a:pt x="52" y="158"/>
                    </a:cubicBezTo>
                    <a:cubicBezTo>
                      <a:pt x="58" y="164"/>
                      <a:pt x="63" y="166"/>
                      <a:pt x="66" y="174"/>
                    </a:cubicBezTo>
                    <a:cubicBezTo>
                      <a:pt x="59" y="178"/>
                      <a:pt x="51" y="188"/>
                      <a:pt x="44" y="190"/>
                    </a:cubicBezTo>
                    <a:cubicBezTo>
                      <a:pt x="36" y="202"/>
                      <a:pt x="46" y="202"/>
                      <a:pt x="56" y="200"/>
                    </a:cubicBezTo>
                    <a:cubicBezTo>
                      <a:pt x="60" y="189"/>
                      <a:pt x="59" y="184"/>
                      <a:pt x="68" y="178"/>
                    </a:cubicBezTo>
                    <a:cubicBezTo>
                      <a:pt x="77" y="181"/>
                      <a:pt x="75" y="187"/>
                      <a:pt x="84" y="184"/>
                    </a:cubicBezTo>
                    <a:cubicBezTo>
                      <a:pt x="92" y="171"/>
                      <a:pt x="91" y="157"/>
                      <a:pt x="104" y="148"/>
                    </a:cubicBezTo>
                    <a:cubicBezTo>
                      <a:pt x="108" y="149"/>
                      <a:pt x="110" y="155"/>
                      <a:pt x="114" y="156"/>
                    </a:cubicBezTo>
                    <a:cubicBezTo>
                      <a:pt x="120" y="158"/>
                      <a:pt x="131" y="151"/>
                      <a:pt x="136" y="148"/>
                    </a:cubicBezTo>
                    <a:cubicBezTo>
                      <a:pt x="145" y="134"/>
                      <a:pt x="142" y="141"/>
                      <a:pt x="146" y="130"/>
                    </a:cubicBezTo>
                    <a:cubicBezTo>
                      <a:pt x="146" y="127"/>
                      <a:pt x="145" y="115"/>
                      <a:pt x="142" y="110"/>
                    </a:cubicBezTo>
                    <a:cubicBezTo>
                      <a:pt x="140" y="106"/>
                      <a:pt x="134" y="98"/>
                      <a:pt x="134" y="98"/>
                    </a:cubicBezTo>
                    <a:cubicBezTo>
                      <a:pt x="131" y="78"/>
                      <a:pt x="142" y="53"/>
                      <a:pt x="122" y="40"/>
                    </a:cubicBezTo>
                    <a:cubicBezTo>
                      <a:pt x="112" y="26"/>
                      <a:pt x="109" y="10"/>
                      <a:pt x="94" y="0"/>
                    </a:cubicBezTo>
                    <a:cubicBezTo>
                      <a:pt x="87" y="4"/>
                      <a:pt x="86" y="9"/>
                      <a:pt x="78" y="12"/>
                    </a:cubicBezTo>
                    <a:cubicBezTo>
                      <a:pt x="67" y="29"/>
                      <a:pt x="80" y="31"/>
                      <a:pt x="96" y="34"/>
                    </a:cubicBezTo>
                    <a:cubicBezTo>
                      <a:pt x="103" y="44"/>
                      <a:pt x="100" y="53"/>
                      <a:pt x="96" y="64"/>
                    </a:cubicBezTo>
                    <a:cubicBezTo>
                      <a:pt x="96" y="68"/>
                      <a:pt x="95" y="106"/>
                      <a:pt x="82" y="10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8" name="Freeform 94"/>
              <p:cNvSpPr>
                <a:spLocks noChangeArrowheads="1"/>
              </p:cNvSpPr>
              <p:nvPr/>
            </p:nvSpPr>
            <p:spPr bwMode="auto">
              <a:xfrm>
                <a:off x="2758" y="35"/>
                <a:ext cx="60" cy="28"/>
              </a:xfrm>
              <a:custGeom>
                <a:avLst/>
                <a:gdLst>
                  <a:gd name="T0" fmla="*/ 24 w 70"/>
                  <a:gd name="T1" fmla="*/ 0 h 40"/>
                  <a:gd name="T2" fmla="*/ 26 w 70"/>
                  <a:gd name="T3" fmla="*/ 3 h 40"/>
                  <a:gd name="T4" fmla="*/ 16 w 70"/>
                  <a:gd name="T5" fmla="*/ 3 h 40"/>
                  <a:gd name="T6" fmla="*/ 13 w 70"/>
                  <a:gd name="T7" fmla="*/ 5 h 40"/>
                  <a:gd name="T8" fmla="*/ 3 w 70"/>
                  <a:gd name="T9" fmla="*/ 4 h 40"/>
                  <a:gd name="T10" fmla="*/ 1 w 70"/>
                  <a:gd name="T11" fmla="*/ 4 h 40"/>
                  <a:gd name="T12" fmla="*/ 13 w 70"/>
                  <a:gd name="T13" fmla="*/ 3 h 40"/>
                  <a:gd name="T14" fmla="*/ 24 w 70"/>
                  <a:gd name="T15" fmla="*/ 0 h 4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0"/>
                  <a:gd name="T25" fmla="*/ 0 h 40"/>
                  <a:gd name="T26" fmla="*/ 70 w 70"/>
                  <a:gd name="T27" fmla="*/ 40 h 4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0" h="40">
                    <a:moveTo>
                      <a:pt x="59" y="0"/>
                    </a:moveTo>
                    <a:cubicBezTo>
                      <a:pt x="68" y="3"/>
                      <a:pt x="70" y="10"/>
                      <a:pt x="65" y="20"/>
                    </a:cubicBezTo>
                    <a:cubicBezTo>
                      <a:pt x="61" y="27"/>
                      <a:pt x="49" y="23"/>
                      <a:pt x="41" y="24"/>
                    </a:cubicBezTo>
                    <a:cubicBezTo>
                      <a:pt x="36" y="38"/>
                      <a:pt x="41" y="34"/>
                      <a:pt x="31" y="40"/>
                    </a:cubicBezTo>
                    <a:cubicBezTo>
                      <a:pt x="23" y="39"/>
                      <a:pt x="15" y="39"/>
                      <a:pt x="7" y="38"/>
                    </a:cubicBezTo>
                    <a:cubicBezTo>
                      <a:pt x="5" y="38"/>
                      <a:pt x="0" y="38"/>
                      <a:pt x="1" y="36"/>
                    </a:cubicBezTo>
                    <a:cubicBezTo>
                      <a:pt x="7" y="26"/>
                      <a:pt x="23" y="23"/>
                      <a:pt x="33" y="20"/>
                    </a:cubicBezTo>
                    <a:cubicBezTo>
                      <a:pt x="39" y="11"/>
                      <a:pt x="51" y="8"/>
                      <a:pt x="5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9" name="Freeform 95"/>
              <p:cNvSpPr>
                <a:spLocks noChangeArrowheads="1"/>
              </p:cNvSpPr>
              <p:nvPr/>
            </p:nvSpPr>
            <p:spPr bwMode="auto">
              <a:xfrm>
                <a:off x="2635" y="43"/>
                <a:ext cx="22" cy="21"/>
              </a:xfrm>
              <a:custGeom>
                <a:avLst/>
                <a:gdLst>
                  <a:gd name="T0" fmla="*/ 7 w 26"/>
                  <a:gd name="T1" fmla="*/ 0 h 29"/>
                  <a:gd name="T2" fmla="*/ 0 w 26"/>
                  <a:gd name="T3" fmla="*/ 3 h 29"/>
                  <a:gd name="T4" fmla="*/ 7 w 26"/>
                  <a:gd name="T5" fmla="*/ 4 h 29"/>
                  <a:gd name="T6" fmla="*/ 7 w 26"/>
                  <a:gd name="T7" fmla="*/ 0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"/>
                  <a:gd name="T13" fmla="*/ 0 h 29"/>
                  <a:gd name="T14" fmla="*/ 26 w 26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" h="29">
                    <a:moveTo>
                      <a:pt x="18" y="0"/>
                    </a:moveTo>
                    <a:cubicBezTo>
                      <a:pt x="9" y="6"/>
                      <a:pt x="4" y="7"/>
                      <a:pt x="0" y="18"/>
                    </a:cubicBezTo>
                    <a:cubicBezTo>
                      <a:pt x="7" y="25"/>
                      <a:pt x="9" y="29"/>
                      <a:pt x="18" y="26"/>
                    </a:cubicBezTo>
                    <a:cubicBezTo>
                      <a:pt x="22" y="14"/>
                      <a:pt x="26" y="12"/>
                      <a:pt x="1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0" name="Freeform 96"/>
              <p:cNvSpPr>
                <a:spLocks noChangeArrowheads="1"/>
              </p:cNvSpPr>
              <p:nvPr/>
            </p:nvSpPr>
            <p:spPr bwMode="auto">
              <a:xfrm>
                <a:off x="2663" y="42"/>
                <a:ext cx="42" cy="25"/>
              </a:xfrm>
              <a:custGeom>
                <a:avLst/>
                <a:gdLst>
                  <a:gd name="T0" fmla="*/ 6 w 49"/>
                  <a:gd name="T1" fmla="*/ 1 h 36"/>
                  <a:gd name="T2" fmla="*/ 0 w 49"/>
                  <a:gd name="T3" fmla="*/ 2 h 36"/>
                  <a:gd name="T4" fmla="*/ 3 w 49"/>
                  <a:gd name="T5" fmla="*/ 3 h 36"/>
                  <a:gd name="T6" fmla="*/ 7 w 49"/>
                  <a:gd name="T7" fmla="*/ 4 h 36"/>
                  <a:gd name="T8" fmla="*/ 15 w 49"/>
                  <a:gd name="T9" fmla="*/ 3 h 36"/>
                  <a:gd name="T10" fmla="*/ 6 w 49"/>
                  <a:gd name="T11" fmla="*/ 1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9"/>
                  <a:gd name="T19" fmla="*/ 0 h 36"/>
                  <a:gd name="T20" fmla="*/ 49 w 49"/>
                  <a:gd name="T21" fmla="*/ 36 h 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9" h="36">
                    <a:moveTo>
                      <a:pt x="14" y="6"/>
                    </a:moveTo>
                    <a:cubicBezTo>
                      <a:pt x="11" y="14"/>
                      <a:pt x="7" y="13"/>
                      <a:pt x="0" y="18"/>
                    </a:cubicBezTo>
                    <a:cubicBezTo>
                      <a:pt x="1" y="22"/>
                      <a:pt x="2" y="29"/>
                      <a:pt x="6" y="32"/>
                    </a:cubicBezTo>
                    <a:cubicBezTo>
                      <a:pt x="10" y="34"/>
                      <a:pt x="18" y="36"/>
                      <a:pt x="18" y="36"/>
                    </a:cubicBezTo>
                    <a:cubicBezTo>
                      <a:pt x="24" y="27"/>
                      <a:pt x="30" y="28"/>
                      <a:pt x="40" y="26"/>
                    </a:cubicBezTo>
                    <a:cubicBezTo>
                      <a:pt x="49" y="0"/>
                      <a:pt x="26" y="18"/>
                      <a:pt x="14" y="6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1" name="Freeform 97"/>
              <p:cNvSpPr>
                <a:spLocks noChangeArrowheads="1"/>
              </p:cNvSpPr>
              <p:nvPr/>
            </p:nvSpPr>
            <p:spPr bwMode="auto">
              <a:xfrm>
                <a:off x="2733" y="34"/>
                <a:ext cx="23" cy="15"/>
              </a:xfrm>
              <a:custGeom>
                <a:avLst/>
                <a:gdLst>
                  <a:gd name="T0" fmla="*/ 4 w 27"/>
                  <a:gd name="T1" fmla="*/ 0 h 22"/>
                  <a:gd name="T2" fmla="*/ 3 w 27"/>
                  <a:gd name="T3" fmla="*/ 1 h 22"/>
                  <a:gd name="T4" fmla="*/ 8 w 27"/>
                  <a:gd name="T5" fmla="*/ 2 h 22"/>
                  <a:gd name="T6" fmla="*/ 4 w 27"/>
                  <a:gd name="T7" fmla="*/ 0 h 2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7"/>
                  <a:gd name="T13" fmla="*/ 0 h 22"/>
                  <a:gd name="T14" fmla="*/ 27 w 27"/>
                  <a:gd name="T15" fmla="*/ 22 h 2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7" h="22">
                    <a:moveTo>
                      <a:pt x="11" y="0"/>
                    </a:moveTo>
                    <a:cubicBezTo>
                      <a:pt x="8" y="4"/>
                      <a:pt x="0" y="8"/>
                      <a:pt x="3" y="12"/>
                    </a:cubicBezTo>
                    <a:cubicBezTo>
                      <a:pt x="6" y="17"/>
                      <a:pt x="19" y="22"/>
                      <a:pt x="19" y="22"/>
                    </a:cubicBezTo>
                    <a:cubicBezTo>
                      <a:pt x="27" y="10"/>
                      <a:pt x="15" y="11"/>
                      <a:pt x="1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2" name="Freeform 98"/>
              <p:cNvSpPr>
                <a:spLocks noChangeArrowheads="1"/>
              </p:cNvSpPr>
              <p:nvPr/>
            </p:nvSpPr>
            <p:spPr bwMode="auto">
              <a:xfrm>
                <a:off x="2712" y="50"/>
                <a:ext cx="17" cy="13"/>
              </a:xfrm>
              <a:custGeom>
                <a:avLst/>
                <a:gdLst>
                  <a:gd name="T0" fmla="*/ 4 w 20"/>
                  <a:gd name="T1" fmla="*/ 0 h 18"/>
                  <a:gd name="T2" fmla="*/ 3 w 20"/>
                  <a:gd name="T3" fmla="*/ 3 h 18"/>
                  <a:gd name="T4" fmla="*/ 4 w 20"/>
                  <a:gd name="T5" fmla="*/ 0 h 18"/>
                  <a:gd name="T6" fmla="*/ 0 60000 65536"/>
                  <a:gd name="T7" fmla="*/ 0 60000 65536"/>
                  <a:gd name="T8" fmla="*/ 0 60000 65536"/>
                  <a:gd name="T9" fmla="*/ 0 w 20"/>
                  <a:gd name="T10" fmla="*/ 0 h 18"/>
                  <a:gd name="T11" fmla="*/ 20 w 20"/>
                  <a:gd name="T12" fmla="*/ 18 h 1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0" h="18">
                    <a:moveTo>
                      <a:pt x="11" y="0"/>
                    </a:moveTo>
                    <a:cubicBezTo>
                      <a:pt x="1" y="14"/>
                      <a:pt x="0" y="9"/>
                      <a:pt x="9" y="18"/>
                    </a:cubicBezTo>
                    <a:cubicBezTo>
                      <a:pt x="20" y="14"/>
                      <a:pt x="16" y="18"/>
                      <a:pt x="1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3" name="Freeform 99"/>
              <p:cNvSpPr>
                <a:spLocks noChangeArrowheads="1"/>
              </p:cNvSpPr>
              <p:nvPr/>
            </p:nvSpPr>
            <p:spPr bwMode="auto">
              <a:xfrm>
                <a:off x="4023" y="65"/>
                <a:ext cx="21" cy="31"/>
              </a:xfrm>
              <a:custGeom>
                <a:avLst/>
                <a:gdLst>
                  <a:gd name="T0" fmla="*/ 11 w 24"/>
                  <a:gd name="T1" fmla="*/ 0 h 44"/>
                  <a:gd name="T2" fmla="*/ 4 w 24"/>
                  <a:gd name="T3" fmla="*/ 2 h 44"/>
                  <a:gd name="T4" fmla="*/ 0 w 24"/>
                  <a:gd name="T5" fmla="*/ 4 h 44"/>
                  <a:gd name="T6" fmla="*/ 8 w 24"/>
                  <a:gd name="T7" fmla="*/ 5 h 44"/>
                  <a:gd name="T8" fmla="*/ 11 w 24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44"/>
                  <a:gd name="T17" fmla="*/ 24 w 24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44">
                    <a:moveTo>
                      <a:pt x="24" y="0"/>
                    </a:moveTo>
                    <a:cubicBezTo>
                      <a:pt x="19" y="7"/>
                      <a:pt x="15" y="11"/>
                      <a:pt x="8" y="16"/>
                    </a:cubicBezTo>
                    <a:cubicBezTo>
                      <a:pt x="4" y="21"/>
                      <a:pt x="0" y="34"/>
                      <a:pt x="0" y="34"/>
                    </a:cubicBezTo>
                    <a:cubicBezTo>
                      <a:pt x="3" y="44"/>
                      <a:pt x="7" y="42"/>
                      <a:pt x="16" y="40"/>
                    </a:cubicBezTo>
                    <a:cubicBezTo>
                      <a:pt x="20" y="27"/>
                      <a:pt x="24" y="14"/>
                      <a:pt x="24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4" name="Freeform 100"/>
              <p:cNvSpPr>
                <a:spLocks noChangeArrowheads="1"/>
              </p:cNvSpPr>
              <p:nvPr/>
            </p:nvSpPr>
            <p:spPr bwMode="auto">
              <a:xfrm>
                <a:off x="3007" y="1423"/>
                <a:ext cx="35" cy="17"/>
              </a:xfrm>
              <a:custGeom>
                <a:avLst/>
                <a:gdLst>
                  <a:gd name="T0" fmla="*/ 12 w 41"/>
                  <a:gd name="T1" fmla="*/ 0 h 24"/>
                  <a:gd name="T2" fmla="*/ 10 w 41"/>
                  <a:gd name="T3" fmla="*/ 3 h 24"/>
                  <a:gd name="T4" fmla="*/ 12 w 41"/>
                  <a:gd name="T5" fmla="*/ 0 h 24"/>
                  <a:gd name="T6" fmla="*/ 0 60000 65536"/>
                  <a:gd name="T7" fmla="*/ 0 60000 65536"/>
                  <a:gd name="T8" fmla="*/ 0 60000 65536"/>
                  <a:gd name="T9" fmla="*/ 0 w 41"/>
                  <a:gd name="T10" fmla="*/ 0 h 24"/>
                  <a:gd name="T11" fmla="*/ 41 w 41"/>
                  <a:gd name="T12" fmla="*/ 24 h 2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1" h="24">
                    <a:moveTo>
                      <a:pt x="30" y="0"/>
                    </a:moveTo>
                    <a:cubicBezTo>
                      <a:pt x="4" y="4"/>
                      <a:pt x="0" y="17"/>
                      <a:pt x="26" y="24"/>
                    </a:cubicBezTo>
                    <a:cubicBezTo>
                      <a:pt x="41" y="19"/>
                      <a:pt x="38" y="10"/>
                      <a:pt x="30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5" name="Freeform 101"/>
              <p:cNvSpPr>
                <a:spLocks noChangeArrowheads="1"/>
              </p:cNvSpPr>
              <p:nvPr/>
            </p:nvSpPr>
            <p:spPr bwMode="auto">
              <a:xfrm>
                <a:off x="3053" y="1416"/>
                <a:ext cx="11" cy="14"/>
              </a:xfrm>
              <a:custGeom>
                <a:avLst/>
                <a:gdLst>
                  <a:gd name="T0" fmla="*/ 3 w 13"/>
                  <a:gd name="T1" fmla="*/ 1 h 20"/>
                  <a:gd name="T2" fmla="*/ 1 w 13"/>
                  <a:gd name="T3" fmla="*/ 1 h 20"/>
                  <a:gd name="T4" fmla="*/ 3 w 13"/>
                  <a:gd name="T5" fmla="*/ 3 h 20"/>
                  <a:gd name="T6" fmla="*/ 3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6" name="Freeform 102"/>
              <p:cNvSpPr>
                <a:spLocks noChangeArrowheads="1"/>
              </p:cNvSpPr>
              <p:nvPr/>
            </p:nvSpPr>
            <p:spPr bwMode="auto">
              <a:xfrm>
                <a:off x="2976" y="1272"/>
                <a:ext cx="10" cy="14"/>
              </a:xfrm>
              <a:custGeom>
                <a:avLst/>
                <a:gdLst>
                  <a:gd name="T0" fmla="*/ 2 w 13"/>
                  <a:gd name="T1" fmla="*/ 1 h 20"/>
                  <a:gd name="T2" fmla="*/ 1 w 13"/>
                  <a:gd name="T3" fmla="*/ 1 h 20"/>
                  <a:gd name="T4" fmla="*/ 2 w 13"/>
                  <a:gd name="T5" fmla="*/ 3 h 20"/>
                  <a:gd name="T6" fmla="*/ 2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7" name="Freeform 103"/>
              <p:cNvSpPr>
                <a:spLocks noChangeArrowheads="1"/>
              </p:cNvSpPr>
              <p:nvPr/>
            </p:nvSpPr>
            <p:spPr bwMode="auto">
              <a:xfrm>
                <a:off x="3045" y="1204"/>
                <a:ext cx="12" cy="18"/>
              </a:xfrm>
              <a:custGeom>
                <a:avLst/>
                <a:gdLst>
                  <a:gd name="T0" fmla="*/ 3 w 14"/>
                  <a:gd name="T1" fmla="*/ 0 h 25"/>
                  <a:gd name="T2" fmla="*/ 0 w 14"/>
                  <a:gd name="T3" fmla="*/ 1 h 25"/>
                  <a:gd name="T4" fmla="*/ 5 w 14"/>
                  <a:gd name="T5" fmla="*/ 3 h 25"/>
                  <a:gd name="T6" fmla="*/ 3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8" name="Freeform 104"/>
              <p:cNvSpPr>
                <a:spLocks noChangeArrowheads="1"/>
              </p:cNvSpPr>
              <p:nvPr/>
            </p:nvSpPr>
            <p:spPr bwMode="auto">
              <a:xfrm>
                <a:off x="3017" y="1203"/>
                <a:ext cx="13" cy="18"/>
              </a:xfrm>
              <a:custGeom>
                <a:avLst/>
                <a:gdLst>
                  <a:gd name="T0" fmla="*/ 6 w 14"/>
                  <a:gd name="T1" fmla="*/ 0 h 25"/>
                  <a:gd name="T2" fmla="*/ 0 w 14"/>
                  <a:gd name="T3" fmla="*/ 1 h 25"/>
                  <a:gd name="T4" fmla="*/ 7 w 14"/>
                  <a:gd name="T5" fmla="*/ 3 h 25"/>
                  <a:gd name="T6" fmla="*/ 6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9" name="Freeform 105"/>
              <p:cNvSpPr>
                <a:spLocks noChangeArrowheads="1"/>
              </p:cNvSpPr>
              <p:nvPr/>
            </p:nvSpPr>
            <p:spPr bwMode="auto">
              <a:xfrm>
                <a:off x="3004" y="1224"/>
                <a:ext cx="12" cy="14"/>
              </a:xfrm>
              <a:custGeom>
                <a:avLst/>
                <a:gdLst>
                  <a:gd name="T0" fmla="*/ 6 w 13"/>
                  <a:gd name="T1" fmla="*/ 1 h 20"/>
                  <a:gd name="T2" fmla="*/ 1 w 13"/>
                  <a:gd name="T3" fmla="*/ 1 h 20"/>
                  <a:gd name="T4" fmla="*/ 6 w 13"/>
                  <a:gd name="T5" fmla="*/ 3 h 20"/>
                  <a:gd name="T6" fmla="*/ 6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0" name="Freeform 106"/>
              <p:cNvSpPr>
                <a:spLocks noChangeArrowheads="1"/>
              </p:cNvSpPr>
              <p:nvPr/>
            </p:nvSpPr>
            <p:spPr bwMode="auto">
              <a:xfrm>
                <a:off x="2976" y="1256"/>
                <a:ext cx="10" cy="14"/>
              </a:xfrm>
              <a:custGeom>
                <a:avLst/>
                <a:gdLst>
                  <a:gd name="T0" fmla="*/ 2 w 13"/>
                  <a:gd name="T1" fmla="*/ 1 h 20"/>
                  <a:gd name="T2" fmla="*/ 1 w 13"/>
                  <a:gd name="T3" fmla="*/ 1 h 20"/>
                  <a:gd name="T4" fmla="*/ 2 w 13"/>
                  <a:gd name="T5" fmla="*/ 3 h 20"/>
                  <a:gd name="T6" fmla="*/ 2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1" name="Freeform 107"/>
              <p:cNvSpPr>
                <a:spLocks noChangeArrowheads="1"/>
              </p:cNvSpPr>
              <p:nvPr/>
            </p:nvSpPr>
            <p:spPr bwMode="auto">
              <a:xfrm>
                <a:off x="2997" y="1243"/>
                <a:ext cx="12" cy="14"/>
              </a:xfrm>
              <a:custGeom>
                <a:avLst/>
                <a:gdLst>
                  <a:gd name="T0" fmla="*/ 6 w 13"/>
                  <a:gd name="T1" fmla="*/ 1 h 20"/>
                  <a:gd name="T2" fmla="*/ 1 w 13"/>
                  <a:gd name="T3" fmla="*/ 1 h 20"/>
                  <a:gd name="T4" fmla="*/ 6 w 13"/>
                  <a:gd name="T5" fmla="*/ 3 h 20"/>
                  <a:gd name="T6" fmla="*/ 6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2" name="Freeform 108"/>
              <p:cNvSpPr>
                <a:spLocks noChangeArrowheads="1"/>
              </p:cNvSpPr>
              <p:nvPr/>
            </p:nvSpPr>
            <p:spPr bwMode="auto">
              <a:xfrm>
                <a:off x="2154" y="320"/>
                <a:ext cx="12" cy="14"/>
              </a:xfrm>
              <a:custGeom>
                <a:avLst/>
                <a:gdLst>
                  <a:gd name="T0" fmla="*/ 6 w 13"/>
                  <a:gd name="T1" fmla="*/ 1 h 20"/>
                  <a:gd name="T2" fmla="*/ 1 w 13"/>
                  <a:gd name="T3" fmla="*/ 1 h 20"/>
                  <a:gd name="T4" fmla="*/ 6 w 13"/>
                  <a:gd name="T5" fmla="*/ 3 h 20"/>
                  <a:gd name="T6" fmla="*/ 6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3" name="Freeform 109"/>
              <p:cNvSpPr>
                <a:spLocks noChangeArrowheads="1"/>
              </p:cNvSpPr>
              <p:nvPr/>
            </p:nvSpPr>
            <p:spPr bwMode="auto">
              <a:xfrm>
                <a:off x="2084" y="288"/>
                <a:ext cx="12" cy="14"/>
              </a:xfrm>
              <a:custGeom>
                <a:avLst/>
                <a:gdLst>
                  <a:gd name="T0" fmla="*/ 6 w 13"/>
                  <a:gd name="T1" fmla="*/ 1 h 20"/>
                  <a:gd name="T2" fmla="*/ 1 w 13"/>
                  <a:gd name="T3" fmla="*/ 1 h 20"/>
                  <a:gd name="T4" fmla="*/ 6 w 13"/>
                  <a:gd name="T5" fmla="*/ 3 h 20"/>
                  <a:gd name="T6" fmla="*/ 6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4" name="Freeform 110"/>
              <p:cNvSpPr>
                <a:spLocks noChangeArrowheads="1"/>
              </p:cNvSpPr>
              <p:nvPr/>
            </p:nvSpPr>
            <p:spPr bwMode="auto">
              <a:xfrm>
                <a:off x="1810" y="85"/>
                <a:ext cx="2370" cy="1537"/>
              </a:xfrm>
              <a:custGeom>
                <a:avLst/>
                <a:gdLst>
                  <a:gd name="T0" fmla="*/ 1048 w 2060"/>
                  <a:gd name="T1" fmla="*/ 436 h 1644"/>
                  <a:gd name="T2" fmla="*/ 772 w 2060"/>
                  <a:gd name="T3" fmla="*/ 396 h 1644"/>
                  <a:gd name="T4" fmla="*/ 366 w 2060"/>
                  <a:gd name="T5" fmla="*/ 431 h 1644"/>
                  <a:gd name="T6" fmla="*/ 107 w 2060"/>
                  <a:gd name="T7" fmla="*/ 508 h 1644"/>
                  <a:gd name="T8" fmla="*/ 28 w 2060"/>
                  <a:gd name="T9" fmla="*/ 628 h 1644"/>
                  <a:gd name="T10" fmla="*/ 337 w 2060"/>
                  <a:gd name="T11" fmla="*/ 708 h 1644"/>
                  <a:gd name="T12" fmla="*/ 712 w 2060"/>
                  <a:gd name="T13" fmla="*/ 696 h 1644"/>
                  <a:gd name="T14" fmla="*/ 920 w 2060"/>
                  <a:gd name="T15" fmla="*/ 759 h 1644"/>
                  <a:gd name="T16" fmla="*/ 1048 w 2060"/>
                  <a:gd name="T17" fmla="*/ 967 h 1644"/>
                  <a:gd name="T18" fmla="*/ 1153 w 2060"/>
                  <a:gd name="T19" fmla="*/ 1086 h 1644"/>
                  <a:gd name="T20" fmla="*/ 1633 w 2060"/>
                  <a:gd name="T21" fmla="*/ 1051 h 1644"/>
                  <a:gd name="T22" fmla="*/ 1894 w 2060"/>
                  <a:gd name="T23" fmla="*/ 922 h 1644"/>
                  <a:gd name="T24" fmla="*/ 2051 w 2060"/>
                  <a:gd name="T25" fmla="*/ 770 h 1644"/>
                  <a:gd name="T26" fmla="*/ 2315 w 2060"/>
                  <a:gd name="T27" fmla="*/ 667 h 1644"/>
                  <a:gd name="T28" fmla="*/ 1848 w 2060"/>
                  <a:gd name="T29" fmla="*/ 571 h 1644"/>
                  <a:gd name="T30" fmla="*/ 1894 w 2060"/>
                  <a:gd name="T31" fmla="*/ 546 h 1644"/>
                  <a:gd name="T32" fmla="*/ 2327 w 2060"/>
                  <a:gd name="T33" fmla="*/ 611 h 1644"/>
                  <a:gd name="T34" fmla="*/ 2547 w 2060"/>
                  <a:gd name="T35" fmla="*/ 529 h 1644"/>
                  <a:gd name="T36" fmla="*/ 2425 w 2060"/>
                  <a:gd name="T37" fmla="*/ 510 h 1644"/>
                  <a:gd name="T38" fmla="*/ 2155 w 2060"/>
                  <a:gd name="T39" fmla="*/ 477 h 1644"/>
                  <a:gd name="T40" fmla="*/ 2647 w 2060"/>
                  <a:gd name="T41" fmla="*/ 509 h 1644"/>
                  <a:gd name="T42" fmla="*/ 3005 w 2060"/>
                  <a:gd name="T43" fmla="*/ 570 h 1644"/>
                  <a:gd name="T44" fmla="*/ 3186 w 2060"/>
                  <a:gd name="T45" fmla="*/ 690 h 1644"/>
                  <a:gd name="T46" fmla="*/ 3728 w 2060"/>
                  <a:gd name="T47" fmla="*/ 566 h 1644"/>
                  <a:gd name="T48" fmla="*/ 3950 w 2060"/>
                  <a:gd name="T49" fmla="*/ 687 h 1644"/>
                  <a:gd name="T50" fmla="*/ 3959 w 2060"/>
                  <a:gd name="T51" fmla="*/ 584 h 1644"/>
                  <a:gd name="T52" fmla="*/ 4080 w 2060"/>
                  <a:gd name="T53" fmla="*/ 534 h 1644"/>
                  <a:gd name="T54" fmla="*/ 4135 w 2060"/>
                  <a:gd name="T55" fmla="*/ 364 h 1644"/>
                  <a:gd name="T56" fmla="*/ 4229 w 2060"/>
                  <a:gd name="T57" fmla="*/ 353 h 1644"/>
                  <a:gd name="T58" fmla="*/ 4274 w 2060"/>
                  <a:gd name="T59" fmla="*/ 285 h 1644"/>
                  <a:gd name="T60" fmla="*/ 4188 w 2060"/>
                  <a:gd name="T61" fmla="*/ 151 h 1644"/>
                  <a:gd name="T62" fmla="*/ 4404 w 2060"/>
                  <a:gd name="T63" fmla="*/ 72 h 1644"/>
                  <a:gd name="T64" fmla="*/ 4515 w 2060"/>
                  <a:gd name="T65" fmla="*/ 139 h 1644"/>
                  <a:gd name="T66" fmla="*/ 4504 w 2060"/>
                  <a:gd name="T67" fmla="*/ 82 h 1644"/>
                  <a:gd name="T68" fmla="*/ 4580 w 2060"/>
                  <a:gd name="T69" fmla="*/ 34 h 1644"/>
                  <a:gd name="T70" fmla="*/ 4726 w 2060"/>
                  <a:gd name="T71" fmla="*/ 0 h 1644"/>
                  <a:gd name="T72" fmla="*/ 4221 w 2060"/>
                  <a:gd name="T73" fmla="*/ 42 h 1644"/>
                  <a:gd name="T74" fmla="*/ 3670 w 2060"/>
                  <a:gd name="T75" fmla="*/ 56 h 1644"/>
                  <a:gd name="T76" fmla="*/ 3129 w 2060"/>
                  <a:gd name="T77" fmla="*/ 20 h 1644"/>
                  <a:gd name="T78" fmla="*/ 2623 w 2060"/>
                  <a:gd name="T79" fmla="*/ 44 h 1644"/>
                  <a:gd name="T80" fmla="*/ 2411 w 2060"/>
                  <a:gd name="T81" fmla="*/ 114 h 1644"/>
                  <a:gd name="T82" fmla="*/ 2146 w 2060"/>
                  <a:gd name="T83" fmla="*/ 92 h 1644"/>
                  <a:gd name="T84" fmla="*/ 1758 w 2060"/>
                  <a:gd name="T85" fmla="*/ 122 h 1644"/>
                  <a:gd name="T86" fmla="*/ 1546 w 2060"/>
                  <a:gd name="T87" fmla="*/ 93 h 1644"/>
                  <a:gd name="T88" fmla="*/ 846 w 2060"/>
                  <a:gd name="T89" fmla="*/ 166 h 1644"/>
                  <a:gd name="T90" fmla="*/ 1243 w 2060"/>
                  <a:gd name="T91" fmla="*/ 142 h 1644"/>
                  <a:gd name="T92" fmla="*/ 1478 w 2060"/>
                  <a:gd name="T93" fmla="*/ 183 h 1644"/>
                  <a:gd name="T94" fmla="*/ 1029 w 2060"/>
                  <a:gd name="T95" fmla="*/ 238 h 1644"/>
                  <a:gd name="T96" fmla="*/ 639 w 2060"/>
                  <a:gd name="T97" fmla="*/ 278 h 1644"/>
                  <a:gd name="T98" fmla="*/ 387 w 2060"/>
                  <a:gd name="T99" fmla="*/ 357 h 1644"/>
                  <a:gd name="T100" fmla="*/ 657 w 2060"/>
                  <a:gd name="T101" fmla="*/ 369 h 1644"/>
                  <a:gd name="T102" fmla="*/ 882 w 2060"/>
                  <a:gd name="T103" fmla="*/ 382 h 1644"/>
                  <a:gd name="T104" fmla="*/ 1142 w 2060"/>
                  <a:gd name="T105" fmla="*/ 395 h 1644"/>
                  <a:gd name="T106" fmla="*/ 1129 w 2060"/>
                  <a:gd name="T107" fmla="*/ 342 h 1644"/>
                  <a:gd name="T108" fmla="*/ 1373 w 2060"/>
                  <a:gd name="T109" fmla="*/ 366 h 1644"/>
                  <a:gd name="T110" fmla="*/ 1591 w 2060"/>
                  <a:gd name="T111" fmla="*/ 313 h 1644"/>
                  <a:gd name="T112" fmla="*/ 1791 w 2060"/>
                  <a:gd name="T113" fmla="*/ 321 h 1644"/>
                  <a:gd name="T114" fmla="*/ 1481 w 2060"/>
                  <a:gd name="T115" fmla="*/ 399 h 164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060"/>
                  <a:gd name="T175" fmla="*/ 0 h 1644"/>
                  <a:gd name="T176" fmla="*/ 2060 w 2060"/>
                  <a:gd name="T177" fmla="*/ 1644 h 1644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060" h="1644">
                    <a:moveTo>
                      <a:pt x="697" y="677"/>
                    </a:moveTo>
                    <a:cubicBezTo>
                      <a:pt x="659" y="675"/>
                      <a:pt x="652" y="669"/>
                      <a:pt x="618" y="667"/>
                    </a:cubicBezTo>
                    <a:cubicBezTo>
                      <a:pt x="607" y="666"/>
                      <a:pt x="594" y="661"/>
                      <a:pt x="582" y="658"/>
                    </a:cubicBezTo>
                    <a:cubicBezTo>
                      <a:pt x="577" y="655"/>
                      <a:pt x="568" y="650"/>
                      <a:pt x="568" y="650"/>
                    </a:cubicBezTo>
                    <a:cubicBezTo>
                      <a:pt x="551" y="652"/>
                      <a:pt x="557" y="655"/>
                      <a:pt x="546" y="658"/>
                    </a:cubicBezTo>
                    <a:cubicBezTo>
                      <a:pt x="540" y="667"/>
                      <a:pt x="542" y="669"/>
                      <a:pt x="546" y="677"/>
                    </a:cubicBezTo>
                    <a:cubicBezTo>
                      <a:pt x="548" y="680"/>
                      <a:pt x="550" y="686"/>
                      <a:pt x="550" y="686"/>
                    </a:cubicBezTo>
                    <a:cubicBezTo>
                      <a:pt x="526" y="694"/>
                      <a:pt x="506" y="678"/>
                      <a:pt x="488" y="670"/>
                    </a:cubicBezTo>
                    <a:cubicBezTo>
                      <a:pt x="481" y="653"/>
                      <a:pt x="472" y="655"/>
                      <a:pt x="452" y="653"/>
                    </a:cubicBezTo>
                    <a:cubicBezTo>
                      <a:pt x="446" y="648"/>
                      <a:pt x="444" y="648"/>
                      <a:pt x="437" y="650"/>
                    </a:cubicBezTo>
                    <a:cubicBezTo>
                      <a:pt x="427" y="647"/>
                      <a:pt x="433" y="648"/>
                      <a:pt x="423" y="642"/>
                    </a:cubicBezTo>
                    <a:cubicBezTo>
                      <a:pt x="421" y="641"/>
                      <a:pt x="418" y="639"/>
                      <a:pt x="418" y="639"/>
                    </a:cubicBezTo>
                    <a:cubicBezTo>
                      <a:pt x="416" y="638"/>
                      <a:pt x="413" y="633"/>
                      <a:pt x="413" y="630"/>
                    </a:cubicBezTo>
                    <a:cubicBezTo>
                      <a:pt x="415" y="625"/>
                      <a:pt x="418" y="616"/>
                      <a:pt x="418" y="616"/>
                    </a:cubicBezTo>
                    <a:cubicBezTo>
                      <a:pt x="416" y="592"/>
                      <a:pt x="421" y="588"/>
                      <a:pt x="398" y="591"/>
                    </a:cubicBezTo>
                    <a:cubicBezTo>
                      <a:pt x="390" y="598"/>
                      <a:pt x="390" y="595"/>
                      <a:pt x="381" y="592"/>
                    </a:cubicBezTo>
                    <a:cubicBezTo>
                      <a:pt x="370" y="592"/>
                      <a:pt x="361" y="595"/>
                      <a:pt x="348" y="597"/>
                    </a:cubicBezTo>
                    <a:cubicBezTo>
                      <a:pt x="344" y="595"/>
                      <a:pt x="337" y="597"/>
                      <a:pt x="333" y="595"/>
                    </a:cubicBezTo>
                    <a:cubicBezTo>
                      <a:pt x="331" y="594"/>
                      <a:pt x="330" y="592"/>
                      <a:pt x="328" y="592"/>
                    </a:cubicBezTo>
                    <a:cubicBezTo>
                      <a:pt x="314" y="591"/>
                      <a:pt x="296" y="597"/>
                      <a:pt x="283" y="602"/>
                    </a:cubicBezTo>
                    <a:cubicBezTo>
                      <a:pt x="276" y="603"/>
                      <a:pt x="268" y="606"/>
                      <a:pt x="260" y="608"/>
                    </a:cubicBezTo>
                    <a:cubicBezTo>
                      <a:pt x="255" y="609"/>
                      <a:pt x="246" y="613"/>
                      <a:pt x="246" y="613"/>
                    </a:cubicBezTo>
                    <a:cubicBezTo>
                      <a:pt x="228" y="611"/>
                      <a:pt x="209" y="609"/>
                      <a:pt x="189" y="611"/>
                    </a:cubicBezTo>
                    <a:cubicBezTo>
                      <a:pt x="184" y="613"/>
                      <a:pt x="180" y="614"/>
                      <a:pt x="175" y="617"/>
                    </a:cubicBezTo>
                    <a:cubicBezTo>
                      <a:pt x="173" y="619"/>
                      <a:pt x="173" y="620"/>
                      <a:pt x="173" y="622"/>
                    </a:cubicBezTo>
                    <a:cubicBezTo>
                      <a:pt x="172" y="623"/>
                      <a:pt x="169" y="623"/>
                      <a:pt x="169" y="625"/>
                    </a:cubicBezTo>
                    <a:cubicBezTo>
                      <a:pt x="163" y="634"/>
                      <a:pt x="167" y="641"/>
                      <a:pt x="158" y="645"/>
                    </a:cubicBezTo>
                    <a:cubicBezTo>
                      <a:pt x="153" y="648"/>
                      <a:pt x="149" y="652"/>
                      <a:pt x="144" y="655"/>
                    </a:cubicBezTo>
                    <a:cubicBezTo>
                      <a:pt x="141" y="656"/>
                      <a:pt x="135" y="659"/>
                      <a:pt x="135" y="659"/>
                    </a:cubicBezTo>
                    <a:cubicBezTo>
                      <a:pt x="133" y="664"/>
                      <a:pt x="130" y="666"/>
                      <a:pt x="130" y="669"/>
                    </a:cubicBezTo>
                    <a:cubicBezTo>
                      <a:pt x="128" y="677"/>
                      <a:pt x="132" y="691"/>
                      <a:pt x="124" y="698"/>
                    </a:cubicBezTo>
                    <a:cubicBezTo>
                      <a:pt x="118" y="703"/>
                      <a:pt x="108" y="709"/>
                      <a:pt x="101" y="711"/>
                    </a:cubicBezTo>
                    <a:cubicBezTo>
                      <a:pt x="101" y="711"/>
                      <a:pt x="90" y="716"/>
                      <a:pt x="87" y="716"/>
                    </a:cubicBezTo>
                    <a:cubicBezTo>
                      <a:pt x="85" y="717"/>
                      <a:pt x="82" y="717"/>
                      <a:pt x="82" y="717"/>
                    </a:cubicBezTo>
                    <a:cubicBezTo>
                      <a:pt x="76" y="725"/>
                      <a:pt x="68" y="733"/>
                      <a:pt x="60" y="738"/>
                    </a:cubicBezTo>
                    <a:cubicBezTo>
                      <a:pt x="56" y="745"/>
                      <a:pt x="53" y="755"/>
                      <a:pt x="46" y="759"/>
                    </a:cubicBezTo>
                    <a:cubicBezTo>
                      <a:pt x="43" y="764"/>
                      <a:pt x="37" y="767"/>
                      <a:pt x="31" y="773"/>
                    </a:cubicBezTo>
                    <a:cubicBezTo>
                      <a:pt x="26" y="780"/>
                      <a:pt x="25" y="789"/>
                      <a:pt x="23" y="797"/>
                    </a:cubicBezTo>
                    <a:cubicBezTo>
                      <a:pt x="20" y="803"/>
                      <a:pt x="19" y="809"/>
                      <a:pt x="17" y="816"/>
                    </a:cubicBezTo>
                    <a:cubicBezTo>
                      <a:pt x="15" y="817"/>
                      <a:pt x="14" y="824"/>
                      <a:pt x="14" y="824"/>
                    </a:cubicBezTo>
                    <a:cubicBezTo>
                      <a:pt x="15" y="831"/>
                      <a:pt x="26" y="842"/>
                      <a:pt x="26" y="842"/>
                    </a:cubicBezTo>
                    <a:cubicBezTo>
                      <a:pt x="26" y="847"/>
                      <a:pt x="17" y="855"/>
                      <a:pt x="17" y="855"/>
                    </a:cubicBezTo>
                    <a:cubicBezTo>
                      <a:pt x="14" y="863"/>
                      <a:pt x="17" y="867"/>
                      <a:pt x="25" y="870"/>
                    </a:cubicBezTo>
                    <a:cubicBezTo>
                      <a:pt x="28" y="884"/>
                      <a:pt x="17" y="902"/>
                      <a:pt x="6" y="909"/>
                    </a:cubicBezTo>
                    <a:cubicBezTo>
                      <a:pt x="0" y="927"/>
                      <a:pt x="5" y="927"/>
                      <a:pt x="12" y="941"/>
                    </a:cubicBezTo>
                    <a:cubicBezTo>
                      <a:pt x="23" y="963"/>
                      <a:pt x="29" y="969"/>
                      <a:pt x="53" y="977"/>
                    </a:cubicBezTo>
                    <a:cubicBezTo>
                      <a:pt x="60" y="986"/>
                      <a:pt x="56" y="983"/>
                      <a:pt x="63" y="989"/>
                    </a:cubicBezTo>
                    <a:cubicBezTo>
                      <a:pt x="62" y="994"/>
                      <a:pt x="59" y="997"/>
                      <a:pt x="59" y="1002"/>
                    </a:cubicBezTo>
                    <a:cubicBezTo>
                      <a:pt x="57" y="1009"/>
                      <a:pt x="70" y="1020"/>
                      <a:pt x="74" y="1027"/>
                    </a:cubicBezTo>
                    <a:cubicBezTo>
                      <a:pt x="77" y="1031"/>
                      <a:pt x="91" y="1036"/>
                      <a:pt x="91" y="1036"/>
                    </a:cubicBezTo>
                    <a:cubicBezTo>
                      <a:pt x="94" y="1036"/>
                      <a:pt x="96" y="1036"/>
                      <a:pt x="98" y="1034"/>
                    </a:cubicBezTo>
                    <a:cubicBezTo>
                      <a:pt x="99" y="1034"/>
                      <a:pt x="98" y="1031"/>
                      <a:pt x="99" y="1030"/>
                    </a:cubicBezTo>
                    <a:cubicBezTo>
                      <a:pt x="101" y="1030"/>
                      <a:pt x="107" y="1038"/>
                      <a:pt x="108" y="1038"/>
                    </a:cubicBezTo>
                    <a:cubicBezTo>
                      <a:pt x="119" y="1047"/>
                      <a:pt x="133" y="1055"/>
                      <a:pt x="146" y="1059"/>
                    </a:cubicBezTo>
                    <a:cubicBezTo>
                      <a:pt x="149" y="1067"/>
                      <a:pt x="152" y="1066"/>
                      <a:pt x="159" y="1064"/>
                    </a:cubicBezTo>
                    <a:cubicBezTo>
                      <a:pt x="163" y="1061"/>
                      <a:pt x="166" y="1059"/>
                      <a:pt x="169" y="1058"/>
                    </a:cubicBezTo>
                    <a:cubicBezTo>
                      <a:pt x="172" y="1056"/>
                      <a:pt x="178" y="1055"/>
                      <a:pt x="178" y="1055"/>
                    </a:cubicBezTo>
                    <a:cubicBezTo>
                      <a:pt x="192" y="1059"/>
                      <a:pt x="209" y="1061"/>
                      <a:pt x="224" y="1063"/>
                    </a:cubicBezTo>
                    <a:cubicBezTo>
                      <a:pt x="231" y="1067"/>
                      <a:pt x="229" y="1070"/>
                      <a:pt x="238" y="1069"/>
                    </a:cubicBezTo>
                    <a:cubicBezTo>
                      <a:pt x="238" y="1063"/>
                      <a:pt x="238" y="1056"/>
                      <a:pt x="238" y="1050"/>
                    </a:cubicBezTo>
                    <a:cubicBezTo>
                      <a:pt x="241" y="1041"/>
                      <a:pt x="257" y="1059"/>
                      <a:pt x="260" y="1061"/>
                    </a:cubicBezTo>
                    <a:cubicBezTo>
                      <a:pt x="266" y="1050"/>
                      <a:pt x="279" y="1052"/>
                      <a:pt x="291" y="1050"/>
                    </a:cubicBezTo>
                    <a:cubicBezTo>
                      <a:pt x="297" y="1049"/>
                      <a:pt x="302" y="1044"/>
                      <a:pt x="308" y="1041"/>
                    </a:cubicBezTo>
                    <a:cubicBezTo>
                      <a:pt x="319" y="1042"/>
                      <a:pt x="330" y="1045"/>
                      <a:pt x="341" y="1049"/>
                    </a:cubicBezTo>
                    <a:cubicBezTo>
                      <a:pt x="342" y="1050"/>
                      <a:pt x="344" y="1055"/>
                      <a:pt x="344" y="1058"/>
                    </a:cubicBezTo>
                    <a:cubicBezTo>
                      <a:pt x="344" y="1061"/>
                      <a:pt x="342" y="1067"/>
                      <a:pt x="342" y="1067"/>
                    </a:cubicBezTo>
                    <a:cubicBezTo>
                      <a:pt x="347" y="1070"/>
                      <a:pt x="355" y="1072"/>
                      <a:pt x="361" y="1075"/>
                    </a:cubicBezTo>
                    <a:cubicBezTo>
                      <a:pt x="362" y="1075"/>
                      <a:pt x="365" y="1077"/>
                      <a:pt x="365" y="1077"/>
                    </a:cubicBezTo>
                    <a:cubicBezTo>
                      <a:pt x="375" y="1074"/>
                      <a:pt x="384" y="1074"/>
                      <a:pt x="393" y="1080"/>
                    </a:cubicBezTo>
                    <a:cubicBezTo>
                      <a:pt x="396" y="1083"/>
                      <a:pt x="398" y="1088"/>
                      <a:pt x="401" y="1092"/>
                    </a:cubicBezTo>
                    <a:cubicBezTo>
                      <a:pt x="404" y="1095"/>
                      <a:pt x="407" y="1102"/>
                      <a:pt x="407" y="1102"/>
                    </a:cubicBezTo>
                    <a:cubicBezTo>
                      <a:pt x="404" y="1114"/>
                      <a:pt x="399" y="1127"/>
                      <a:pt x="396" y="1138"/>
                    </a:cubicBezTo>
                    <a:cubicBezTo>
                      <a:pt x="393" y="1147"/>
                      <a:pt x="395" y="1141"/>
                      <a:pt x="389" y="1152"/>
                    </a:cubicBezTo>
                    <a:cubicBezTo>
                      <a:pt x="387" y="1153"/>
                      <a:pt x="385" y="1156"/>
                      <a:pt x="385" y="1156"/>
                    </a:cubicBezTo>
                    <a:cubicBezTo>
                      <a:pt x="389" y="1185"/>
                      <a:pt x="396" y="1180"/>
                      <a:pt x="410" y="1197"/>
                    </a:cubicBezTo>
                    <a:cubicBezTo>
                      <a:pt x="427" y="1219"/>
                      <a:pt x="440" y="1239"/>
                      <a:pt x="447" y="1266"/>
                    </a:cubicBezTo>
                    <a:cubicBezTo>
                      <a:pt x="446" y="1280"/>
                      <a:pt x="452" y="1314"/>
                      <a:pt x="435" y="1325"/>
                    </a:cubicBezTo>
                    <a:cubicBezTo>
                      <a:pt x="427" y="1347"/>
                      <a:pt x="433" y="1325"/>
                      <a:pt x="430" y="1367"/>
                    </a:cubicBezTo>
                    <a:cubicBezTo>
                      <a:pt x="429" y="1377"/>
                      <a:pt x="421" y="1381"/>
                      <a:pt x="418" y="1391"/>
                    </a:cubicBezTo>
                    <a:cubicBezTo>
                      <a:pt x="421" y="1413"/>
                      <a:pt x="430" y="1422"/>
                      <a:pt x="446" y="1438"/>
                    </a:cubicBezTo>
                    <a:cubicBezTo>
                      <a:pt x="449" y="1441"/>
                      <a:pt x="450" y="1442"/>
                      <a:pt x="452" y="1447"/>
                    </a:cubicBezTo>
                    <a:cubicBezTo>
                      <a:pt x="454" y="1450"/>
                      <a:pt x="455" y="1456"/>
                      <a:pt x="455" y="1456"/>
                    </a:cubicBezTo>
                    <a:cubicBezTo>
                      <a:pt x="457" y="1475"/>
                      <a:pt x="458" y="1488"/>
                      <a:pt x="460" y="1505"/>
                    </a:cubicBezTo>
                    <a:cubicBezTo>
                      <a:pt x="461" y="1514"/>
                      <a:pt x="461" y="1511"/>
                      <a:pt x="464" y="1522"/>
                    </a:cubicBezTo>
                    <a:cubicBezTo>
                      <a:pt x="466" y="1524"/>
                      <a:pt x="466" y="1527"/>
                      <a:pt x="466" y="1527"/>
                    </a:cubicBezTo>
                    <a:cubicBezTo>
                      <a:pt x="468" y="1542"/>
                      <a:pt x="469" y="1552"/>
                      <a:pt x="481" y="1561"/>
                    </a:cubicBezTo>
                    <a:cubicBezTo>
                      <a:pt x="485" y="1566"/>
                      <a:pt x="488" y="1569"/>
                      <a:pt x="494" y="1572"/>
                    </a:cubicBezTo>
                    <a:cubicBezTo>
                      <a:pt x="497" y="1585"/>
                      <a:pt x="503" y="1597"/>
                      <a:pt x="506" y="1610"/>
                    </a:cubicBezTo>
                    <a:cubicBezTo>
                      <a:pt x="506" y="1614"/>
                      <a:pt x="508" y="1619"/>
                      <a:pt x="505" y="1622"/>
                    </a:cubicBezTo>
                    <a:cubicBezTo>
                      <a:pt x="503" y="1625"/>
                      <a:pt x="497" y="1628"/>
                      <a:pt x="497" y="1628"/>
                    </a:cubicBezTo>
                    <a:cubicBezTo>
                      <a:pt x="488" y="1642"/>
                      <a:pt x="509" y="1644"/>
                      <a:pt x="517" y="1644"/>
                    </a:cubicBezTo>
                    <a:cubicBezTo>
                      <a:pt x="539" y="1639"/>
                      <a:pt x="557" y="1635"/>
                      <a:pt x="579" y="1633"/>
                    </a:cubicBezTo>
                    <a:cubicBezTo>
                      <a:pt x="598" y="1630"/>
                      <a:pt x="613" y="1627"/>
                      <a:pt x="632" y="1624"/>
                    </a:cubicBezTo>
                    <a:cubicBezTo>
                      <a:pt x="635" y="1624"/>
                      <a:pt x="638" y="1622"/>
                      <a:pt x="641" y="1621"/>
                    </a:cubicBezTo>
                    <a:cubicBezTo>
                      <a:pt x="642" y="1621"/>
                      <a:pt x="644" y="1619"/>
                      <a:pt x="646" y="1617"/>
                    </a:cubicBezTo>
                    <a:cubicBezTo>
                      <a:pt x="649" y="1617"/>
                      <a:pt x="655" y="1616"/>
                      <a:pt x="655" y="1616"/>
                    </a:cubicBezTo>
                    <a:cubicBezTo>
                      <a:pt x="659" y="1610"/>
                      <a:pt x="664" y="1603"/>
                      <a:pt x="670" y="1600"/>
                    </a:cubicBezTo>
                    <a:cubicBezTo>
                      <a:pt x="675" y="1594"/>
                      <a:pt x="678" y="1591"/>
                      <a:pt x="683" y="1588"/>
                    </a:cubicBezTo>
                    <a:cubicBezTo>
                      <a:pt x="687" y="1581"/>
                      <a:pt x="697" y="1577"/>
                      <a:pt x="704" y="1574"/>
                    </a:cubicBezTo>
                    <a:cubicBezTo>
                      <a:pt x="715" y="1563"/>
                      <a:pt x="726" y="1550"/>
                      <a:pt x="731" y="1535"/>
                    </a:cubicBezTo>
                    <a:cubicBezTo>
                      <a:pt x="731" y="1531"/>
                      <a:pt x="729" y="1528"/>
                      <a:pt x="729" y="1525"/>
                    </a:cubicBezTo>
                    <a:cubicBezTo>
                      <a:pt x="729" y="1494"/>
                      <a:pt x="737" y="1505"/>
                      <a:pt x="754" y="1494"/>
                    </a:cubicBezTo>
                    <a:cubicBezTo>
                      <a:pt x="759" y="1488"/>
                      <a:pt x="762" y="1483"/>
                      <a:pt x="765" y="1475"/>
                    </a:cubicBezTo>
                    <a:cubicBezTo>
                      <a:pt x="763" y="1458"/>
                      <a:pt x="765" y="1439"/>
                      <a:pt x="755" y="1424"/>
                    </a:cubicBezTo>
                    <a:cubicBezTo>
                      <a:pt x="759" y="1413"/>
                      <a:pt x="771" y="1419"/>
                      <a:pt x="779" y="1422"/>
                    </a:cubicBezTo>
                    <a:cubicBezTo>
                      <a:pt x="782" y="1427"/>
                      <a:pt x="782" y="1435"/>
                      <a:pt x="785" y="1427"/>
                    </a:cubicBezTo>
                    <a:cubicBezTo>
                      <a:pt x="786" y="1416"/>
                      <a:pt x="786" y="1405"/>
                      <a:pt x="786" y="1396"/>
                    </a:cubicBezTo>
                    <a:cubicBezTo>
                      <a:pt x="788" y="1386"/>
                      <a:pt x="810" y="1385"/>
                      <a:pt x="817" y="1380"/>
                    </a:cubicBezTo>
                    <a:cubicBezTo>
                      <a:pt x="820" y="1374"/>
                      <a:pt x="831" y="1367"/>
                      <a:pt x="837" y="1363"/>
                    </a:cubicBezTo>
                    <a:cubicBezTo>
                      <a:pt x="841" y="1361"/>
                      <a:pt x="847" y="1356"/>
                      <a:pt x="847" y="1356"/>
                    </a:cubicBezTo>
                    <a:cubicBezTo>
                      <a:pt x="855" y="1345"/>
                      <a:pt x="845" y="1333"/>
                      <a:pt x="844" y="1320"/>
                    </a:cubicBezTo>
                    <a:cubicBezTo>
                      <a:pt x="845" y="1310"/>
                      <a:pt x="847" y="1308"/>
                      <a:pt x="850" y="1299"/>
                    </a:cubicBezTo>
                    <a:cubicBezTo>
                      <a:pt x="847" y="1288"/>
                      <a:pt x="842" y="1288"/>
                      <a:pt x="834" y="1280"/>
                    </a:cubicBezTo>
                    <a:cubicBezTo>
                      <a:pt x="833" y="1275"/>
                      <a:pt x="830" y="1266"/>
                      <a:pt x="830" y="1266"/>
                    </a:cubicBezTo>
                    <a:cubicBezTo>
                      <a:pt x="831" y="1250"/>
                      <a:pt x="831" y="1236"/>
                      <a:pt x="831" y="1220"/>
                    </a:cubicBezTo>
                    <a:cubicBezTo>
                      <a:pt x="833" y="1192"/>
                      <a:pt x="861" y="1183"/>
                      <a:pt x="876" y="1166"/>
                    </a:cubicBezTo>
                    <a:cubicBezTo>
                      <a:pt x="879" y="1160"/>
                      <a:pt x="884" y="1160"/>
                      <a:pt x="885" y="1153"/>
                    </a:cubicBezTo>
                    <a:cubicBezTo>
                      <a:pt x="890" y="1144"/>
                      <a:pt x="889" y="1142"/>
                      <a:pt x="895" y="1136"/>
                    </a:cubicBezTo>
                    <a:cubicBezTo>
                      <a:pt x="898" y="1127"/>
                      <a:pt x="906" y="1114"/>
                      <a:pt x="915" y="1111"/>
                    </a:cubicBezTo>
                    <a:cubicBezTo>
                      <a:pt x="920" y="1105"/>
                      <a:pt x="924" y="1099"/>
                      <a:pt x="930" y="1094"/>
                    </a:cubicBezTo>
                    <a:cubicBezTo>
                      <a:pt x="935" y="1089"/>
                      <a:pt x="938" y="1089"/>
                      <a:pt x="943" y="1084"/>
                    </a:cubicBezTo>
                    <a:cubicBezTo>
                      <a:pt x="947" y="1080"/>
                      <a:pt x="949" y="1078"/>
                      <a:pt x="955" y="1077"/>
                    </a:cubicBezTo>
                    <a:cubicBezTo>
                      <a:pt x="961" y="1066"/>
                      <a:pt x="958" y="1069"/>
                      <a:pt x="966" y="1064"/>
                    </a:cubicBezTo>
                    <a:cubicBezTo>
                      <a:pt x="972" y="1055"/>
                      <a:pt x="978" y="1045"/>
                      <a:pt x="983" y="1036"/>
                    </a:cubicBezTo>
                    <a:cubicBezTo>
                      <a:pt x="988" y="1030"/>
                      <a:pt x="989" y="1019"/>
                      <a:pt x="991" y="1013"/>
                    </a:cubicBezTo>
                    <a:cubicBezTo>
                      <a:pt x="994" y="1003"/>
                      <a:pt x="992" y="1009"/>
                      <a:pt x="998" y="999"/>
                    </a:cubicBezTo>
                    <a:cubicBezTo>
                      <a:pt x="1003" y="992"/>
                      <a:pt x="1003" y="984"/>
                      <a:pt x="1005" y="977"/>
                    </a:cubicBezTo>
                    <a:cubicBezTo>
                      <a:pt x="1003" y="966"/>
                      <a:pt x="1000" y="970"/>
                      <a:pt x="989" y="974"/>
                    </a:cubicBezTo>
                    <a:cubicBezTo>
                      <a:pt x="971" y="986"/>
                      <a:pt x="941" y="983"/>
                      <a:pt x="921" y="983"/>
                    </a:cubicBezTo>
                    <a:cubicBezTo>
                      <a:pt x="892" y="981"/>
                      <a:pt x="895" y="977"/>
                      <a:pt x="878" y="961"/>
                    </a:cubicBezTo>
                    <a:cubicBezTo>
                      <a:pt x="875" y="949"/>
                      <a:pt x="867" y="944"/>
                      <a:pt x="858" y="936"/>
                    </a:cubicBezTo>
                    <a:cubicBezTo>
                      <a:pt x="853" y="933"/>
                      <a:pt x="844" y="930"/>
                      <a:pt x="844" y="930"/>
                    </a:cubicBezTo>
                    <a:cubicBezTo>
                      <a:pt x="837" y="909"/>
                      <a:pt x="828" y="891"/>
                      <a:pt x="817" y="872"/>
                    </a:cubicBezTo>
                    <a:cubicBezTo>
                      <a:pt x="811" y="866"/>
                      <a:pt x="816" y="869"/>
                      <a:pt x="805" y="863"/>
                    </a:cubicBezTo>
                    <a:cubicBezTo>
                      <a:pt x="802" y="859"/>
                      <a:pt x="796" y="856"/>
                      <a:pt x="796" y="856"/>
                    </a:cubicBezTo>
                    <a:cubicBezTo>
                      <a:pt x="786" y="842"/>
                      <a:pt x="794" y="825"/>
                      <a:pt x="785" y="813"/>
                    </a:cubicBezTo>
                    <a:cubicBezTo>
                      <a:pt x="774" y="794"/>
                      <a:pt x="759" y="772"/>
                      <a:pt x="745" y="758"/>
                    </a:cubicBezTo>
                    <a:cubicBezTo>
                      <a:pt x="742" y="744"/>
                      <a:pt x="737" y="736"/>
                      <a:pt x="729" y="723"/>
                    </a:cubicBezTo>
                    <a:cubicBezTo>
                      <a:pt x="726" y="720"/>
                      <a:pt x="723" y="709"/>
                      <a:pt x="723" y="709"/>
                    </a:cubicBezTo>
                    <a:cubicBezTo>
                      <a:pt x="740" y="705"/>
                      <a:pt x="757" y="733"/>
                      <a:pt x="766" y="744"/>
                    </a:cubicBezTo>
                    <a:cubicBezTo>
                      <a:pt x="771" y="758"/>
                      <a:pt x="771" y="759"/>
                      <a:pt x="786" y="764"/>
                    </a:cubicBezTo>
                    <a:cubicBezTo>
                      <a:pt x="793" y="766"/>
                      <a:pt x="800" y="773"/>
                      <a:pt x="800" y="773"/>
                    </a:cubicBezTo>
                    <a:cubicBezTo>
                      <a:pt x="803" y="780"/>
                      <a:pt x="808" y="784"/>
                      <a:pt x="813" y="791"/>
                    </a:cubicBezTo>
                    <a:cubicBezTo>
                      <a:pt x="813" y="803"/>
                      <a:pt x="814" y="809"/>
                      <a:pt x="817" y="819"/>
                    </a:cubicBezTo>
                    <a:cubicBezTo>
                      <a:pt x="819" y="842"/>
                      <a:pt x="820" y="841"/>
                      <a:pt x="839" y="847"/>
                    </a:cubicBezTo>
                    <a:cubicBezTo>
                      <a:pt x="844" y="852"/>
                      <a:pt x="847" y="856"/>
                      <a:pt x="851" y="861"/>
                    </a:cubicBezTo>
                    <a:cubicBezTo>
                      <a:pt x="851" y="863"/>
                      <a:pt x="853" y="864"/>
                      <a:pt x="853" y="866"/>
                    </a:cubicBezTo>
                    <a:cubicBezTo>
                      <a:pt x="853" y="869"/>
                      <a:pt x="853" y="874"/>
                      <a:pt x="855" y="877"/>
                    </a:cubicBezTo>
                    <a:cubicBezTo>
                      <a:pt x="856" y="884"/>
                      <a:pt x="870" y="889"/>
                      <a:pt x="875" y="894"/>
                    </a:cubicBezTo>
                    <a:cubicBezTo>
                      <a:pt x="887" y="927"/>
                      <a:pt x="870" y="945"/>
                      <a:pt x="910" y="955"/>
                    </a:cubicBezTo>
                    <a:cubicBezTo>
                      <a:pt x="921" y="953"/>
                      <a:pt x="926" y="955"/>
                      <a:pt x="933" y="949"/>
                    </a:cubicBezTo>
                    <a:cubicBezTo>
                      <a:pt x="938" y="942"/>
                      <a:pt x="944" y="941"/>
                      <a:pt x="951" y="936"/>
                    </a:cubicBezTo>
                    <a:cubicBezTo>
                      <a:pt x="972" y="924"/>
                      <a:pt x="978" y="920"/>
                      <a:pt x="1003" y="916"/>
                    </a:cubicBezTo>
                    <a:cubicBezTo>
                      <a:pt x="1009" y="914"/>
                      <a:pt x="1017" y="911"/>
                      <a:pt x="1025" y="909"/>
                    </a:cubicBezTo>
                    <a:cubicBezTo>
                      <a:pt x="1031" y="906"/>
                      <a:pt x="1036" y="899"/>
                      <a:pt x="1042" y="897"/>
                    </a:cubicBezTo>
                    <a:cubicBezTo>
                      <a:pt x="1051" y="894"/>
                      <a:pt x="1060" y="894"/>
                      <a:pt x="1068" y="888"/>
                    </a:cubicBezTo>
                    <a:cubicBezTo>
                      <a:pt x="1073" y="881"/>
                      <a:pt x="1079" y="877"/>
                      <a:pt x="1084" y="869"/>
                    </a:cubicBezTo>
                    <a:cubicBezTo>
                      <a:pt x="1087" y="861"/>
                      <a:pt x="1088" y="850"/>
                      <a:pt x="1098" y="844"/>
                    </a:cubicBezTo>
                    <a:cubicBezTo>
                      <a:pt x="1104" y="836"/>
                      <a:pt x="1105" y="825"/>
                      <a:pt x="1108" y="816"/>
                    </a:cubicBezTo>
                    <a:cubicBezTo>
                      <a:pt x="1110" y="811"/>
                      <a:pt x="1115" y="808"/>
                      <a:pt x="1116" y="803"/>
                    </a:cubicBezTo>
                    <a:cubicBezTo>
                      <a:pt x="1110" y="800"/>
                      <a:pt x="1110" y="805"/>
                      <a:pt x="1102" y="808"/>
                    </a:cubicBezTo>
                    <a:cubicBezTo>
                      <a:pt x="1099" y="802"/>
                      <a:pt x="1104" y="795"/>
                      <a:pt x="1098" y="792"/>
                    </a:cubicBezTo>
                    <a:cubicBezTo>
                      <a:pt x="1094" y="789"/>
                      <a:pt x="1084" y="788"/>
                      <a:pt x="1084" y="788"/>
                    </a:cubicBezTo>
                    <a:cubicBezTo>
                      <a:pt x="1077" y="780"/>
                      <a:pt x="1076" y="783"/>
                      <a:pt x="1067" y="786"/>
                    </a:cubicBezTo>
                    <a:cubicBezTo>
                      <a:pt x="1064" y="788"/>
                      <a:pt x="1057" y="789"/>
                      <a:pt x="1057" y="789"/>
                    </a:cubicBezTo>
                    <a:cubicBezTo>
                      <a:pt x="1054" y="789"/>
                      <a:pt x="1051" y="789"/>
                      <a:pt x="1048" y="788"/>
                    </a:cubicBezTo>
                    <a:cubicBezTo>
                      <a:pt x="1046" y="786"/>
                      <a:pt x="1045" y="778"/>
                      <a:pt x="1045" y="778"/>
                    </a:cubicBezTo>
                    <a:cubicBezTo>
                      <a:pt x="1046" y="778"/>
                      <a:pt x="1048" y="777"/>
                      <a:pt x="1050" y="775"/>
                    </a:cubicBezTo>
                    <a:cubicBezTo>
                      <a:pt x="1060" y="772"/>
                      <a:pt x="1067" y="778"/>
                      <a:pt x="1060" y="763"/>
                    </a:cubicBezTo>
                    <a:cubicBezTo>
                      <a:pt x="1059" y="763"/>
                      <a:pt x="1057" y="761"/>
                      <a:pt x="1056" y="761"/>
                    </a:cubicBezTo>
                    <a:cubicBezTo>
                      <a:pt x="1053" y="761"/>
                      <a:pt x="1048" y="761"/>
                      <a:pt x="1046" y="763"/>
                    </a:cubicBezTo>
                    <a:cubicBezTo>
                      <a:pt x="1046" y="764"/>
                      <a:pt x="1045" y="766"/>
                      <a:pt x="1043" y="767"/>
                    </a:cubicBezTo>
                    <a:cubicBezTo>
                      <a:pt x="1036" y="775"/>
                      <a:pt x="1025" y="777"/>
                      <a:pt x="1016" y="780"/>
                    </a:cubicBezTo>
                    <a:cubicBezTo>
                      <a:pt x="1011" y="780"/>
                      <a:pt x="1006" y="778"/>
                      <a:pt x="1003" y="777"/>
                    </a:cubicBezTo>
                    <a:cubicBezTo>
                      <a:pt x="1002" y="777"/>
                      <a:pt x="997" y="775"/>
                      <a:pt x="997" y="775"/>
                    </a:cubicBezTo>
                    <a:cubicBezTo>
                      <a:pt x="988" y="763"/>
                      <a:pt x="986" y="761"/>
                      <a:pt x="971" y="758"/>
                    </a:cubicBezTo>
                    <a:cubicBezTo>
                      <a:pt x="971" y="753"/>
                      <a:pt x="974" y="747"/>
                      <a:pt x="971" y="742"/>
                    </a:cubicBezTo>
                    <a:cubicBezTo>
                      <a:pt x="969" y="739"/>
                      <a:pt x="960" y="736"/>
                      <a:pt x="957" y="734"/>
                    </a:cubicBezTo>
                    <a:cubicBezTo>
                      <a:pt x="954" y="733"/>
                      <a:pt x="947" y="731"/>
                      <a:pt x="947" y="731"/>
                    </a:cubicBezTo>
                    <a:cubicBezTo>
                      <a:pt x="941" y="725"/>
                      <a:pt x="935" y="722"/>
                      <a:pt x="929" y="716"/>
                    </a:cubicBezTo>
                    <a:cubicBezTo>
                      <a:pt x="930" y="706"/>
                      <a:pt x="932" y="700"/>
                      <a:pt x="941" y="697"/>
                    </a:cubicBezTo>
                    <a:cubicBezTo>
                      <a:pt x="955" y="698"/>
                      <a:pt x="968" y="702"/>
                      <a:pt x="980" y="705"/>
                    </a:cubicBezTo>
                    <a:cubicBezTo>
                      <a:pt x="986" y="711"/>
                      <a:pt x="988" y="716"/>
                      <a:pt x="995" y="720"/>
                    </a:cubicBezTo>
                    <a:cubicBezTo>
                      <a:pt x="1005" y="734"/>
                      <a:pt x="1012" y="736"/>
                      <a:pt x="1025" y="744"/>
                    </a:cubicBezTo>
                    <a:cubicBezTo>
                      <a:pt x="1033" y="742"/>
                      <a:pt x="1045" y="747"/>
                      <a:pt x="1051" y="741"/>
                    </a:cubicBezTo>
                    <a:cubicBezTo>
                      <a:pt x="1060" y="733"/>
                      <a:pt x="1048" y="738"/>
                      <a:pt x="1059" y="734"/>
                    </a:cubicBezTo>
                    <a:cubicBezTo>
                      <a:pt x="1064" y="738"/>
                      <a:pt x="1068" y="739"/>
                      <a:pt x="1073" y="742"/>
                    </a:cubicBezTo>
                    <a:cubicBezTo>
                      <a:pt x="1079" y="752"/>
                      <a:pt x="1093" y="750"/>
                      <a:pt x="1104" y="753"/>
                    </a:cubicBezTo>
                    <a:cubicBezTo>
                      <a:pt x="1121" y="764"/>
                      <a:pt x="1110" y="759"/>
                      <a:pt x="1141" y="761"/>
                    </a:cubicBezTo>
                    <a:cubicBezTo>
                      <a:pt x="1152" y="763"/>
                      <a:pt x="1156" y="766"/>
                      <a:pt x="1163" y="775"/>
                    </a:cubicBezTo>
                    <a:cubicBezTo>
                      <a:pt x="1159" y="788"/>
                      <a:pt x="1167" y="781"/>
                      <a:pt x="1173" y="777"/>
                    </a:cubicBezTo>
                    <a:cubicBezTo>
                      <a:pt x="1175" y="770"/>
                      <a:pt x="1178" y="770"/>
                      <a:pt x="1181" y="764"/>
                    </a:cubicBezTo>
                    <a:cubicBezTo>
                      <a:pt x="1190" y="767"/>
                      <a:pt x="1189" y="772"/>
                      <a:pt x="1187" y="783"/>
                    </a:cubicBezTo>
                    <a:cubicBezTo>
                      <a:pt x="1195" y="789"/>
                      <a:pt x="1206" y="786"/>
                      <a:pt x="1215" y="789"/>
                    </a:cubicBezTo>
                    <a:cubicBezTo>
                      <a:pt x="1221" y="791"/>
                      <a:pt x="1226" y="797"/>
                      <a:pt x="1234" y="800"/>
                    </a:cubicBezTo>
                    <a:cubicBezTo>
                      <a:pt x="1245" y="803"/>
                      <a:pt x="1255" y="808"/>
                      <a:pt x="1265" y="816"/>
                    </a:cubicBezTo>
                    <a:cubicBezTo>
                      <a:pt x="1268" y="827"/>
                      <a:pt x="1272" y="831"/>
                      <a:pt x="1282" y="834"/>
                    </a:cubicBezTo>
                    <a:cubicBezTo>
                      <a:pt x="1286" y="842"/>
                      <a:pt x="1288" y="847"/>
                      <a:pt x="1296" y="852"/>
                    </a:cubicBezTo>
                    <a:cubicBezTo>
                      <a:pt x="1308" y="849"/>
                      <a:pt x="1302" y="850"/>
                      <a:pt x="1314" y="847"/>
                    </a:cubicBezTo>
                    <a:cubicBezTo>
                      <a:pt x="1316" y="845"/>
                      <a:pt x="1319" y="845"/>
                      <a:pt x="1319" y="845"/>
                    </a:cubicBezTo>
                    <a:cubicBezTo>
                      <a:pt x="1328" y="852"/>
                      <a:pt x="1322" y="842"/>
                      <a:pt x="1319" y="839"/>
                    </a:cubicBezTo>
                    <a:cubicBezTo>
                      <a:pt x="1316" y="844"/>
                      <a:pt x="1311" y="847"/>
                      <a:pt x="1310" y="853"/>
                    </a:cubicBezTo>
                    <a:cubicBezTo>
                      <a:pt x="1310" y="856"/>
                      <a:pt x="1307" y="863"/>
                      <a:pt x="1307" y="863"/>
                    </a:cubicBezTo>
                    <a:cubicBezTo>
                      <a:pt x="1308" y="869"/>
                      <a:pt x="1310" y="880"/>
                      <a:pt x="1319" y="880"/>
                    </a:cubicBezTo>
                    <a:lnTo>
                      <a:pt x="1320" y="916"/>
                    </a:lnTo>
                    <a:lnTo>
                      <a:pt x="1348" y="1005"/>
                    </a:lnTo>
                    <a:lnTo>
                      <a:pt x="1373" y="1033"/>
                    </a:lnTo>
                    <a:lnTo>
                      <a:pt x="1416" y="994"/>
                    </a:lnTo>
                    <a:lnTo>
                      <a:pt x="1413" y="967"/>
                    </a:lnTo>
                    <a:lnTo>
                      <a:pt x="1424" y="959"/>
                    </a:lnTo>
                    <a:lnTo>
                      <a:pt x="1423" y="925"/>
                    </a:lnTo>
                    <a:lnTo>
                      <a:pt x="1452" y="916"/>
                    </a:lnTo>
                    <a:lnTo>
                      <a:pt x="1520" y="855"/>
                    </a:lnTo>
                    <a:lnTo>
                      <a:pt x="1533" y="839"/>
                    </a:lnTo>
                    <a:lnTo>
                      <a:pt x="1588" y="824"/>
                    </a:lnTo>
                    <a:lnTo>
                      <a:pt x="1608" y="847"/>
                    </a:lnTo>
                    <a:lnTo>
                      <a:pt x="1602" y="858"/>
                    </a:lnTo>
                    <a:lnTo>
                      <a:pt x="1619" y="875"/>
                    </a:lnTo>
                    <a:lnTo>
                      <a:pt x="1624" y="899"/>
                    </a:lnTo>
                    <a:lnTo>
                      <a:pt x="1641" y="906"/>
                    </a:lnTo>
                    <a:lnTo>
                      <a:pt x="1677" y="892"/>
                    </a:lnTo>
                    <a:lnTo>
                      <a:pt x="1675" y="975"/>
                    </a:lnTo>
                    <a:lnTo>
                      <a:pt x="1684" y="956"/>
                    </a:lnTo>
                    <a:lnTo>
                      <a:pt x="1707" y="1000"/>
                    </a:lnTo>
                    <a:lnTo>
                      <a:pt x="1704" y="1030"/>
                    </a:lnTo>
                    <a:lnTo>
                      <a:pt x="1718" y="1013"/>
                    </a:lnTo>
                    <a:lnTo>
                      <a:pt x="1721" y="997"/>
                    </a:lnTo>
                    <a:lnTo>
                      <a:pt x="1738" y="972"/>
                    </a:lnTo>
                    <a:lnTo>
                      <a:pt x="1728" y="958"/>
                    </a:lnTo>
                    <a:lnTo>
                      <a:pt x="1737" y="942"/>
                    </a:lnTo>
                    <a:lnTo>
                      <a:pt x="1725" y="913"/>
                    </a:lnTo>
                    <a:lnTo>
                      <a:pt x="1732" y="889"/>
                    </a:lnTo>
                    <a:lnTo>
                      <a:pt x="1715" y="895"/>
                    </a:lnTo>
                    <a:lnTo>
                      <a:pt x="1707" y="874"/>
                    </a:lnTo>
                    <a:lnTo>
                      <a:pt x="1701" y="844"/>
                    </a:lnTo>
                    <a:lnTo>
                      <a:pt x="1714" y="816"/>
                    </a:lnTo>
                    <a:lnTo>
                      <a:pt x="1728" y="834"/>
                    </a:lnTo>
                    <a:lnTo>
                      <a:pt x="1721" y="880"/>
                    </a:lnTo>
                    <a:lnTo>
                      <a:pt x="1738" y="849"/>
                    </a:lnTo>
                    <a:lnTo>
                      <a:pt x="1732" y="824"/>
                    </a:lnTo>
                    <a:lnTo>
                      <a:pt x="1752" y="808"/>
                    </a:lnTo>
                    <a:lnTo>
                      <a:pt x="1752" y="797"/>
                    </a:lnTo>
                    <a:lnTo>
                      <a:pt x="1759" y="800"/>
                    </a:lnTo>
                    <a:lnTo>
                      <a:pt x="1796" y="756"/>
                    </a:lnTo>
                    <a:lnTo>
                      <a:pt x="1805" y="684"/>
                    </a:lnTo>
                    <a:lnTo>
                      <a:pt x="1810" y="655"/>
                    </a:lnTo>
                    <a:lnTo>
                      <a:pt x="1794" y="664"/>
                    </a:lnTo>
                    <a:lnTo>
                      <a:pt x="1788" y="655"/>
                    </a:lnTo>
                    <a:lnTo>
                      <a:pt x="1800" y="638"/>
                    </a:lnTo>
                    <a:lnTo>
                      <a:pt x="1776" y="592"/>
                    </a:lnTo>
                    <a:lnTo>
                      <a:pt x="1763" y="580"/>
                    </a:lnTo>
                    <a:lnTo>
                      <a:pt x="1783" y="544"/>
                    </a:lnTo>
                    <a:lnTo>
                      <a:pt x="1762" y="539"/>
                    </a:lnTo>
                    <a:lnTo>
                      <a:pt x="1743" y="531"/>
                    </a:lnTo>
                    <a:lnTo>
                      <a:pt x="1751" y="503"/>
                    </a:lnTo>
                    <a:lnTo>
                      <a:pt x="1763" y="487"/>
                    </a:lnTo>
                    <a:lnTo>
                      <a:pt x="1766" y="519"/>
                    </a:lnTo>
                    <a:lnTo>
                      <a:pt x="1788" y="498"/>
                    </a:lnTo>
                    <a:lnTo>
                      <a:pt x="1805" y="497"/>
                    </a:lnTo>
                    <a:lnTo>
                      <a:pt x="1797" y="519"/>
                    </a:lnTo>
                    <a:lnTo>
                      <a:pt x="1824" y="528"/>
                    </a:lnTo>
                    <a:lnTo>
                      <a:pt x="1816" y="545"/>
                    </a:lnTo>
                    <a:lnTo>
                      <a:pt x="1830" y="559"/>
                    </a:lnTo>
                    <a:lnTo>
                      <a:pt x="1830" y="588"/>
                    </a:lnTo>
                    <a:lnTo>
                      <a:pt x="1861" y="559"/>
                    </a:lnTo>
                    <a:lnTo>
                      <a:pt x="1850" y="531"/>
                    </a:lnTo>
                    <a:lnTo>
                      <a:pt x="1821" y="489"/>
                    </a:lnTo>
                    <a:lnTo>
                      <a:pt x="1830" y="473"/>
                    </a:lnTo>
                    <a:lnTo>
                      <a:pt x="1824" y="448"/>
                    </a:lnTo>
                    <a:lnTo>
                      <a:pt x="1844" y="427"/>
                    </a:lnTo>
                    <a:lnTo>
                      <a:pt x="1868" y="416"/>
                    </a:lnTo>
                    <a:lnTo>
                      <a:pt x="1867" y="367"/>
                    </a:lnTo>
                    <a:lnTo>
                      <a:pt x="1865" y="333"/>
                    </a:lnTo>
                    <a:lnTo>
                      <a:pt x="1858" y="302"/>
                    </a:lnTo>
                    <a:lnTo>
                      <a:pt x="1830" y="248"/>
                    </a:lnTo>
                    <a:lnTo>
                      <a:pt x="1825" y="275"/>
                    </a:lnTo>
                    <a:lnTo>
                      <a:pt x="1807" y="258"/>
                    </a:lnTo>
                    <a:lnTo>
                      <a:pt x="1790" y="266"/>
                    </a:lnTo>
                    <a:lnTo>
                      <a:pt x="1805" y="226"/>
                    </a:lnTo>
                    <a:lnTo>
                      <a:pt x="1821" y="192"/>
                    </a:lnTo>
                    <a:lnTo>
                      <a:pt x="1850" y="176"/>
                    </a:lnTo>
                    <a:lnTo>
                      <a:pt x="1853" y="161"/>
                    </a:lnTo>
                    <a:lnTo>
                      <a:pt x="1873" y="155"/>
                    </a:lnTo>
                    <a:lnTo>
                      <a:pt x="1873" y="170"/>
                    </a:lnTo>
                    <a:lnTo>
                      <a:pt x="1896" y="145"/>
                    </a:lnTo>
                    <a:lnTo>
                      <a:pt x="1882" y="139"/>
                    </a:lnTo>
                    <a:lnTo>
                      <a:pt x="1882" y="120"/>
                    </a:lnTo>
                    <a:lnTo>
                      <a:pt x="1899" y="108"/>
                    </a:lnTo>
                    <a:lnTo>
                      <a:pt x="1906" y="122"/>
                    </a:lnTo>
                    <a:lnTo>
                      <a:pt x="1929" y="100"/>
                    </a:lnTo>
                    <a:lnTo>
                      <a:pt x="1926" y="120"/>
                    </a:lnTo>
                    <a:lnTo>
                      <a:pt x="1927" y="136"/>
                    </a:lnTo>
                    <a:lnTo>
                      <a:pt x="1926" y="158"/>
                    </a:lnTo>
                    <a:lnTo>
                      <a:pt x="1918" y="175"/>
                    </a:lnTo>
                    <a:lnTo>
                      <a:pt x="1932" y="197"/>
                    </a:lnTo>
                    <a:lnTo>
                      <a:pt x="1938" y="212"/>
                    </a:lnTo>
                    <a:lnTo>
                      <a:pt x="1947" y="209"/>
                    </a:lnTo>
                    <a:lnTo>
                      <a:pt x="1992" y="256"/>
                    </a:lnTo>
                    <a:lnTo>
                      <a:pt x="2002" y="233"/>
                    </a:lnTo>
                    <a:lnTo>
                      <a:pt x="2014" y="216"/>
                    </a:lnTo>
                    <a:lnTo>
                      <a:pt x="1994" y="205"/>
                    </a:lnTo>
                    <a:lnTo>
                      <a:pt x="1999" y="184"/>
                    </a:lnTo>
                    <a:lnTo>
                      <a:pt x="1999" y="172"/>
                    </a:lnTo>
                    <a:lnTo>
                      <a:pt x="1978" y="150"/>
                    </a:lnTo>
                    <a:lnTo>
                      <a:pt x="1960" y="147"/>
                    </a:lnTo>
                    <a:lnTo>
                      <a:pt x="1943" y="123"/>
                    </a:lnTo>
                    <a:lnTo>
                      <a:pt x="1966" y="119"/>
                    </a:lnTo>
                    <a:lnTo>
                      <a:pt x="1977" y="100"/>
                    </a:lnTo>
                    <a:lnTo>
                      <a:pt x="1991" y="106"/>
                    </a:lnTo>
                    <a:lnTo>
                      <a:pt x="2005" y="98"/>
                    </a:lnTo>
                    <a:lnTo>
                      <a:pt x="1990" y="80"/>
                    </a:lnTo>
                    <a:lnTo>
                      <a:pt x="2002" y="69"/>
                    </a:lnTo>
                    <a:lnTo>
                      <a:pt x="2021" y="68"/>
                    </a:lnTo>
                    <a:lnTo>
                      <a:pt x="2000" y="53"/>
                    </a:lnTo>
                    <a:lnTo>
                      <a:pt x="1975" y="51"/>
                    </a:lnTo>
                    <a:lnTo>
                      <a:pt x="1990" y="32"/>
                    </a:lnTo>
                    <a:lnTo>
                      <a:pt x="1989" y="11"/>
                    </a:lnTo>
                    <a:lnTo>
                      <a:pt x="2005" y="27"/>
                    </a:lnTo>
                    <a:lnTo>
                      <a:pt x="2015" y="18"/>
                    </a:lnTo>
                    <a:lnTo>
                      <a:pt x="2024" y="21"/>
                    </a:lnTo>
                    <a:lnTo>
                      <a:pt x="2038" y="36"/>
                    </a:lnTo>
                    <a:lnTo>
                      <a:pt x="2060" y="33"/>
                    </a:lnTo>
                    <a:lnTo>
                      <a:pt x="2042" y="15"/>
                    </a:lnTo>
                    <a:lnTo>
                      <a:pt x="2038" y="0"/>
                    </a:lnTo>
                    <a:lnTo>
                      <a:pt x="2006" y="5"/>
                    </a:lnTo>
                    <a:lnTo>
                      <a:pt x="1994" y="0"/>
                    </a:lnTo>
                    <a:lnTo>
                      <a:pt x="1955" y="11"/>
                    </a:lnTo>
                    <a:lnTo>
                      <a:pt x="1913" y="18"/>
                    </a:lnTo>
                    <a:lnTo>
                      <a:pt x="1886" y="30"/>
                    </a:lnTo>
                    <a:lnTo>
                      <a:pt x="1885" y="47"/>
                    </a:lnTo>
                    <a:lnTo>
                      <a:pt x="1864" y="50"/>
                    </a:lnTo>
                    <a:cubicBezTo>
                      <a:pt x="1858" y="55"/>
                      <a:pt x="1854" y="75"/>
                      <a:pt x="1847" y="77"/>
                    </a:cubicBezTo>
                    <a:cubicBezTo>
                      <a:pt x="1839" y="82"/>
                      <a:pt x="1830" y="65"/>
                      <a:pt x="1820" y="63"/>
                    </a:cubicBezTo>
                    <a:lnTo>
                      <a:pt x="1786" y="66"/>
                    </a:lnTo>
                    <a:lnTo>
                      <a:pt x="1732" y="56"/>
                    </a:lnTo>
                    <a:lnTo>
                      <a:pt x="1709" y="62"/>
                    </a:lnTo>
                    <a:lnTo>
                      <a:pt x="1678" y="56"/>
                    </a:lnTo>
                    <a:lnTo>
                      <a:pt x="1666" y="47"/>
                    </a:lnTo>
                    <a:lnTo>
                      <a:pt x="1643" y="50"/>
                    </a:lnTo>
                    <a:cubicBezTo>
                      <a:pt x="1635" y="52"/>
                      <a:pt x="1626" y="57"/>
                      <a:pt x="1618" y="60"/>
                    </a:cubicBezTo>
                    <a:cubicBezTo>
                      <a:pt x="1610" y="63"/>
                      <a:pt x="1603" y="67"/>
                      <a:pt x="1597" y="71"/>
                    </a:cubicBezTo>
                    <a:cubicBezTo>
                      <a:pt x="1591" y="75"/>
                      <a:pt x="1587" y="84"/>
                      <a:pt x="1583" y="83"/>
                    </a:cubicBezTo>
                    <a:cubicBezTo>
                      <a:pt x="1571" y="90"/>
                      <a:pt x="1576" y="67"/>
                      <a:pt x="1571" y="65"/>
                    </a:cubicBezTo>
                    <a:lnTo>
                      <a:pt x="1553" y="69"/>
                    </a:lnTo>
                    <a:cubicBezTo>
                      <a:pt x="1544" y="66"/>
                      <a:pt x="1531" y="50"/>
                      <a:pt x="1517" y="47"/>
                    </a:cubicBezTo>
                    <a:cubicBezTo>
                      <a:pt x="1503" y="46"/>
                      <a:pt x="1479" y="45"/>
                      <a:pt x="1468" y="48"/>
                    </a:cubicBezTo>
                    <a:cubicBezTo>
                      <a:pt x="1457" y="51"/>
                      <a:pt x="1461" y="63"/>
                      <a:pt x="1451" y="63"/>
                    </a:cubicBezTo>
                    <a:cubicBezTo>
                      <a:pt x="1439" y="66"/>
                      <a:pt x="1419" y="48"/>
                      <a:pt x="1408" y="47"/>
                    </a:cubicBezTo>
                    <a:cubicBezTo>
                      <a:pt x="1397" y="46"/>
                      <a:pt x="1390" y="59"/>
                      <a:pt x="1382" y="59"/>
                    </a:cubicBezTo>
                    <a:cubicBezTo>
                      <a:pt x="1374" y="59"/>
                      <a:pt x="1362" y="52"/>
                      <a:pt x="1357" y="47"/>
                    </a:cubicBezTo>
                    <a:cubicBezTo>
                      <a:pt x="1352" y="42"/>
                      <a:pt x="1356" y="36"/>
                      <a:pt x="1349" y="30"/>
                    </a:cubicBezTo>
                    <a:cubicBezTo>
                      <a:pt x="1333" y="26"/>
                      <a:pt x="1330" y="13"/>
                      <a:pt x="1318" y="11"/>
                    </a:cubicBezTo>
                    <a:cubicBezTo>
                      <a:pt x="1306" y="9"/>
                      <a:pt x="1287" y="20"/>
                      <a:pt x="1277" y="20"/>
                    </a:cubicBezTo>
                    <a:cubicBezTo>
                      <a:pt x="1267" y="20"/>
                      <a:pt x="1268" y="10"/>
                      <a:pt x="1259" y="9"/>
                    </a:cubicBezTo>
                    <a:lnTo>
                      <a:pt x="1222" y="14"/>
                    </a:lnTo>
                    <a:lnTo>
                      <a:pt x="1210" y="32"/>
                    </a:lnTo>
                    <a:cubicBezTo>
                      <a:pt x="1203" y="35"/>
                      <a:pt x="1187" y="28"/>
                      <a:pt x="1178" y="29"/>
                    </a:cubicBezTo>
                    <a:cubicBezTo>
                      <a:pt x="1169" y="30"/>
                      <a:pt x="1164" y="36"/>
                      <a:pt x="1154" y="39"/>
                    </a:cubicBezTo>
                    <a:cubicBezTo>
                      <a:pt x="1144" y="42"/>
                      <a:pt x="1124" y="44"/>
                      <a:pt x="1120" y="48"/>
                    </a:cubicBezTo>
                    <a:cubicBezTo>
                      <a:pt x="1109" y="57"/>
                      <a:pt x="1132" y="61"/>
                      <a:pt x="1132" y="65"/>
                    </a:cubicBezTo>
                    <a:cubicBezTo>
                      <a:pt x="1132" y="69"/>
                      <a:pt x="1126" y="70"/>
                      <a:pt x="1118" y="72"/>
                    </a:cubicBezTo>
                    <a:cubicBezTo>
                      <a:pt x="1110" y="74"/>
                      <a:pt x="1084" y="72"/>
                      <a:pt x="1085" y="77"/>
                    </a:cubicBezTo>
                    <a:cubicBezTo>
                      <a:pt x="1085" y="86"/>
                      <a:pt x="1126" y="103"/>
                      <a:pt x="1127" y="105"/>
                    </a:cubicBezTo>
                    <a:lnTo>
                      <a:pt x="1090" y="90"/>
                    </a:lnTo>
                    <a:lnTo>
                      <a:pt x="1072" y="95"/>
                    </a:lnTo>
                    <a:cubicBezTo>
                      <a:pt x="1063" y="93"/>
                      <a:pt x="1039" y="65"/>
                      <a:pt x="1033" y="80"/>
                    </a:cubicBezTo>
                    <a:cubicBezTo>
                      <a:pt x="1027" y="95"/>
                      <a:pt x="1077" y="132"/>
                      <a:pt x="1084" y="147"/>
                    </a:cubicBezTo>
                    <a:lnTo>
                      <a:pt x="1075" y="171"/>
                    </a:lnTo>
                    <a:lnTo>
                      <a:pt x="1040" y="170"/>
                    </a:lnTo>
                    <a:cubicBezTo>
                      <a:pt x="1040" y="170"/>
                      <a:pt x="1061" y="164"/>
                      <a:pt x="1060" y="155"/>
                    </a:cubicBezTo>
                    <a:cubicBezTo>
                      <a:pt x="1059" y="146"/>
                      <a:pt x="1043" y="127"/>
                      <a:pt x="1031" y="113"/>
                    </a:cubicBezTo>
                    <a:cubicBezTo>
                      <a:pt x="1025" y="101"/>
                      <a:pt x="1030" y="84"/>
                      <a:pt x="1024" y="81"/>
                    </a:cubicBezTo>
                    <a:cubicBezTo>
                      <a:pt x="1018" y="78"/>
                      <a:pt x="997" y="65"/>
                      <a:pt x="989" y="71"/>
                    </a:cubicBezTo>
                    <a:cubicBezTo>
                      <a:pt x="968" y="74"/>
                      <a:pt x="970" y="107"/>
                      <a:pt x="974" y="116"/>
                    </a:cubicBezTo>
                    <a:cubicBezTo>
                      <a:pt x="978" y="125"/>
                      <a:pt x="1009" y="122"/>
                      <a:pt x="1012" y="125"/>
                    </a:cubicBezTo>
                    <a:cubicBezTo>
                      <a:pt x="1028" y="153"/>
                      <a:pt x="1005" y="143"/>
                      <a:pt x="989" y="134"/>
                    </a:cubicBezTo>
                    <a:cubicBezTo>
                      <a:pt x="973" y="125"/>
                      <a:pt x="968" y="128"/>
                      <a:pt x="958" y="128"/>
                    </a:cubicBezTo>
                    <a:cubicBezTo>
                      <a:pt x="948" y="128"/>
                      <a:pt x="931" y="133"/>
                      <a:pt x="926" y="137"/>
                    </a:cubicBezTo>
                    <a:cubicBezTo>
                      <a:pt x="921" y="141"/>
                      <a:pt x="939" y="157"/>
                      <a:pt x="926" y="152"/>
                    </a:cubicBezTo>
                    <a:cubicBezTo>
                      <a:pt x="913" y="147"/>
                      <a:pt x="899" y="149"/>
                      <a:pt x="886" y="147"/>
                    </a:cubicBezTo>
                    <a:cubicBezTo>
                      <a:pt x="873" y="145"/>
                      <a:pt x="863" y="136"/>
                      <a:pt x="847" y="140"/>
                    </a:cubicBezTo>
                    <a:cubicBezTo>
                      <a:pt x="825" y="147"/>
                      <a:pt x="794" y="185"/>
                      <a:pt x="787" y="171"/>
                    </a:cubicBezTo>
                    <a:cubicBezTo>
                      <a:pt x="780" y="157"/>
                      <a:pt x="800" y="155"/>
                      <a:pt x="800" y="150"/>
                    </a:cubicBezTo>
                    <a:cubicBezTo>
                      <a:pt x="800" y="145"/>
                      <a:pt x="796" y="138"/>
                      <a:pt x="790" y="138"/>
                    </a:cubicBezTo>
                    <a:cubicBezTo>
                      <a:pt x="784" y="138"/>
                      <a:pt x="764" y="144"/>
                      <a:pt x="763" y="152"/>
                    </a:cubicBezTo>
                    <a:cubicBezTo>
                      <a:pt x="761" y="163"/>
                      <a:pt x="783" y="181"/>
                      <a:pt x="782" y="186"/>
                    </a:cubicBezTo>
                    <a:cubicBezTo>
                      <a:pt x="781" y="191"/>
                      <a:pt x="765" y="180"/>
                      <a:pt x="758" y="183"/>
                    </a:cubicBezTo>
                    <a:cubicBezTo>
                      <a:pt x="751" y="186"/>
                      <a:pt x="746" y="207"/>
                      <a:pt x="742" y="203"/>
                    </a:cubicBezTo>
                    <a:lnTo>
                      <a:pt x="728" y="189"/>
                    </a:lnTo>
                    <a:lnTo>
                      <a:pt x="746" y="170"/>
                    </a:lnTo>
                    <a:lnTo>
                      <a:pt x="733" y="158"/>
                    </a:lnTo>
                    <a:cubicBezTo>
                      <a:pt x="727" y="155"/>
                      <a:pt x="718" y="150"/>
                      <a:pt x="712" y="149"/>
                    </a:cubicBezTo>
                    <a:cubicBezTo>
                      <a:pt x="706" y="148"/>
                      <a:pt x="701" y="154"/>
                      <a:pt x="698" y="152"/>
                    </a:cubicBezTo>
                    <a:cubicBezTo>
                      <a:pt x="695" y="150"/>
                      <a:pt x="698" y="139"/>
                      <a:pt x="695" y="138"/>
                    </a:cubicBezTo>
                    <a:cubicBezTo>
                      <a:pt x="692" y="137"/>
                      <a:pt x="685" y="146"/>
                      <a:pt x="680" y="146"/>
                    </a:cubicBezTo>
                    <a:cubicBezTo>
                      <a:pt x="675" y="146"/>
                      <a:pt x="677" y="142"/>
                      <a:pt x="667" y="140"/>
                    </a:cubicBezTo>
                    <a:cubicBezTo>
                      <a:pt x="657" y="138"/>
                      <a:pt x="632" y="139"/>
                      <a:pt x="622" y="135"/>
                    </a:cubicBezTo>
                    <a:cubicBezTo>
                      <a:pt x="612" y="131"/>
                      <a:pt x="632" y="117"/>
                      <a:pt x="608" y="113"/>
                    </a:cubicBezTo>
                    <a:cubicBezTo>
                      <a:pt x="584" y="109"/>
                      <a:pt x="590" y="119"/>
                      <a:pt x="583" y="119"/>
                    </a:cubicBezTo>
                    <a:lnTo>
                      <a:pt x="568" y="114"/>
                    </a:lnTo>
                    <a:cubicBezTo>
                      <a:pt x="555" y="116"/>
                      <a:pt x="521" y="125"/>
                      <a:pt x="505" y="131"/>
                    </a:cubicBezTo>
                    <a:cubicBezTo>
                      <a:pt x="482" y="140"/>
                      <a:pt x="485" y="140"/>
                      <a:pt x="472" y="152"/>
                    </a:cubicBezTo>
                    <a:cubicBezTo>
                      <a:pt x="459" y="164"/>
                      <a:pt x="443" y="192"/>
                      <a:pt x="428" y="204"/>
                    </a:cubicBezTo>
                    <a:cubicBezTo>
                      <a:pt x="410" y="223"/>
                      <a:pt x="393" y="217"/>
                      <a:pt x="382" y="224"/>
                    </a:cubicBezTo>
                    <a:lnTo>
                      <a:pt x="364" y="248"/>
                    </a:lnTo>
                    <a:lnTo>
                      <a:pt x="368" y="290"/>
                    </a:lnTo>
                    <a:lnTo>
                      <a:pt x="389" y="306"/>
                    </a:lnTo>
                    <a:lnTo>
                      <a:pt x="436" y="290"/>
                    </a:lnTo>
                    <a:cubicBezTo>
                      <a:pt x="447" y="296"/>
                      <a:pt x="448" y="335"/>
                      <a:pt x="457" y="341"/>
                    </a:cubicBezTo>
                    <a:cubicBezTo>
                      <a:pt x="468" y="348"/>
                      <a:pt x="486" y="330"/>
                      <a:pt x="491" y="324"/>
                    </a:cubicBezTo>
                    <a:lnTo>
                      <a:pt x="496" y="300"/>
                    </a:lnTo>
                    <a:lnTo>
                      <a:pt x="514" y="281"/>
                    </a:lnTo>
                    <a:cubicBezTo>
                      <a:pt x="515" y="270"/>
                      <a:pt x="499" y="245"/>
                      <a:pt x="502" y="234"/>
                    </a:cubicBezTo>
                    <a:cubicBezTo>
                      <a:pt x="505" y="225"/>
                      <a:pt x="526" y="220"/>
                      <a:pt x="535" y="213"/>
                    </a:cubicBezTo>
                    <a:cubicBezTo>
                      <a:pt x="544" y="206"/>
                      <a:pt x="546" y="192"/>
                      <a:pt x="554" y="191"/>
                    </a:cubicBezTo>
                    <a:cubicBezTo>
                      <a:pt x="567" y="190"/>
                      <a:pt x="580" y="200"/>
                      <a:pt x="581" y="204"/>
                    </a:cubicBezTo>
                    <a:cubicBezTo>
                      <a:pt x="581" y="208"/>
                      <a:pt x="560" y="200"/>
                      <a:pt x="557" y="215"/>
                    </a:cubicBezTo>
                    <a:cubicBezTo>
                      <a:pt x="554" y="230"/>
                      <a:pt x="535" y="233"/>
                      <a:pt x="533" y="242"/>
                    </a:cubicBezTo>
                    <a:lnTo>
                      <a:pt x="548" y="267"/>
                    </a:lnTo>
                    <a:lnTo>
                      <a:pt x="571" y="276"/>
                    </a:lnTo>
                    <a:lnTo>
                      <a:pt x="598" y="264"/>
                    </a:lnTo>
                    <a:lnTo>
                      <a:pt x="625" y="261"/>
                    </a:lnTo>
                    <a:cubicBezTo>
                      <a:pt x="632" y="263"/>
                      <a:pt x="645" y="271"/>
                      <a:pt x="638" y="276"/>
                    </a:cubicBezTo>
                    <a:cubicBezTo>
                      <a:pt x="631" y="281"/>
                      <a:pt x="593" y="287"/>
                      <a:pt x="584" y="293"/>
                    </a:cubicBezTo>
                    <a:cubicBezTo>
                      <a:pt x="575" y="299"/>
                      <a:pt x="587" y="309"/>
                      <a:pt x="581" y="311"/>
                    </a:cubicBezTo>
                    <a:cubicBezTo>
                      <a:pt x="567" y="319"/>
                      <a:pt x="556" y="301"/>
                      <a:pt x="550" y="303"/>
                    </a:cubicBezTo>
                    <a:lnTo>
                      <a:pt x="547" y="323"/>
                    </a:lnTo>
                    <a:lnTo>
                      <a:pt x="536" y="350"/>
                    </a:lnTo>
                    <a:lnTo>
                      <a:pt x="512" y="351"/>
                    </a:lnTo>
                    <a:lnTo>
                      <a:pt x="476" y="360"/>
                    </a:lnTo>
                    <a:lnTo>
                      <a:pt x="457" y="351"/>
                    </a:lnTo>
                    <a:lnTo>
                      <a:pt x="443" y="357"/>
                    </a:lnTo>
                    <a:lnTo>
                      <a:pt x="419" y="342"/>
                    </a:lnTo>
                    <a:cubicBezTo>
                      <a:pt x="417" y="335"/>
                      <a:pt x="433" y="329"/>
                      <a:pt x="428" y="317"/>
                    </a:cubicBezTo>
                    <a:cubicBezTo>
                      <a:pt x="423" y="305"/>
                      <a:pt x="396" y="313"/>
                      <a:pt x="392" y="321"/>
                    </a:cubicBezTo>
                    <a:lnTo>
                      <a:pt x="397" y="362"/>
                    </a:lnTo>
                    <a:lnTo>
                      <a:pt x="373" y="362"/>
                    </a:lnTo>
                    <a:cubicBezTo>
                      <a:pt x="365" y="366"/>
                      <a:pt x="355" y="380"/>
                      <a:pt x="347" y="386"/>
                    </a:cubicBezTo>
                    <a:cubicBezTo>
                      <a:pt x="339" y="392"/>
                      <a:pt x="332" y="379"/>
                      <a:pt x="322" y="399"/>
                    </a:cubicBezTo>
                    <a:cubicBezTo>
                      <a:pt x="312" y="419"/>
                      <a:pt x="301" y="411"/>
                      <a:pt x="293" y="414"/>
                    </a:cubicBezTo>
                    <a:cubicBezTo>
                      <a:pt x="285" y="417"/>
                      <a:pt x="280" y="414"/>
                      <a:pt x="275" y="416"/>
                    </a:cubicBezTo>
                    <a:cubicBezTo>
                      <a:pt x="270" y="418"/>
                      <a:pt x="267" y="426"/>
                      <a:pt x="260" y="426"/>
                    </a:cubicBezTo>
                    <a:cubicBezTo>
                      <a:pt x="253" y="426"/>
                      <a:pt x="238" y="417"/>
                      <a:pt x="232" y="419"/>
                    </a:cubicBezTo>
                    <a:cubicBezTo>
                      <a:pt x="226" y="421"/>
                      <a:pt x="221" y="432"/>
                      <a:pt x="226" y="437"/>
                    </a:cubicBezTo>
                    <a:lnTo>
                      <a:pt x="263" y="449"/>
                    </a:lnTo>
                    <a:lnTo>
                      <a:pt x="272" y="474"/>
                    </a:lnTo>
                    <a:lnTo>
                      <a:pt x="262" y="503"/>
                    </a:lnTo>
                    <a:cubicBezTo>
                      <a:pt x="251" y="507"/>
                      <a:pt x="223" y="499"/>
                      <a:pt x="206" y="498"/>
                    </a:cubicBezTo>
                    <a:cubicBezTo>
                      <a:pt x="189" y="497"/>
                      <a:pt x="164" y="492"/>
                      <a:pt x="158" y="498"/>
                    </a:cubicBezTo>
                    <a:cubicBezTo>
                      <a:pt x="152" y="504"/>
                      <a:pt x="167" y="527"/>
                      <a:pt x="167" y="537"/>
                    </a:cubicBezTo>
                    <a:cubicBezTo>
                      <a:pt x="167" y="547"/>
                      <a:pt x="159" y="551"/>
                      <a:pt x="157" y="557"/>
                    </a:cubicBezTo>
                    <a:cubicBezTo>
                      <a:pt x="155" y="563"/>
                      <a:pt x="161" y="569"/>
                      <a:pt x="157" y="576"/>
                    </a:cubicBezTo>
                    <a:cubicBezTo>
                      <a:pt x="153" y="583"/>
                      <a:pt x="127" y="594"/>
                      <a:pt x="130" y="597"/>
                    </a:cubicBezTo>
                    <a:cubicBezTo>
                      <a:pt x="139" y="606"/>
                      <a:pt x="160" y="592"/>
                      <a:pt x="176" y="592"/>
                    </a:cubicBezTo>
                    <a:lnTo>
                      <a:pt x="226" y="598"/>
                    </a:lnTo>
                    <a:lnTo>
                      <a:pt x="260" y="588"/>
                    </a:lnTo>
                    <a:lnTo>
                      <a:pt x="274" y="576"/>
                    </a:lnTo>
                    <a:cubicBezTo>
                      <a:pt x="282" y="573"/>
                      <a:pt x="306" y="573"/>
                      <a:pt x="307" y="569"/>
                    </a:cubicBezTo>
                    <a:cubicBezTo>
                      <a:pt x="321" y="557"/>
                      <a:pt x="283" y="559"/>
                      <a:pt x="283" y="552"/>
                    </a:cubicBezTo>
                    <a:cubicBezTo>
                      <a:pt x="283" y="545"/>
                      <a:pt x="300" y="533"/>
                      <a:pt x="307" y="528"/>
                    </a:cubicBezTo>
                    <a:lnTo>
                      <a:pt x="325" y="522"/>
                    </a:lnTo>
                    <a:lnTo>
                      <a:pt x="320" y="503"/>
                    </a:lnTo>
                    <a:cubicBezTo>
                      <a:pt x="323" y="499"/>
                      <a:pt x="336" y="495"/>
                      <a:pt x="342" y="495"/>
                    </a:cubicBezTo>
                    <a:cubicBezTo>
                      <a:pt x="348" y="495"/>
                      <a:pt x="350" y="506"/>
                      <a:pt x="358" y="505"/>
                    </a:cubicBezTo>
                    <a:cubicBezTo>
                      <a:pt x="366" y="504"/>
                      <a:pt x="384" y="490"/>
                      <a:pt x="393" y="491"/>
                    </a:cubicBezTo>
                    <a:lnTo>
                      <a:pt x="415" y="510"/>
                    </a:lnTo>
                    <a:cubicBezTo>
                      <a:pt x="416" y="517"/>
                      <a:pt x="407" y="520"/>
                      <a:pt x="401" y="530"/>
                    </a:cubicBezTo>
                    <a:lnTo>
                      <a:pt x="381" y="573"/>
                    </a:lnTo>
                    <a:lnTo>
                      <a:pt x="406" y="576"/>
                    </a:lnTo>
                    <a:lnTo>
                      <a:pt x="412" y="561"/>
                    </a:lnTo>
                    <a:lnTo>
                      <a:pt x="404" y="543"/>
                    </a:lnTo>
                    <a:cubicBezTo>
                      <a:pt x="406" y="539"/>
                      <a:pt x="417" y="541"/>
                      <a:pt x="423" y="538"/>
                    </a:cubicBezTo>
                    <a:cubicBezTo>
                      <a:pt x="430" y="537"/>
                      <a:pt x="435" y="526"/>
                      <a:pt x="441" y="527"/>
                    </a:cubicBezTo>
                    <a:cubicBezTo>
                      <a:pt x="447" y="528"/>
                      <a:pt x="453" y="542"/>
                      <a:pt x="460" y="547"/>
                    </a:cubicBezTo>
                    <a:lnTo>
                      <a:pt x="483" y="559"/>
                    </a:lnTo>
                    <a:lnTo>
                      <a:pt x="490" y="573"/>
                    </a:lnTo>
                    <a:lnTo>
                      <a:pt x="493" y="590"/>
                    </a:lnTo>
                    <a:lnTo>
                      <a:pt x="508" y="579"/>
                    </a:lnTo>
                    <a:cubicBezTo>
                      <a:pt x="508" y="579"/>
                      <a:pt x="507" y="566"/>
                      <a:pt x="509" y="564"/>
                    </a:cubicBezTo>
                    <a:cubicBezTo>
                      <a:pt x="513" y="561"/>
                      <a:pt x="512" y="581"/>
                      <a:pt x="521" y="569"/>
                    </a:cubicBezTo>
                    <a:cubicBezTo>
                      <a:pt x="530" y="557"/>
                      <a:pt x="525" y="556"/>
                      <a:pt x="515" y="549"/>
                    </a:cubicBezTo>
                    <a:lnTo>
                      <a:pt x="468" y="523"/>
                    </a:lnTo>
                    <a:lnTo>
                      <a:pt x="441" y="508"/>
                    </a:lnTo>
                    <a:lnTo>
                      <a:pt x="455" y="480"/>
                    </a:lnTo>
                    <a:lnTo>
                      <a:pt x="464" y="498"/>
                    </a:lnTo>
                    <a:lnTo>
                      <a:pt x="487" y="512"/>
                    </a:lnTo>
                    <a:lnTo>
                      <a:pt x="517" y="527"/>
                    </a:lnTo>
                    <a:cubicBezTo>
                      <a:pt x="526" y="535"/>
                      <a:pt x="529" y="546"/>
                      <a:pt x="539" y="559"/>
                    </a:cubicBezTo>
                    <a:cubicBezTo>
                      <a:pt x="549" y="572"/>
                      <a:pt x="570" y="602"/>
                      <a:pt x="579" y="608"/>
                    </a:cubicBezTo>
                    <a:cubicBezTo>
                      <a:pt x="588" y="614"/>
                      <a:pt x="588" y="598"/>
                      <a:pt x="592" y="597"/>
                    </a:cubicBezTo>
                    <a:cubicBezTo>
                      <a:pt x="596" y="594"/>
                      <a:pt x="604" y="602"/>
                      <a:pt x="604" y="599"/>
                    </a:cubicBezTo>
                    <a:cubicBezTo>
                      <a:pt x="604" y="596"/>
                      <a:pt x="596" y="583"/>
                      <a:pt x="593" y="578"/>
                    </a:cubicBezTo>
                    <a:cubicBezTo>
                      <a:pt x="589" y="574"/>
                      <a:pt x="590" y="568"/>
                      <a:pt x="587" y="567"/>
                    </a:cubicBezTo>
                    <a:cubicBezTo>
                      <a:pt x="585" y="563"/>
                      <a:pt x="583" y="558"/>
                      <a:pt x="584" y="555"/>
                    </a:cubicBezTo>
                    <a:cubicBezTo>
                      <a:pt x="585" y="552"/>
                      <a:pt x="589" y="550"/>
                      <a:pt x="592" y="548"/>
                    </a:cubicBezTo>
                    <a:lnTo>
                      <a:pt x="601" y="542"/>
                    </a:lnTo>
                    <a:cubicBezTo>
                      <a:pt x="607" y="541"/>
                      <a:pt x="621" y="541"/>
                      <a:pt x="627" y="541"/>
                    </a:cubicBezTo>
                    <a:cubicBezTo>
                      <a:pt x="633" y="541"/>
                      <a:pt x="636" y="541"/>
                      <a:pt x="640" y="539"/>
                    </a:cubicBezTo>
                    <a:cubicBezTo>
                      <a:pt x="644" y="537"/>
                      <a:pt x="648" y="532"/>
                      <a:pt x="650" y="528"/>
                    </a:cubicBezTo>
                    <a:lnTo>
                      <a:pt x="653" y="513"/>
                    </a:lnTo>
                    <a:lnTo>
                      <a:pt x="639" y="505"/>
                    </a:lnTo>
                    <a:cubicBezTo>
                      <a:pt x="639" y="503"/>
                      <a:pt x="650" y="505"/>
                      <a:pt x="655" y="501"/>
                    </a:cubicBezTo>
                    <a:cubicBezTo>
                      <a:pt x="660" y="497"/>
                      <a:pt x="665" y="488"/>
                      <a:pt x="670" y="483"/>
                    </a:cubicBezTo>
                    <a:cubicBezTo>
                      <a:pt x="675" y="478"/>
                      <a:pt x="681" y="471"/>
                      <a:pt x="686" y="470"/>
                    </a:cubicBezTo>
                    <a:lnTo>
                      <a:pt x="703" y="476"/>
                    </a:lnTo>
                    <a:lnTo>
                      <a:pt x="718" y="494"/>
                    </a:lnTo>
                    <a:cubicBezTo>
                      <a:pt x="723" y="498"/>
                      <a:pt x="727" y="503"/>
                      <a:pt x="731" y="501"/>
                    </a:cubicBezTo>
                    <a:cubicBezTo>
                      <a:pt x="735" y="499"/>
                      <a:pt x="742" y="488"/>
                      <a:pt x="742" y="482"/>
                    </a:cubicBezTo>
                    <a:lnTo>
                      <a:pt x="728" y="466"/>
                    </a:lnTo>
                    <a:cubicBezTo>
                      <a:pt x="730" y="462"/>
                      <a:pt x="746" y="463"/>
                      <a:pt x="755" y="459"/>
                    </a:cubicBezTo>
                    <a:cubicBezTo>
                      <a:pt x="764" y="455"/>
                      <a:pt x="777" y="444"/>
                      <a:pt x="782" y="444"/>
                    </a:cubicBezTo>
                    <a:cubicBezTo>
                      <a:pt x="787" y="444"/>
                      <a:pt x="786" y="452"/>
                      <a:pt x="784" y="458"/>
                    </a:cubicBezTo>
                    <a:cubicBezTo>
                      <a:pt x="782" y="464"/>
                      <a:pt x="765" y="469"/>
                      <a:pt x="772" y="480"/>
                    </a:cubicBezTo>
                    <a:cubicBezTo>
                      <a:pt x="779" y="491"/>
                      <a:pt x="820" y="516"/>
                      <a:pt x="824" y="525"/>
                    </a:cubicBezTo>
                    <a:cubicBezTo>
                      <a:pt x="828" y="534"/>
                      <a:pt x="808" y="535"/>
                      <a:pt x="796" y="537"/>
                    </a:cubicBezTo>
                    <a:cubicBezTo>
                      <a:pt x="784" y="539"/>
                      <a:pt x="763" y="541"/>
                      <a:pt x="751" y="539"/>
                    </a:cubicBezTo>
                    <a:cubicBezTo>
                      <a:pt x="739" y="537"/>
                      <a:pt x="739" y="524"/>
                      <a:pt x="722" y="524"/>
                    </a:cubicBezTo>
                    <a:cubicBezTo>
                      <a:pt x="705" y="524"/>
                      <a:pt x="707" y="533"/>
                      <a:pt x="697" y="537"/>
                    </a:cubicBezTo>
                    <a:lnTo>
                      <a:pt x="667" y="538"/>
                    </a:lnTo>
                    <a:lnTo>
                      <a:pt x="623" y="560"/>
                    </a:lnTo>
                    <a:lnTo>
                      <a:pt x="634" y="576"/>
                    </a:lnTo>
                    <a:lnTo>
                      <a:pt x="639" y="598"/>
                    </a:lnTo>
                    <a:lnTo>
                      <a:pt x="669" y="617"/>
                    </a:lnTo>
                    <a:lnTo>
                      <a:pt x="700" y="602"/>
                    </a:lnTo>
                    <a:lnTo>
                      <a:pt x="718" y="611"/>
                    </a:lnTo>
                    <a:lnTo>
                      <a:pt x="752" y="608"/>
                    </a:lnTo>
                    <a:lnTo>
                      <a:pt x="757" y="644"/>
                    </a:lnTo>
                    <a:lnTo>
                      <a:pt x="697" y="677"/>
                    </a:ln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45" name="直接连接符 5"/>
            <p:cNvSpPr>
              <a:spLocks noChangeShapeType="1"/>
            </p:cNvSpPr>
            <p:nvPr/>
          </p:nvSpPr>
          <p:spPr bwMode="auto">
            <a:xfrm>
              <a:off x="2647950" y="2825750"/>
              <a:ext cx="1320800" cy="642938"/>
            </a:xfrm>
            <a:prstGeom prst="line">
              <a:avLst/>
            </a:prstGeom>
            <a:noFill/>
            <a:ln w="9525">
              <a:solidFill>
                <a:srgbClr val="7F7F7F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6" name="直接连接符 158"/>
            <p:cNvSpPr>
              <a:spLocks noChangeShapeType="1"/>
            </p:cNvSpPr>
            <p:nvPr/>
          </p:nvSpPr>
          <p:spPr bwMode="auto">
            <a:xfrm flipV="1">
              <a:off x="5130800" y="2617788"/>
              <a:ext cx="1422400" cy="881062"/>
            </a:xfrm>
            <a:prstGeom prst="line">
              <a:avLst/>
            </a:prstGeom>
            <a:noFill/>
            <a:ln w="9525">
              <a:solidFill>
                <a:srgbClr val="7F7F7F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7" name="直接连接符 159"/>
            <p:cNvSpPr>
              <a:spLocks noChangeShapeType="1"/>
            </p:cNvSpPr>
            <p:nvPr/>
          </p:nvSpPr>
          <p:spPr bwMode="auto">
            <a:xfrm>
              <a:off x="7931150" y="2617788"/>
              <a:ext cx="1450975" cy="720725"/>
            </a:xfrm>
            <a:prstGeom prst="line">
              <a:avLst/>
            </a:prstGeom>
            <a:noFill/>
            <a:ln w="9525">
              <a:solidFill>
                <a:srgbClr val="7F7F7F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8" name="矩形 2"/>
            <p:cNvSpPr>
              <a:spLocks noChangeArrowheads="1"/>
            </p:cNvSpPr>
            <p:nvPr/>
          </p:nvSpPr>
          <p:spPr bwMode="auto">
            <a:xfrm>
              <a:off x="1827213" y="2428875"/>
              <a:ext cx="863600" cy="909638"/>
            </a:xfrm>
            <a:prstGeom prst="rect">
              <a:avLst/>
            </a:prstGeom>
            <a:solidFill>
              <a:srgbClr val="FBCE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49" name="矩形 150"/>
            <p:cNvSpPr>
              <a:spLocks noChangeArrowheads="1"/>
            </p:cNvSpPr>
            <p:nvPr/>
          </p:nvSpPr>
          <p:spPr bwMode="auto">
            <a:xfrm>
              <a:off x="3968750" y="2846388"/>
              <a:ext cx="1181100" cy="1244600"/>
            </a:xfrm>
            <a:prstGeom prst="rect">
              <a:avLst/>
            </a:prstGeom>
            <a:solidFill>
              <a:srgbClr val="1B2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50" name="矩形 156"/>
            <p:cNvSpPr>
              <a:spLocks noChangeArrowheads="1"/>
            </p:cNvSpPr>
            <p:nvPr/>
          </p:nvSpPr>
          <p:spPr bwMode="auto">
            <a:xfrm>
              <a:off x="6553200" y="1892300"/>
              <a:ext cx="1377950" cy="1452563"/>
            </a:xfrm>
            <a:prstGeom prst="rect">
              <a:avLst/>
            </a:prstGeom>
            <a:solidFill>
              <a:srgbClr val="87B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51" name="矩形 157"/>
            <p:cNvSpPr>
              <a:spLocks noChangeArrowheads="1"/>
            </p:cNvSpPr>
            <p:nvPr/>
          </p:nvSpPr>
          <p:spPr bwMode="auto">
            <a:xfrm>
              <a:off x="9378950" y="2690813"/>
              <a:ext cx="1181100" cy="1244600"/>
            </a:xfrm>
            <a:prstGeom prst="rect">
              <a:avLst/>
            </a:prstGeom>
            <a:solidFill>
              <a:srgbClr val="EE0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52" name="文本框 19"/>
            <p:cNvSpPr>
              <a:spLocks noChangeArrowheads="1"/>
            </p:cNvSpPr>
            <p:nvPr/>
          </p:nvSpPr>
          <p:spPr bwMode="auto">
            <a:xfrm>
              <a:off x="1760538" y="2600325"/>
              <a:ext cx="102235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Text1</a:t>
              </a: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3" name="文本框 19"/>
            <p:cNvSpPr>
              <a:spLocks noChangeArrowheads="1"/>
            </p:cNvSpPr>
            <p:nvPr/>
          </p:nvSpPr>
          <p:spPr bwMode="auto">
            <a:xfrm>
              <a:off x="4024313" y="3225800"/>
              <a:ext cx="102235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Text2</a:t>
              </a: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4" name="文本框 19"/>
            <p:cNvSpPr>
              <a:spLocks noChangeArrowheads="1"/>
            </p:cNvSpPr>
            <p:nvPr/>
          </p:nvSpPr>
          <p:spPr bwMode="auto">
            <a:xfrm>
              <a:off x="6761163" y="2338388"/>
              <a:ext cx="1023937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Text3</a:t>
              </a: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5" name="文本框 19"/>
            <p:cNvSpPr>
              <a:spLocks noChangeArrowheads="1"/>
            </p:cNvSpPr>
            <p:nvPr/>
          </p:nvSpPr>
          <p:spPr bwMode="auto">
            <a:xfrm>
              <a:off x="9498013" y="3092450"/>
              <a:ext cx="1022350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Text4</a:t>
              </a:r>
              <a:endPara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256" name="组合 354"/>
            <p:cNvGrpSpPr/>
            <p:nvPr/>
          </p:nvGrpSpPr>
          <p:grpSpPr bwMode="auto">
            <a:xfrm>
              <a:off x="1676400" y="3503613"/>
              <a:ext cx="2347913" cy="933450"/>
              <a:chOff x="0" y="0"/>
              <a:chExt cx="1761619" cy="700382"/>
            </a:xfrm>
          </p:grpSpPr>
          <p:sp>
            <p:nvSpPr>
              <p:cNvPr id="257" name="文本框 355"/>
              <p:cNvSpPr>
                <a:spLocks noChangeArrowheads="1"/>
              </p:cNvSpPr>
              <p:nvPr/>
            </p:nvSpPr>
            <p:spPr bwMode="auto">
              <a:xfrm>
                <a:off x="110701" y="323452"/>
                <a:ext cx="1650918" cy="3769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3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 </a:t>
                </a:r>
                <a:endParaRPr lang="zh-CN" altLang="en-US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3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</a:t>
                </a:r>
                <a:endParaRPr lang="zh-CN" altLang="en-US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8" name="文本框 35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50918" cy="2847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800" b="1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TEXT HERE</a:t>
                </a:r>
                <a:endParaRPr lang="zh-CN" altLang="en-US" sz="18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59" name="组合 354"/>
            <p:cNvGrpSpPr/>
            <p:nvPr/>
          </p:nvGrpSpPr>
          <p:grpSpPr bwMode="auto">
            <a:xfrm>
              <a:off x="3863975" y="4286250"/>
              <a:ext cx="2349500" cy="935038"/>
              <a:chOff x="0" y="0"/>
              <a:chExt cx="1761619" cy="700382"/>
            </a:xfrm>
          </p:grpSpPr>
          <p:sp>
            <p:nvSpPr>
              <p:cNvPr id="260" name="文本框 355"/>
              <p:cNvSpPr>
                <a:spLocks noChangeArrowheads="1"/>
              </p:cNvSpPr>
              <p:nvPr/>
            </p:nvSpPr>
            <p:spPr bwMode="auto">
              <a:xfrm>
                <a:off x="110701" y="323452"/>
                <a:ext cx="1650918" cy="3769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3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 </a:t>
                </a:r>
                <a:endParaRPr lang="zh-CN" altLang="en-US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3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</a:t>
                </a:r>
                <a:endParaRPr lang="zh-CN" altLang="en-US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61" name="文本框 35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50918" cy="2847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800" b="1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TEXT HERE</a:t>
                </a:r>
                <a:endParaRPr lang="zh-CN" altLang="en-US" sz="18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62" name="组合 354"/>
            <p:cNvGrpSpPr/>
            <p:nvPr/>
          </p:nvGrpSpPr>
          <p:grpSpPr bwMode="auto">
            <a:xfrm>
              <a:off x="6451600" y="3556000"/>
              <a:ext cx="2347913" cy="935038"/>
              <a:chOff x="0" y="0"/>
              <a:chExt cx="1761619" cy="700382"/>
            </a:xfrm>
          </p:grpSpPr>
          <p:sp>
            <p:nvSpPr>
              <p:cNvPr id="263" name="文本框 355"/>
              <p:cNvSpPr>
                <a:spLocks noChangeArrowheads="1"/>
              </p:cNvSpPr>
              <p:nvPr/>
            </p:nvSpPr>
            <p:spPr bwMode="auto">
              <a:xfrm>
                <a:off x="110701" y="323452"/>
                <a:ext cx="1650918" cy="3769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3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 </a:t>
                </a:r>
                <a:endParaRPr lang="zh-CN" altLang="en-US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3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</a:t>
                </a:r>
                <a:endParaRPr lang="zh-CN" altLang="en-US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64" name="文本框 35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50918" cy="2847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800" b="1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TEXT HERE</a:t>
                </a:r>
                <a:endParaRPr lang="zh-CN" altLang="en-US" sz="18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65" name="组合 354"/>
            <p:cNvGrpSpPr/>
            <p:nvPr/>
          </p:nvGrpSpPr>
          <p:grpSpPr bwMode="auto">
            <a:xfrm>
              <a:off x="9269413" y="4070350"/>
              <a:ext cx="2347912" cy="933450"/>
              <a:chOff x="0" y="0"/>
              <a:chExt cx="1761619" cy="700382"/>
            </a:xfrm>
          </p:grpSpPr>
          <p:sp>
            <p:nvSpPr>
              <p:cNvPr id="266" name="文本框 355"/>
              <p:cNvSpPr>
                <a:spLocks noChangeArrowheads="1"/>
              </p:cNvSpPr>
              <p:nvPr/>
            </p:nvSpPr>
            <p:spPr bwMode="auto">
              <a:xfrm>
                <a:off x="110701" y="323452"/>
                <a:ext cx="1650918" cy="3769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3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 </a:t>
                </a:r>
                <a:endParaRPr lang="zh-CN" altLang="en-US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3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</a:t>
                </a:r>
                <a:endParaRPr lang="zh-CN" altLang="en-US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67" name="文本框 35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50918" cy="2847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800" b="1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TEXT HERE</a:t>
                </a:r>
                <a:endParaRPr lang="zh-CN" altLang="en-US" sz="18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" name="组合 285"/>
          <p:cNvGrpSpPr/>
          <p:nvPr/>
        </p:nvGrpSpPr>
        <p:grpSpPr>
          <a:xfrm>
            <a:off x="179512" y="1634537"/>
            <a:ext cx="9188909" cy="4458759"/>
            <a:chOff x="928688" y="1412875"/>
            <a:chExt cx="11018837" cy="5346700"/>
          </a:xfrm>
        </p:grpSpPr>
        <p:grpSp>
          <p:nvGrpSpPr>
            <p:cNvPr id="150" name="Group 3"/>
            <p:cNvGrpSpPr/>
            <p:nvPr/>
          </p:nvGrpSpPr>
          <p:grpSpPr bwMode="auto">
            <a:xfrm>
              <a:off x="1008063" y="1412875"/>
              <a:ext cx="10488612" cy="4195763"/>
              <a:chOff x="0" y="0"/>
              <a:chExt cx="4955" cy="1982"/>
            </a:xfrm>
          </p:grpSpPr>
          <p:sp>
            <p:nvSpPr>
              <p:cNvPr id="151" name="Freeform 4"/>
              <p:cNvSpPr>
                <a:spLocks noChangeArrowheads="1"/>
              </p:cNvSpPr>
              <p:nvPr/>
            </p:nvSpPr>
            <p:spPr bwMode="auto">
              <a:xfrm>
                <a:off x="91" y="88"/>
                <a:ext cx="1457" cy="1812"/>
              </a:xfrm>
              <a:custGeom>
                <a:avLst/>
                <a:gdLst>
                  <a:gd name="T0" fmla="*/ 47 w 1692"/>
                  <a:gd name="T1" fmla="*/ 30 h 2586"/>
                  <a:gd name="T2" fmla="*/ 131 w 1692"/>
                  <a:gd name="T3" fmla="*/ 25 h 2586"/>
                  <a:gd name="T4" fmla="*/ 177 w 1692"/>
                  <a:gd name="T5" fmla="*/ 29 h 2586"/>
                  <a:gd name="T6" fmla="*/ 169 w 1692"/>
                  <a:gd name="T7" fmla="*/ 53 h 2586"/>
                  <a:gd name="T8" fmla="*/ 111 w 1692"/>
                  <a:gd name="T9" fmla="*/ 69 h 2586"/>
                  <a:gd name="T10" fmla="*/ 90 w 1692"/>
                  <a:gd name="T11" fmla="*/ 85 h 2586"/>
                  <a:gd name="T12" fmla="*/ 116 w 1692"/>
                  <a:gd name="T13" fmla="*/ 114 h 2586"/>
                  <a:gd name="T14" fmla="*/ 129 w 1692"/>
                  <a:gd name="T15" fmla="*/ 114 h 2586"/>
                  <a:gd name="T16" fmla="*/ 133 w 1692"/>
                  <a:gd name="T17" fmla="*/ 107 h 2586"/>
                  <a:gd name="T18" fmla="*/ 195 w 1692"/>
                  <a:gd name="T19" fmla="*/ 137 h 2586"/>
                  <a:gd name="T20" fmla="*/ 264 w 1692"/>
                  <a:gd name="T21" fmla="*/ 142 h 2586"/>
                  <a:gd name="T22" fmla="*/ 324 w 1692"/>
                  <a:gd name="T23" fmla="*/ 160 h 2586"/>
                  <a:gd name="T24" fmla="*/ 348 w 1692"/>
                  <a:gd name="T25" fmla="*/ 168 h 2586"/>
                  <a:gd name="T26" fmla="*/ 314 w 1692"/>
                  <a:gd name="T27" fmla="*/ 191 h 2586"/>
                  <a:gd name="T28" fmla="*/ 374 w 1692"/>
                  <a:gd name="T29" fmla="*/ 211 h 2586"/>
                  <a:gd name="T30" fmla="*/ 421 w 1692"/>
                  <a:gd name="T31" fmla="*/ 240 h 2586"/>
                  <a:gd name="T32" fmla="*/ 446 w 1692"/>
                  <a:gd name="T33" fmla="*/ 273 h 2586"/>
                  <a:gd name="T34" fmla="*/ 487 w 1692"/>
                  <a:gd name="T35" fmla="*/ 301 h 2586"/>
                  <a:gd name="T36" fmla="*/ 522 w 1692"/>
                  <a:gd name="T37" fmla="*/ 298 h 2586"/>
                  <a:gd name="T38" fmla="*/ 507 w 1692"/>
                  <a:gd name="T39" fmla="*/ 283 h 2586"/>
                  <a:gd name="T40" fmla="*/ 525 w 1692"/>
                  <a:gd name="T41" fmla="*/ 273 h 2586"/>
                  <a:gd name="T42" fmla="*/ 558 w 1692"/>
                  <a:gd name="T43" fmla="*/ 263 h 2586"/>
                  <a:gd name="T44" fmla="*/ 591 w 1692"/>
                  <a:gd name="T45" fmla="*/ 246 h 2586"/>
                  <a:gd name="T46" fmla="*/ 639 w 1692"/>
                  <a:gd name="T47" fmla="*/ 231 h 2586"/>
                  <a:gd name="T48" fmla="*/ 661 w 1692"/>
                  <a:gd name="T49" fmla="*/ 206 h 2586"/>
                  <a:gd name="T50" fmla="*/ 633 w 1692"/>
                  <a:gd name="T51" fmla="*/ 182 h 2586"/>
                  <a:gd name="T52" fmla="*/ 561 w 1692"/>
                  <a:gd name="T53" fmla="*/ 167 h 2586"/>
                  <a:gd name="T54" fmla="*/ 450 w 1692"/>
                  <a:gd name="T55" fmla="*/ 152 h 2586"/>
                  <a:gd name="T56" fmla="*/ 398 w 1692"/>
                  <a:gd name="T57" fmla="*/ 149 h 2586"/>
                  <a:gd name="T58" fmla="*/ 369 w 1692"/>
                  <a:gd name="T59" fmla="*/ 150 h 2586"/>
                  <a:gd name="T60" fmla="*/ 324 w 1692"/>
                  <a:gd name="T61" fmla="*/ 155 h 2586"/>
                  <a:gd name="T62" fmla="*/ 309 w 1692"/>
                  <a:gd name="T63" fmla="*/ 139 h 2586"/>
                  <a:gd name="T64" fmla="*/ 301 w 1692"/>
                  <a:gd name="T65" fmla="*/ 125 h 2586"/>
                  <a:gd name="T66" fmla="*/ 257 w 1692"/>
                  <a:gd name="T67" fmla="*/ 130 h 2586"/>
                  <a:gd name="T68" fmla="*/ 233 w 1692"/>
                  <a:gd name="T69" fmla="*/ 112 h 2586"/>
                  <a:gd name="T70" fmla="*/ 301 w 1692"/>
                  <a:gd name="T71" fmla="*/ 108 h 2586"/>
                  <a:gd name="T72" fmla="*/ 343 w 1692"/>
                  <a:gd name="T73" fmla="*/ 107 h 2586"/>
                  <a:gd name="T74" fmla="*/ 366 w 1692"/>
                  <a:gd name="T75" fmla="*/ 107 h 2586"/>
                  <a:gd name="T76" fmla="*/ 431 w 1692"/>
                  <a:gd name="T77" fmla="*/ 89 h 2586"/>
                  <a:gd name="T78" fmla="*/ 483 w 1692"/>
                  <a:gd name="T79" fmla="*/ 80 h 2586"/>
                  <a:gd name="T80" fmla="*/ 521 w 1692"/>
                  <a:gd name="T81" fmla="*/ 75 h 2586"/>
                  <a:gd name="T82" fmla="*/ 547 w 1692"/>
                  <a:gd name="T83" fmla="*/ 64 h 2586"/>
                  <a:gd name="T84" fmla="*/ 525 w 1692"/>
                  <a:gd name="T85" fmla="*/ 61 h 2586"/>
                  <a:gd name="T86" fmla="*/ 623 w 1692"/>
                  <a:gd name="T87" fmla="*/ 54 h 2586"/>
                  <a:gd name="T88" fmla="*/ 574 w 1692"/>
                  <a:gd name="T89" fmla="*/ 41 h 2586"/>
                  <a:gd name="T90" fmla="*/ 542 w 1692"/>
                  <a:gd name="T91" fmla="*/ 32 h 2586"/>
                  <a:gd name="T92" fmla="*/ 499 w 1692"/>
                  <a:gd name="T93" fmla="*/ 43 h 2586"/>
                  <a:gd name="T94" fmla="*/ 453 w 1692"/>
                  <a:gd name="T95" fmla="*/ 53 h 2586"/>
                  <a:gd name="T96" fmla="*/ 417 w 1692"/>
                  <a:gd name="T97" fmla="*/ 36 h 2586"/>
                  <a:gd name="T98" fmla="*/ 494 w 1692"/>
                  <a:gd name="T99" fmla="*/ 29 h 2586"/>
                  <a:gd name="T100" fmla="*/ 517 w 1692"/>
                  <a:gd name="T101" fmla="*/ 24 h 2586"/>
                  <a:gd name="T102" fmla="*/ 542 w 1692"/>
                  <a:gd name="T103" fmla="*/ 20 h 2586"/>
                  <a:gd name="T104" fmla="*/ 524 w 1692"/>
                  <a:gd name="T105" fmla="*/ 18 h 2586"/>
                  <a:gd name="T106" fmla="*/ 515 w 1692"/>
                  <a:gd name="T107" fmla="*/ 14 h 2586"/>
                  <a:gd name="T108" fmla="*/ 489 w 1692"/>
                  <a:gd name="T109" fmla="*/ 13 h 2586"/>
                  <a:gd name="T110" fmla="*/ 451 w 1692"/>
                  <a:gd name="T111" fmla="*/ 16 h 2586"/>
                  <a:gd name="T112" fmla="*/ 388 w 1692"/>
                  <a:gd name="T113" fmla="*/ 14 h 2586"/>
                  <a:gd name="T114" fmla="*/ 224 w 1692"/>
                  <a:gd name="T115" fmla="*/ 0 h 2586"/>
                  <a:gd name="T116" fmla="*/ 140 w 1692"/>
                  <a:gd name="T117" fmla="*/ 4 h 2586"/>
                  <a:gd name="T118" fmla="*/ 118 w 1692"/>
                  <a:gd name="T119" fmla="*/ 13 h 2586"/>
                  <a:gd name="T120" fmla="*/ 53 w 1692"/>
                  <a:gd name="T121" fmla="*/ 20 h 2586"/>
                  <a:gd name="T122" fmla="*/ 53 w 1692"/>
                  <a:gd name="T123" fmla="*/ 25 h 2586"/>
                  <a:gd name="T124" fmla="*/ 2 w 1692"/>
                  <a:gd name="T125" fmla="*/ 30 h 258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92"/>
                  <a:gd name="T190" fmla="*/ 0 h 2586"/>
                  <a:gd name="T191" fmla="*/ 1692 w 1692"/>
                  <a:gd name="T192" fmla="*/ 2586 h 258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92" h="2586">
                    <a:moveTo>
                      <a:pt x="2" y="252"/>
                    </a:moveTo>
                    <a:lnTo>
                      <a:pt x="68" y="264"/>
                    </a:lnTo>
                    <a:lnTo>
                      <a:pt x="116" y="258"/>
                    </a:lnTo>
                    <a:lnTo>
                      <a:pt x="188" y="216"/>
                    </a:lnTo>
                    <a:lnTo>
                      <a:pt x="236" y="210"/>
                    </a:lnTo>
                    <a:lnTo>
                      <a:pt x="320" y="210"/>
                    </a:lnTo>
                    <a:lnTo>
                      <a:pt x="368" y="216"/>
                    </a:lnTo>
                    <a:lnTo>
                      <a:pt x="398" y="246"/>
                    </a:lnTo>
                    <a:lnTo>
                      <a:pt x="434" y="240"/>
                    </a:lnTo>
                    <a:lnTo>
                      <a:pt x="422" y="294"/>
                    </a:lnTo>
                    <a:lnTo>
                      <a:pt x="404" y="354"/>
                    </a:lnTo>
                    <a:lnTo>
                      <a:pt x="416" y="444"/>
                    </a:lnTo>
                    <a:lnTo>
                      <a:pt x="408" y="480"/>
                    </a:lnTo>
                    <a:lnTo>
                      <a:pt x="380" y="474"/>
                    </a:lnTo>
                    <a:lnTo>
                      <a:pt x="272" y="582"/>
                    </a:lnTo>
                    <a:lnTo>
                      <a:pt x="236" y="628"/>
                    </a:lnTo>
                    <a:lnTo>
                      <a:pt x="242" y="672"/>
                    </a:lnTo>
                    <a:lnTo>
                      <a:pt x="218" y="714"/>
                    </a:lnTo>
                    <a:lnTo>
                      <a:pt x="268" y="774"/>
                    </a:lnTo>
                    <a:lnTo>
                      <a:pt x="262" y="844"/>
                    </a:lnTo>
                    <a:lnTo>
                      <a:pt x="284" y="964"/>
                    </a:lnTo>
                    <a:lnTo>
                      <a:pt x="320" y="1010"/>
                    </a:lnTo>
                    <a:lnTo>
                      <a:pt x="324" y="970"/>
                    </a:lnTo>
                    <a:lnTo>
                      <a:pt x="316" y="960"/>
                    </a:lnTo>
                    <a:lnTo>
                      <a:pt x="302" y="834"/>
                    </a:lnTo>
                    <a:lnTo>
                      <a:pt x="326" y="830"/>
                    </a:lnTo>
                    <a:lnTo>
                      <a:pt x="328" y="906"/>
                    </a:lnTo>
                    <a:lnTo>
                      <a:pt x="380" y="996"/>
                    </a:lnTo>
                    <a:lnTo>
                      <a:pt x="368" y="1074"/>
                    </a:lnTo>
                    <a:lnTo>
                      <a:pt x="478" y="1154"/>
                    </a:lnTo>
                    <a:lnTo>
                      <a:pt x="564" y="1164"/>
                    </a:lnTo>
                    <a:lnTo>
                      <a:pt x="612" y="1208"/>
                    </a:lnTo>
                    <a:lnTo>
                      <a:pt x="650" y="1200"/>
                    </a:lnTo>
                    <a:lnTo>
                      <a:pt x="680" y="1224"/>
                    </a:lnTo>
                    <a:lnTo>
                      <a:pt x="698" y="1272"/>
                    </a:lnTo>
                    <a:lnTo>
                      <a:pt x="794" y="1350"/>
                    </a:lnTo>
                    <a:lnTo>
                      <a:pt x="842" y="1308"/>
                    </a:lnTo>
                    <a:lnTo>
                      <a:pt x="848" y="1350"/>
                    </a:lnTo>
                    <a:lnTo>
                      <a:pt x="854" y="1422"/>
                    </a:lnTo>
                    <a:lnTo>
                      <a:pt x="786" y="1490"/>
                    </a:lnTo>
                    <a:lnTo>
                      <a:pt x="788" y="1542"/>
                    </a:lnTo>
                    <a:lnTo>
                      <a:pt x="770" y="1608"/>
                    </a:lnTo>
                    <a:lnTo>
                      <a:pt x="802" y="1634"/>
                    </a:lnTo>
                    <a:lnTo>
                      <a:pt x="848" y="1668"/>
                    </a:lnTo>
                    <a:lnTo>
                      <a:pt x="916" y="1782"/>
                    </a:lnTo>
                    <a:lnTo>
                      <a:pt x="956" y="1800"/>
                    </a:lnTo>
                    <a:lnTo>
                      <a:pt x="1010" y="1848"/>
                    </a:lnTo>
                    <a:lnTo>
                      <a:pt x="1034" y="2022"/>
                    </a:lnTo>
                    <a:lnTo>
                      <a:pt x="1058" y="2178"/>
                    </a:lnTo>
                    <a:lnTo>
                      <a:pt x="1046" y="2244"/>
                    </a:lnTo>
                    <a:lnTo>
                      <a:pt x="1094" y="2310"/>
                    </a:lnTo>
                    <a:lnTo>
                      <a:pt x="1118" y="2364"/>
                    </a:lnTo>
                    <a:lnTo>
                      <a:pt x="1138" y="2458"/>
                    </a:lnTo>
                    <a:lnTo>
                      <a:pt x="1194" y="2540"/>
                    </a:lnTo>
                    <a:lnTo>
                      <a:pt x="1286" y="2586"/>
                    </a:lnTo>
                    <a:lnTo>
                      <a:pt x="1382" y="2574"/>
                    </a:lnTo>
                    <a:lnTo>
                      <a:pt x="1280" y="2520"/>
                    </a:lnTo>
                    <a:lnTo>
                      <a:pt x="1266" y="2472"/>
                    </a:lnTo>
                    <a:lnTo>
                      <a:pt x="1288" y="2428"/>
                    </a:lnTo>
                    <a:lnTo>
                      <a:pt x="1244" y="2394"/>
                    </a:lnTo>
                    <a:lnTo>
                      <a:pt x="1284" y="2334"/>
                    </a:lnTo>
                    <a:lnTo>
                      <a:pt x="1244" y="2300"/>
                    </a:lnTo>
                    <a:lnTo>
                      <a:pt x="1288" y="2306"/>
                    </a:lnTo>
                    <a:lnTo>
                      <a:pt x="1286" y="2244"/>
                    </a:lnTo>
                    <a:lnTo>
                      <a:pt x="1330" y="2268"/>
                    </a:lnTo>
                    <a:lnTo>
                      <a:pt x="1368" y="2228"/>
                    </a:lnTo>
                    <a:lnTo>
                      <a:pt x="1334" y="2160"/>
                    </a:lnTo>
                    <a:lnTo>
                      <a:pt x="1382" y="2184"/>
                    </a:lnTo>
                    <a:lnTo>
                      <a:pt x="1448" y="2076"/>
                    </a:lnTo>
                    <a:lnTo>
                      <a:pt x="1468" y="2052"/>
                    </a:lnTo>
                    <a:lnTo>
                      <a:pt x="1476" y="1982"/>
                    </a:lnTo>
                    <a:lnTo>
                      <a:pt x="1568" y="1950"/>
                    </a:lnTo>
                    <a:lnTo>
                      <a:pt x="1612" y="1880"/>
                    </a:lnTo>
                    <a:lnTo>
                      <a:pt x="1628" y="1830"/>
                    </a:lnTo>
                    <a:lnTo>
                      <a:pt x="1622" y="1746"/>
                    </a:lnTo>
                    <a:lnTo>
                      <a:pt x="1692" y="1644"/>
                    </a:lnTo>
                    <a:lnTo>
                      <a:pt x="1652" y="1578"/>
                    </a:lnTo>
                    <a:lnTo>
                      <a:pt x="1552" y="1538"/>
                    </a:lnTo>
                    <a:lnTo>
                      <a:pt x="1448" y="1500"/>
                    </a:lnTo>
                    <a:lnTo>
                      <a:pt x="1376" y="1494"/>
                    </a:lnTo>
                    <a:lnTo>
                      <a:pt x="1376" y="1410"/>
                    </a:lnTo>
                    <a:lnTo>
                      <a:pt x="1262" y="1356"/>
                    </a:lnTo>
                    <a:lnTo>
                      <a:pt x="1166" y="1272"/>
                    </a:lnTo>
                    <a:lnTo>
                      <a:pt x="1104" y="1280"/>
                    </a:lnTo>
                    <a:lnTo>
                      <a:pt x="1048" y="1276"/>
                    </a:lnTo>
                    <a:lnTo>
                      <a:pt x="1020" y="1244"/>
                    </a:lnTo>
                    <a:lnTo>
                      <a:pt x="974" y="1260"/>
                    </a:lnTo>
                    <a:lnTo>
                      <a:pt x="984" y="1238"/>
                    </a:lnTo>
                    <a:lnTo>
                      <a:pt x="934" y="1268"/>
                    </a:lnTo>
                    <a:lnTo>
                      <a:pt x="904" y="1268"/>
                    </a:lnTo>
                    <a:lnTo>
                      <a:pt x="872" y="1314"/>
                    </a:lnTo>
                    <a:lnTo>
                      <a:pt x="836" y="1272"/>
                    </a:lnTo>
                    <a:lnTo>
                      <a:pt x="794" y="1308"/>
                    </a:lnTo>
                    <a:lnTo>
                      <a:pt x="748" y="1278"/>
                    </a:lnTo>
                    <a:lnTo>
                      <a:pt x="758" y="1242"/>
                    </a:lnTo>
                    <a:lnTo>
                      <a:pt x="758" y="1174"/>
                    </a:lnTo>
                    <a:lnTo>
                      <a:pt x="698" y="1176"/>
                    </a:lnTo>
                    <a:lnTo>
                      <a:pt x="668" y="1140"/>
                    </a:lnTo>
                    <a:lnTo>
                      <a:pt x="736" y="1062"/>
                    </a:lnTo>
                    <a:lnTo>
                      <a:pt x="712" y="1050"/>
                    </a:lnTo>
                    <a:lnTo>
                      <a:pt x="658" y="1062"/>
                    </a:lnTo>
                    <a:lnTo>
                      <a:pt x="632" y="1104"/>
                    </a:lnTo>
                    <a:lnTo>
                      <a:pt x="596" y="1110"/>
                    </a:lnTo>
                    <a:lnTo>
                      <a:pt x="538" y="1066"/>
                    </a:lnTo>
                    <a:lnTo>
                      <a:pt x="568" y="950"/>
                    </a:lnTo>
                    <a:lnTo>
                      <a:pt x="632" y="894"/>
                    </a:lnTo>
                    <a:lnTo>
                      <a:pt x="686" y="894"/>
                    </a:lnTo>
                    <a:lnTo>
                      <a:pt x="740" y="912"/>
                    </a:lnTo>
                    <a:lnTo>
                      <a:pt x="736" y="900"/>
                    </a:lnTo>
                    <a:lnTo>
                      <a:pt x="766" y="868"/>
                    </a:lnTo>
                    <a:lnTo>
                      <a:pt x="842" y="906"/>
                    </a:lnTo>
                    <a:lnTo>
                      <a:pt x="848" y="966"/>
                    </a:lnTo>
                    <a:lnTo>
                      <a:pt x="884" y="984"/>
                    </a:lnTo>
                    <a:lnTo>
                      <a:pt x="896" y="900"/>
                    </a:lnTo>
                    <a:lnTo>
                      <a:pt x="878" y="858"/>
                    </a:lnTo>
                    <a:lnTo>
                      <a:pt x="998" y="806"/>
                    </a:lnTo>
                    <a:lnTo>
                      <a:pt x="1058" y="750"/>
                    </a:lnTo>
                    <a:lnTo>
                      <a:pt x="1100" y="696"/>
                    </a:lnTo>
                    <a:lnTo>
                      <a:pt x="1130" y="672"/>
                    </a:lnTo>
                    <a:lnTo>
                      <a:pt x="1184" y="678"/>
                    </a:lnTo>
                    <a:lnTo>
                      <a:pt x="1190" y="636"/>
                    </a:lnTo>
                    <a:lnTo>
                      <a:pt x="1280" y="588"/>
                    </a:lnTo>
                    <a:lnTo>
                      <a:pt x="1278" y="636"/>
                    </a:lnTo>
                    <a:lnTo>
                      <a:pt x="1360" y="602"/>
                    </a:lnTo>
                    <a:lnTo>
                      <a:pt x="1322" y="570"/>
                    </a:lnTo>
                    <a:lnTo>
                      <a:pt x="1340" y="538"/>
                    </a:lnTo>
                    <a:lnTo>
                      <a:pt x="1320" y="522"/>
                    </a:lnTo>
                    <a:lnTo>
                      <a:pt x="1286" y="546"/>
                    </a:lnTo>
                    <a:lnTo>
                      <a:pt x="1288" y="512"/>
                    </a:lnTo>
                    <a:lnTo>
                      <a:pt x="1400" y="504"/>
                    </a:lnTo>
                    <a:lnTo>
                      <a:pt x="1490" y="480"/>
                    </a:lnTo>
                    <a:lnTo>
                      <a:pt x="1526" y="456"/>
                    </a:lnTo>
                    <a:lnTo>
                      <a:pt x="1484" y="394"/>
                    </a:lnTo>
                    <a:cubicBezTo>
                      <a:pt x="1474" y="370"/>
                      <a:pt x="1479" y="319"/>
                      <a:pt x="1466" y="310"/>
                    </a:cubicBezTo>
                    <a:cubicBezTo>
                      <a:pt x="1456" y="300"/>
                      <a:pt x="1423" y="343"/>
                      <a:pt x="1406" y="342"/>
                    </a:cubicBezTo>
                    <a:lnTo>
                      <a:pt x="1376" y="312"/>
                    </a:lnTo>
                    <a:lnTo>
                      <a:pt x="1376" y="270"/>
                    </a:lnTo>
                    <a:lnTo>
                      <a:pt x="1328" y="264"/>
                    </a:lnTo>
                    <a:lnTo>
                      <a:pt x="1312" y="252"/>
                    </a:lnTo>
                    <a:lnTo>
                      <a:pt x="1256" y="314"/>
                    </a:lnTo>
                    <a:lnTo>
                      <a:pt x="1222" y="364"/>
                    </a:lnTo>
                    <a:lnTo>
                      <a:pt x="1172" y="402"/>
                    </a:lnTo>
                    <a:lnTo>
                      <a:pt x="1136" y="474"/>
                    </a:lnTo>
                    <a:lnTo>
                      <a:pt x="1110" y="444"/>
                    </a:lnTo>
                    <a:lnTo>
                      <a:pt x="1128" y="394"/>
                    </a:lnTo>
                    <a:lnTo>
                      <a:pt x="1038" y="334"/>
                    </a:lnTo>
                    <a:lnTo>
                      <a:pt x="1022" y="304"/>
                    </a:lnTo>
                    <a:lnTo>
                      <a:pt x="1122" y="226"/>
                    </a:lnTo>
                    <a:lnTo>
                      <a:pt x="1184" y="222"/>
                    </a:lnTo>
                    <a:lnTo>
                      <a:pt x="1212" y="240"/>
                    </a:lnTo>
                    <a:lnTo>
                      <a:pt x="1248" y="220"/>
                    </a:lnTo>
                    <a:lnTo>
                      <a:pt x="1300" y="220"/>
                    </a:lnTo>
                    <a:lnTo>
                      <a:pt x="1266" y="198"/>
                    </a:lnTo>
                    <a:lnTo>
                      <a:pt x="1208" y="196"/>
                    </a:lnTo>
                    <a:lnTo>
                      <a:pt x="1250" y="174"/>
                    </a:lnTo>
                    <a:lnTo>
                      <a:pt x="1328" y="172"/>
                    </a:lnTo>
                    <a:lnTo>
                      <a:pt x="1364" y="132"/>
                    </a:lnTo>
                    <a:cubicBezTo>
                      <a:pt x="1346" y="124"/>
                      <a:pt x="1343" y="119"/>
                      <a:pt x="1324" y="122"/>
                    </a:cubicBezTo>
                    <a:cubicBezTo>
                      <a:pt x="1310" y="124"/>
                      <a:pt x="1294" y="132"/>
                      <a:pt x="1286" y="144"/>
                    </a:cubicBezTo>
                    <a:cubicBezTo>
                      <a:pt x="1282" y="149"/>
                      <a:pt x="1274" y="148"/>
                      <a:pt x="1268" y="150"/>
                    </a:cubicBezTo>
                    <a:cubicBezTo>
                      <a:pt x="1266" y="144"/>
                      <a:pt x="1259" y="138"/>
                      <a:pt x="1262" y="132"/>
                    </a:cubicBezTo>
                    <a:cubicBezTo>
                      <a:pt x="1269" y="118"/>
                      <a:pt x="1303" y="134"/>
                      <a:pt x="1262" y="120"/>
                    </a:cubicBezTo>
                    <a:cubicBezTo>
                      <a:pt x="1221" y="134"/>
                      <a:pt x="1252" y="105"/>
                      <a:pt x="1262" y="90"/>
                    </a:cubicBezTo>
                    <a:cubicBezTo>
                      <a:pt x="1260" y="84"/>
                      <a:pt x="1262" y="75"/>
                      <a:pt x="1256" y="72"/>
                    </a:cubicBezTo>
                    <a:cubicBezTo>
                      <a:pt x="1238" y="63"/>
                      <a:pt x="1202" y="102"/>
                      <a:pt x="1202" y="102"/>
                    </a:cubicBezTo>
                    <a:cubicBezTo>
                      <a:pt x="1198" y="108"/>
                      <a:pt x="1186" y="140"/>
                      <a:pt x="1180" y="144"/>
                    </a:cubicBezTo>
                    <a:cubicBezTo>
                      <a:pt x="1169" y="151"/>
                      <a:pt x="1148" y="122"/>
                      <a:pt x="1148" y="122"/>
                    </a:cubicBezTo>
                    <a:cubicBezTo>
                      <a:pt x="1138" y="123"/>
                      <a:pt x="1121" y="137"/>
                      <a:pt x="1106" y="136"/>
                    </a:cubicBezTo>
                    <a:cubicBezTo>
                      <a:pt x="1091" y="135"/>
                      <a:pt x="1074" y="117"/>
                      <a:pt x="1056" y="116"/>
                    </a:cubicBezTo>
                    <a:cubicBezTo>
                      <a:pt x="1038" y="115"/>
                      <a:pt x="1016" y="131"/>
                      <a:pt x="998" y="132"/>
                    </a:cubicBezTo>
                    <a:cubicBezTo>
                      <a:pt x="997" y="132"/>
                      <a:pt x="956" y="125"/>
                      <a:pt x="950" y="120"/>
                    </a:cubicBezTo>
                    <a:cubicBezTo>
                      <a:pt x="918" y="94"/>
                      <a:pt x="960" y="108"/>
                      <a:pt x="920" y="90"/>
                    </a:cubicBezTo>
                    <a:cubicBezTo>
                      <a:pt x="852" y="60"/>
                      <a:pt x="806" y="58"/>
                      <a:pt x="730" y="54"/>
                    </a:cubicBezTo>
                    <a:cubicBezTo>
                      <a:pt x="656" y="39"/>
                      <a:pt x="625" y="15"/>
                      <a:pt x="550" y="0"/>
                    </a:cubicBezTo>
                    <a:cubicBezTo>
                      <a:pt x="510" y="2"/>
                      <a:pt x="486" y="5"/>
                      <a:pt x="446" y="8"/>
                    </a:cubicBezTo>
                    <a:cubicBezTo>
                      <a:pt x="424" y="9"/>
                      <a:pt x="423" y="14"/>
                      <a:pt x="406" y="18"/>
                    </a:cubicBezTo>
                    <a:cubicBezTo>
                      <a:pt x="389" y="22"/>
                      <a:pt x="353" y="24"/>
                      <a:pt x="344" y="32"/>
                    </a:cubicBezTo>
                    <a:cubicBezTo>
                      <a:pt x="346" y="38"/>
                      <a:pt x="354" y="60"/>
                      <a:pt x="350" y="64"/>
                    </a:cubicBezTo>
                    <a:cubicBezTo>
                      <a:pt x="274" y="50"/>
                      <a:pt x="250" y="81"/>
                      <a:pt x="236" y="82"/>
                    </a:cubicBezTo>
                    <a:cubicBezTo>
                      <a:pt x="278" y="110"/>
                      <a:pt x="270" y="72"/>
                      <a:pt x="290" y="102"/>
                    </a:cubicBezTo>
                    <a:cubicBezTo>
                      <a:pt x="234" y="121"/>
                      <a:pt x="178" y="104"/>
                      <a:pt x="128" y="138"/>
                    </a:cubicBezTo>
                    <a:cubicBezTo>
                      <a:pt x="126" y="144"/>
                      <a:pt x="122" y="150"/>
                      <a:pt x="122" y="156"/>
                    </a:cubicBezTo>
                    <a:cubicBezTo>
                      <a:pt x="122" y="162"/>
                      <a:pt x="132" y="170"/>
                      <a:pt x="128" y="174"/>
                    </a:cubicBezTo>
                    <a:cubicBezTo>
                      <a:pt x="126" y="182"/>
                      <a:pt x="109" y="197"/>
                      <a:pt x="112" y="202"/>
                    </a:cubicBezTo>
                    <a:cubicBezTo>
                      <a:pt x="124" y="206"/>
                      <a:pt x="137" y="195"/>
                      <a:pt x="146" y="204"/>
                    </a:cubicBezTo>
                    <a:cubicBezTo>
                      <a:pt x="151" y="209"/>
                      <a:pt x="135" y="213"/>
                      <a:pt x="128" y="216"/>
                    </a:cubicBezTo>
                    <a:cubicBezTo>
                      <a:pt x="116" y="221"/>
                      <a:pt x="104" y="226"/>
                      <a:pt x="92" y="228"/>
                    </a:cubicBezTo>
                    <a:cubicBezTo>
                      <a:pt x="48" y="237"/>
                      <a:pt x="72" y="233"/>
                      <a:pt x="20" y="240"/>
                    </a:cubicBezTo>
                    <a:cubicBezTo>
                      <a:pt x="0" y="247"/>
                      <a:pt x="2" y="240"/>
                      <a:pt x="2" y="252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2" name="Freeform 5"/>
              <p:cNvSpPr>
                <a:spLocks noChangeArrowheads="1"/>
              </p:cNvSpPr>
              <p:nvPr/>
            </p:nvSpPr>
            <p:spPr bwMode="auto">
              <a:xfrm>
                <a:off x="45" y="261"/>
                <a:ext cx="39" cy="26"/>
              </a:xfrm>
              <a:custGeom>
                <a:avLst/>
                <a:gdLst>
                  <a:gd name="T0" fmla="*/ 6 w 46"/>
                  <a:gd name="T1" fmla="*/ 1 h 38"/>
                  <a:gd name="T2" fmla="*/ 0 w 46"/>
                  <a:gd name="T3" fmla="*/ 2 h 38"/>
                  <a:gd name="T4" fmla="*/ 8 w 46"/>
                  <a:gd name="T5" fmla="*/ 3 h 38"/>
                  <a:gd name="T6" fmla="*/ 17 w 46"/>
                  <a:gd name="T7" fmla="*/ 2 h 38"/>
                  <a:gd name="T8" fmla="*/ 11 w 46"/>
                  <a:gd name="T9" fmla="*/ 0 h 38"/>
                  <a:gd name="T10" fmla="*/ 6 w 46"/>
                  <a:gd name="T11" fmla="*/ 1 h 3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6"/>
                  <a:gd name="T19" fmla="*/ 0 h 38"/>
                  <a:gd name="T20" fmla="*/ 46 w 46"/>
                  <a:gd name="T21" fmla="*/ 38 h 3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6" h="38">
                    <a:moveTo>
                      <a:pt x="16" y="4"/>
                    </a:moveTo>
                    <a:lnTo>
                      <a:pt x="0" y="22"/>
                    </a:lnTo>
                    <a:lnTo>
                      <a:pt x="22" y="38"/>
                    </a:lnTo>
                    <a:lnTo>
                      <a:pt x="46" y="26"/>
                    </a:lnTo>
                    <a:lnTo>
                      <a:pt x="30" y="0"/>
                    </a:lnTo>
                    <a:lnTo>
                      <a:pt x="16" y="4"/>
                    </a:ln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3" name="Freeform 6"/>
              <p:cNvSpPr>
                <a:spLocks noChangeArrowheads="1"/>
              </p:cNvSpPr>
              <p:nvPr/>
            </p:nvSpPr>
            <p:spPr bwMode="auto">
              <a:xfrm>
                <a:off x="398" y="376"/>
                <a:ext cx="45" cy="30"/>
              </a:xfrm>
              <a:custGeom>
                <a:avLst/>
                <a:gdLst>
                  <a:gd name="T0" fmla="*/ 5 w 52"/>
                  <a:gd name="T1" fmla="*/ 0 h 44"/>
                  <a:gd name="T2" fmla="*/ 11 w 52"/>
                  <a:gd name="T3" fmla="*/ 5 h 44"/>
                  <a:gd name="T4" fmla="*/ 17 w 52"/>
                  <a:gd name="T5" fmla="*/ 5 h 44"/>
                  <a:gd name="T6" fmla="*/ 16 w 52"/>
                  <a:gd name="T7" fmla="*/ 1 h 44"/>
                  <a:gd name="T8" fmla="*/ 11 w 52"/>
                  <a:gd name="T9" fmla="*/ 1 h 44"/>
                  <a:gd name="T10" fmla="*/ 5 w 52"/>
                  <a:gd name="T11" fmla="*/ 0 h 4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"/>
                  <a:gd name="T19" fmla="*/ 0 h 44"/>
                  <a:gd name="T20" fmla="*/ 52 w 52"/>
                  <a:gd name="T21" fmla="*/ 44 h 4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" h="44">
                    <a:moveTo>
                      <a:pt x="12" y="0"/>
                    </a:moveTo>
                    <a:cubicBezTo>
                      <a:pt x="16" y="14"/>
                      <a:pt x="18" y="32"/>
                      <a:pt x="26" y="44"/>
                    </a:cubicBezTo>
                    <a:cubicBezTo>
                      <a:pt x="31" y="43"/>
                      <a:pt x="37" y="44"/>
                      <a:pt x="42" y="42"/>
                    </a:cubicBezTo>
                    <a:cubicBezTo>
                      <a:pt x="52" y="38"/>
                      <a:pt x="48" y="19"/>
                      <a:pt x="38" y="16"/>
                    </a:cubicBezTo>
                    <a:cubicBezTo>
                      <a:pt x="33" y="9"/>
                      <a:pt x="34" y="5"/>
                      <a:pt x="26" y="2"/>
                    </a:cubicBezTo>
                    <a:cubicBezTo>
                      <a:pt x="4" y="4"/>
                      <a:pt x="0" y="8"/>
                      <a:pt x="12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4" name="Freeform 7"/>
              <p:cNvSpPr>
                <a:spLocks noChangeArrowheads="1"/>
              </p:cNvSpPr>
              <p:nvPr/>
            </p:nvSpPr>
            <p:spPr bwMode="auto">
              <a:xfrm>
                <a:off x="1297" y="428"/>
                <a:ext cx="113" cy="69"/>
              </a:xfrm>
              <a:custGeom>
                <a:avLst/>
                <a:gdLst>
                  <a:gd name="T0" fmla="*/ 40 w 131"/>
                  <a:gd name="T1" fmla="*/ 0 h 98"/>
                  <a:gd name="T2" fmla="*/ 33 w 131"/>
                  <a:gd name="T3" fmla="*/ 1 h 98"/>
                  <a:gd name="T4" fmla="*/ 22 w 131"/>
                  <a:gd name="T5" fmla="*/ 3 h 98"/>
                  <a:gd name="T6" fmla="*/ 16 w 131"/>
                  <a:gd name="T7" fmla="*/ 5 h 98"/>
                  <a:gd name="T8" fmla="*/ 9 w 131"/>
                  <a:gd name="T9" fmla="*/ 6 h 98"/>
                  <a:gd name="T10" fmla="*/ 26 w 131"/>
                  <a:gd name="T11" fmla="*/ 10 h 98"/>
                  <a:gd name="T12" fmla="*/ 33 w 131"/>
                  <a:gd name="T13" fmla="*/ 11 h 98"/>
                  <a:gd name="T14" fmla="*/ 35 w 131"/>
                  <a:gd name="T15" fmla="*/ 11 h 98"/>
                  <a:gd name="T16" fmla="*/ 36 w 131"/>
                  <a:gd name="T17" fmla="*/ 11 h 98"/>
                  <a:gd name="T18" fmla="*/ 40 w 131"/>
                  <a:gd name="T19" fmla="*/ 13 h 98"/>
                  <a:gd name="T20" fmla="*/ 50 w 131"/>
                  <a:gd name="T21" fmla="*/ 11 h 98"/>
                  <a:gd name="T22" fmla="*/ 53 w 131"/>
                  <a:gd name="T23" fmla="*/ 9 h 98"/>
                  <a:gd name="T24" fmla="*/ 41 w 131"/>
                  <a:gd name="T25" fmla="*/ 5 h 98"/>
                  <a:gd name="T26" fmla="*/ 47 w 131"/>
                  <a:gd name="T27" fmla="*/ 3 h 98"/>
                  <a:gd name="T28" fmla="*/ 46 w 131"/>
                  <a:gd name="T29" fmla="*/ 1 h 98"/>
                  <a:gd name="T30" fmla="*/ 40 w 131"/>
                  <a:gd name="T31" fmla="*/ 0 h 9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1"/>
                  <a:gd name="T49" fmla="*/ 0 h 98"/>
                  <a:gd name="T50" fmla="*/ 131 w 131"/>
                  <a:gd name="T51" fmla="*/ 98 h 9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1" h="98">
                    <a:moveTo>
                      <a:pt x="97" y="0"/>
                    </a:moveTo>
                    <a:cubicBezTo>
                      <a:pt x="83" y="5"/>
                      <a:pt x="89" y="2"/>
                      <a:pt x="79" y="8"/>
                    </a:cubicBezTo>
                    <a:cubicBezTo>
                      <a:pt x="76" y="18"/>
                      <a:pt x="62" y="18"/>
                      <a:pt x="53" y="24"/>
                    </a:cubicBezTo>
                    <a:cubicBezTo>
                      <a:pt x="49" y="29"/>
                      <a:pt x="44" y="36"/>
                      <a:pt x="39" y="40"/>
                    </a:cubicBezTo>
                    <a:cubicBezTo>
                      <a:pt x="34" y="45"/>
                      <a:pt x="21" y="52"/>
                      <a:pt x="21" y="52"/>
                    </a:cubicBezTo>
                    <a:cubicBezTo>
                      <a:pt x="0" y="84"/>
                      <a:pt x="41" y="75"/>
                      <a:pt x="63" y="82"/>
                    </a:cubicBezTo>
                    <a:cubicBezTo>
                      <a:pt x="68" y="89"/>
                      <a:pt x="71" y="91"/>
                      <a:pt x="79" y="94"/>
                    </a:cubicBezTo>
                    <a:cubicBezTo>
                      <a:pt x="81" y="93"/>
                      <a:pt x="83" y="93"/>
                      <a:pt x="85" y="92"/>
                    </a:cubicBezTo>
                    <a:cubicBezTo>
                      <a:pt x="87" y="90"/>
                      <a:pt x="87" y="85"/>
                      <a:pt x="89" y="86"/>
                    </a:cubicBezTo>
                    <a:cubicBezTo>
                      <a:pt x="93" y="88"/>
                      <a:pt x="97" y="98"/>
                      <a:pt x="97" y="98"/>
                    </a:cubicBezTo>
                    <a:cubicBezTo>
                      <a:pt x="112" y="95"/>
                      <a:pt x="111" y="90"/>
                      <a:pt x="123" y="86"/>
                    </a:cubicBezTo>
                    <a:cubicBezTo>
                      <a:pt x="124" y="82"/>
                      <a:pt x="128" y="78"/>
                      <a:pt x="129" y="74"/>
                    </a:cubicBezTo>
                    <a:cubicBezTo>
                      <a:pt x="131" y="61"/>
                      <a:pt x="108" y="47"/>
                      <a:pt x="101" y="40"/>
                    </a:cubicBezTo>
                    <a:cubicBezTo>
                      <a:pt x="103" y="33"/>
                      <a:pt x="115" y="24"/>
                      <a:pt x="115" y="24"/>
                    </a:cubicBezTo>
                    <a:cubicBezTo>
                      <a:pt x="121" y="15"/>
                      <a:pt x="124" y="8"/>
                      <a:pt x="111" y="4"/>
                    </a:cubicBezTo>
                    <a:cubicBezTo>
                      <a:pt x="101" y="7"/>
                      <a:pt x="97" y="13"/>
                      <a:pt x="97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5" name="Freeform 8"/>
              <p:cNvSpPr>
                <a:spLocks noChangeArrowheads="1"/>
              </p:cNvSpPr>
              <p:nvPr/>
            </p:nvSpPr>
            <p:spPr bwMode="auto">
              <a:xfrm>
                <a:off x="752" y="787"/>
                <a:ext cx="182" cy="79"/>
              </a:xfrm>
              <a:custGeom>
                <a:avLst/>
                <a:gdLst>
                  <a:gd name="T0" fmla="*/ 18 w 212"/>
                  <a:gd name="T1" fmla="*/ 1 h 112"/>
                  <a:gd name="T2" fmla="*/ 7 w 212"/>
                  <a:gd name="T3" fmla="*/ 1 h 112"/>
                  <a:gd name="T4" fmla="*/ 3 w 212"/>
                  <a:gd name="T5" fmla="*/ 2 h 112"/>
                  <a:gd name="T6" fmla="*/ 9 w 212"/>
                  <a:gd name="T7" fmla="*/ 6 h 112"/>
                  <a:gd name="T8" fmla="*/ 21 w 212"/>
                  <a:gd name="T9" fmla="*/ 6 h 112"/>
                  <a:gd name="T10" fmla="*/ 38 w 212"/>
                  <a:gd name="T11" fmla="*/ 6 h 112"/>
                  <a:gd name="T12" fmla="*/ 45 w 212"/>
                  <a:gd name="T13" fmla="*/ 8 h 112"/>
                  <a:gd name="T14" fmla="*/ 53 w 212"/>
                  <a:gd name="T15" fmla="*/ 11 h 112"/>
                  <a:gd name="T16" fmla="*/ 56 w 212"/>
                  <a:gd name="T17" fmla="*/ 14 h 112"/>
                  <a:gd name="T18" fmla="*/ 64 w 212"/>
                  <a:gd name="T19" fmla="*/ 13 h 112"/>
                  <a:gd name="T20" fmla="*/ 67 w 212"/>
                  <a:gd name="T21" fmla="*/ 12 h 112"/>
                  <a:gd name="T22" fmla="*/ 75 w 212"/>
                  <a:gd name="T23" fmla="*/ 13 h 112"/>
                  <a:gd name="T24" fmla="*/ 78 w 212"/>
                  <a:gd name="T25" fmla="*/ 10 h 112"/>
                  <a:gd name="T26" fmla="*/ 60 w 212"/>
                  <a:gd name="T27" fmla="*/ 6 h 112"/>
                  <a:gd name="T28" fmla="*/ 42 w 212"/>
                  <a:gd name="T29" fmla="*/ 3 h 112"/>
                  <a:gd name="T30" fmla="*/ 21 w 212"/>
                  <a:gd name="T31" fmla="*/ 3 h 112"/>
                  <a:gd name="T32" fmla="*/ 18 w 212"/>
                  <a:gd name="T33" fmla="*/ 1 h 11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12"/>
                  <a:gd name="T52" fmla="*/ 0 h 112"/>
                  <a:gd name="T53" fmla="*/ 212 w 212"/>
                  <a:gd name="T54" fmla="*/ 112 h 11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12" h="112">
                    <a:moveTo>
                      <a:pt x="47" y="12"/>
                    </a:moveTo>
                    <a:cubicBezTo>
                      <a:pt x="39" y="0"/>
                      <a:pt x="28" y="7"/>
                      <a:pt x="17" y="12"/>
                    </a:cubicBezTo>
                    <a:cubicBezTo>
                      <a:pt x="13" y="14"/>
                      <a:pt x="5" y="16"/>
                      <a:pt x="5" y="16"/>
                    </a:cubicBezTo>
                    <a:cubicBezTo>
                      <a:pt x="0" y="31"/>
                      <a:pt x="10" y="48"/>
                      <a:pt x="25" y="52"/>
                    </a:cubicBezTo>
                    <a:cubicBezTo>
                      <a:pt x="37" y="50"/>
                      <a:pt x="41" y="47"/>
                      <a:pt x="51" y="44"/>
                    </a:cubicBezTo>
                    <a:cubicBezTo>
                      <a:pt x="65" y="53"/>
                      <a:pt x="76" y="53"/>
                      <a:pt x="93" y="54"/>
                    </a:cubicBezTo>
                    <a:cubicBezTo>
                      <a:pt x="99" y="56"/>
                      <a:pt x="111" y="60"/>
                      <a:pt x="111" y="60"/>
                    </a:cubicBezTo>
                    <a:cubicBezTo>
                      <a:pt x="120" y="69"/>
                      <a:pt x="129" y="75"/>
                      <a:pt x="133" y="88"/>
                    </a:cubicBezTo>
                    <a:cubicBezTo>
                      <a:pt x="125" y="100"/>
                      <a:pt x="126" y="107"/>
                      <a:pt x="141" y="112"/>
                    </a:cubicBezTo>
                    <a:cubicBezTo>
                      <a:pt x="145" y="106"/>
                      <a:pt x="150" y="103"/>
                      <a:pt x="157" y="100"/>
                    </a:cubicBezTo>
                    <a:cubicBezTo>
                      <a:pt x="161" y="98"/>
                      <a:pt x="169" y="96"/>
                      <a:pt x="169" y="96"/>
                    </a:cubicBezTo>
                    <a:cubicBezTo>
                      <a:pt x="175" y="98"/>
                      <a:pt x="187" y="102"/>
                      <a:pt x="187" y="102"/>
                    </a:cubicBezTo>
                    <a:cubicBezTo>
                      <a:pt x="203" y="100"/>
                      <a:pt x="212" y="94"/>
                      <a:pt x="195" y="80"/>
                    </a:cubicBezTo>
                    <a:cubicBezTo>
                      <a:pt x="183" y="70"/>
                      <a:pt x="165" y="66"/>
                      <a:pt x="153" y="54"/>
                    </a:cubicBezTo>
                    <a:cubicBezTo>
                      <a:pt x="141" y="42"/>
                      <a:pt x="122" y="26"/>
                      <a:pt x="105" y="20"/>
                    </a:cubicBezTo>
                    <a:cubicBezTo>
                      <a:pt x="85" y="21"/>
                      <a:pt x="71" y="20"/>
                      <a:pt x="53" y="26"/>
                    </a:cubicBezTo>
                    <a:cubicBezTo>
                      <a:pt x="47" y="24"/>
                      <a:pt x="33" y="12"/>
                      <a:pt x="47" y="12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6" name="Freeform 9"/>
              <p:cNvSpPr>
                <a:spLocks noChangeArrowheads="1"/>
              </p:cNvSpPr>
              <p:nvPr/>
            </p:nvSpPr>
            <p:spPr bwMode="auto">
              <a:xfrm>
                <a:off x="902" y="847"/>
                <a:ext cx="114" cy="38"/>
              </a:xfrm>
              <a:custGeom>
                <a:avLst/>
                <a:gdLst>
                  <a:gd name="T0" fmla="*/ 23 w 133"/>
                  <a:gd name="T1" fmla="*/ 0 h 54"/>
                  <a:gd name="T2" fmla="*/ 17 w 133"/>
                  <a:gd name="T3" fmla="*/ 1 h 54"/>
                  <a:gd name="T4" fmla="*/ 13 w 133"/>
                  <a:gd name="T5" fmla="*/ 4 h 54"/>
                  <a:gd name="T6" fmla="*/ 6 w 133"/>
                  <a:gd name="T7" fmla="*/ 4 h 54"/>
                  <a:gd name="T8" fmla="*/ 3 w 133"/>
                  <a:gd name="T9" fmla="*/ 6 h 54"/>
                  <a:gd name="T10" fmla="*/ 5 w 133"/>
                  <a:gd name="T11" fmla="*/ 6 h 54"/>
                  <a:gd name="T12" fmla="*/ 53 w 133"/>
                  <a:gd name="T13" fmla="*/ 4 h 54"/>
                  <a:gd name="T14" fmla="*/ 49 w 133"/>
                  <a:gd name="T15" fmla="*/ 2 h 54"/>
                  <a:gd name="T16" fmla="*/ 42 w 133"/>
                  <a:gd name="T17" fmla="*/ 1 h 54"/>
                  <a:gd name="T18" fmla="*/ 40 w 133"/>
                  <a:gd name="T19" fmla="*/ 3 h 54"/>
                  <a:gd name="T20" fmla="*/ 35 w 133"/>
                  <a:gd name="T21" fmla="*/ 2 h 54"/>
                  <a:gd name="T22" fmla="*/ 27 w 133"/>
                  <a:gd name="T23" fmla="*/ 2 h 54"/>
                  <a:gd name="T24" fmla="*/ 23 w 133"/>
                  <a:gd name="T25" fmla="*/ 0 h 5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33"/>
                  <a:gd name="T40" fmla="*/ 0 h 54"/>
                  <a:gd name="T41" fmla="*/ 133 w 133"/>
                  <a:gd name="T42" fmla="*/ 54 h 5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33" h="54">
                    <a:moveTo>
                      <a:pt x="57" y="0"/>
                    </a:moveTo>
                    <a:cubicBezTo>
                      <a:pt x="53" y="3"/>
                      <a:pt x="46" y="2"/>
                      <a:pt x="43" y="6"/>
                    </a:cubicBezTo>
                    <a:cubicBezTo>
                      <a:pt x="36" y="14"/>
                      <a:pt x="43" y="26"/>
                      <a:pt x="31" y="30"/>
                    </a:cubicBezTo>
                    <a:cubicBezTo>
                      <a:pt x="26" y="32"/>
                      <a:pt x="20" y="31"/>
                      <a:pt x="15" y="34"/>
                    </a:cubicBezTo>
                    <a:cubicBezTo>
                      <a:pt x="11" y="36"/>
                      <a:pt x="3" y="42"/>
                      <a:pt x="3" y="42"/>
                    </a:cubicBezTo>
                    <a:cubicBezTo>
                      <a:pt x="0" y="51"/>
                      <a:pt x="5" y="51"/>
                      <a:pt x="13" y="54"/>
                    </a:cubicBezTo>
                    <a:cubicBezTo>
                      <a:pt x="51" y="51"/>
                      <a:pt x="97" y="46"/>
                      <a:pt x="133" y="34"/>
                    </a:cubicBezTo>
                    <a:cubicBezTo>
                      <a:pt x="129" y="28"/>
                      <a:pt x="128" y="21"/>
                      <a:pt x="123" y="16"/>
                    </a:cubicBezTo>
                    <a:cubicBezTo>
                      <a:pt x="118" y="11"/>
                      <a:pt x="105" y="8"/>
                      <a:pt x="105" y="8"/>
                    </a:cubicBezTo>
                    <a:cubicBezTo>
                      <a:pt x="84" y="13"/>
                      <a:pt x="106" y="19"/>
                      <a:pt x="101" y="24"/>
                    </a:cubicBezTo>
                    <a:cubicBezTo>
                      <a:pt x="99" y="26"/>
                      <a:pt x="89" y="18"/>
                      <a:pt x="89" y="18"/>
                    </a:cubicBezTo>
                    <a:cubicBezTo>
                      <a:pt x="83" y="15"/>
                      <a:pt x="73" y="15"/>
                      <a:pt x="67" y="14"/>
                    </a:cubicBezTo>
                    <a:cubicBezTo>
                      <a:pt x="58" y="8"/>
                      <a:pt x="62" y="12"/>
                      <a:pt x="57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7" name="Freeform 10"/>
              <p:cNvSpPr>
                <a:spLocks noChangeArrowheads="1"/>
              </p:cNvSpPr>
              <p:nvPr/>
            </p:nvSpPr>
            <p:spPr bwMode="auto">
              <a:xfrm>
                <a:off x="1023" y="871"/>
                <a:ext cx="43" cy="17"/>
              </a:xfrm>
              <a:custGeom>
                <a:avLst/>
                <a:gdLst>
                  <a:gd name="T0" fmla="*/ 5 w 51"/>
                  <a:gd name="T1" fmla="*/ 0 h 24"/>
                  <a:gd name="T2" fmla="*/ 3 w 51"/>
                  <a:gd name="T3" fmla="*/ 2 h 24"/>
                  <a:gd name="T4" fmla="*/ 9 w 51"/>
                  <a:gd name="T5" fmla="*/ 3 h 24"/>
                  <a:gd name="T6" fmla="*/ 12 w 51"/>
                  <a:gd name="T7" fmla="*/ 1 h 24"/>
                  <a:gd name="T8" fmla="*/ 5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8" name="Freeform 11"/>
              <p:cNvSpPr>
                <a:spLocks noChangeArrowheads="1"/>
              </p:cNvSpPr>
              <p:nvPr/>
            </p:nvSpPr>
            <p:spPr bwMode="auto">
              <a:xfrm>
                <a:off x="1087" y="874"/>
                <a:ext cx="14" cy="24"/>
              </a:xfrm>
              <a:custGeom>
                <a:avLst/>
                <a:gdLst>
                  <a:gd name="T0" fmla="*/ 7 w 16"/>
                  <a:gd name="T1" fmla="*/ 0 h 34"/>
                  <a:gd name="T2" fmla="*/ 0 w 16"/>
                  <a:gd name="T3" fmla="*/ 2 h 34"/>
                  <a:gd name="T4" fmla="*/ 8 w 16"/>
                  <a:gd name="T5" fmla="*/ 4 h 34"/>
                  <a:gd name="T6" fmla="*/ 6 w 16"/>
                  <a:gd name="T7" fmla="*/ 2 h 34"/>
                  <a:gd name="T8" fmla="*/ 8 w 16"/>
                  <a:gd name="T9" fmla="*/ 1 h 34"/>
                  <a:gd name="T10" fmla="*/ 7 w 16"/>
                  <a:gd name="T11" fmla="*/ 0 h 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"/>
                  <a:gd name="T19" fmla="*/ 0 h 34"/>
                  <a:gd name="T20" fmla="*/ 16 w 16"/>
                  <a:gd name="T21" fmla="*/ 34 h 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" h="34">
                    <a:moveTo>
                      <a:pt x="14" y="0"/>
                    </a:moveTo>
                    <a:cubicBezTo>
                      <a:pt x="5" y="3"/>
                      <a:pt x="2" y="4"/>
                      <a:pt x="0" y="14"/>
                    </a:cubicBezTo>
                    <a:cubicBezTo>
                      <a:pt x="3" y="26"/>
                      <a:pt x="4" y="30"/>
                      <a:pt x="16" y="34"/>
                    </a:cubicBezTo>
                    <a:cubicBezTo>
                      <a:pt x="15" y="29"/>
                      <a:pt x="11" y="23"/>
                      <a:pt x="12" y="18"/>
                    </a:cubicBezTo>
                    <a:cubicBezTo>
                      <a:pt x="12" y="14"/>
                      <a:pt x="16" y="6"/>
                      <a:pt x="16" y="6"/>
                    </a:cubicBezTo>
                    <a:cubicBezTo>
                      <a:pt x="9" y="1"/>
                      <a:pt x="8" y="3"/>
                      <a:pt x="14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9" name="Freeform 12"/>
              <p:cNvSpPr>
                <a:spLocks noChangeArrowheads="1"/>
              </p:cNvSpPr>
              <p:nvPr/>
            </p:nvSpPr>
            <p:spPr bwMode="auto">
              <a:xfrm>
                <a:off x="876" y="83"/>
                <a:ext cx="207" cy="82"/>
              </a:xfrm>
              <a:custGeom>
                <a:avLst/>
                <a:gdLst>
                  <a:gd name="T0" fmla="*/ 26 w 240"/>
                  <a:gd name="T1" fmla="*/ 1 h 117"/>
                  <a:gd name="T2" fmla="*/ 10 w 240"/>
                  <a:gd name="T3" fmla="*/ 4 h 117"/>
                  <a:gd name="T4" fmla="*/ 3 w 240"/>
                  <a:gd name="T5" fmla="*/ 4 h 117"/>
                  <a:gd name="T6" fmla="*/ 0 w 240"/>
                  <a:gd name="T7" fmla="*/ 4 h 117"/>
                  <a:gd name="T8" fmla="*/ 10 w 240"/>
                  <a:gd name="T9" fmla="*/ 7 h 117"/>
                  <a:gd name="T10" fmla="*/ 16 w 240"/>
                  <a:gd name="T11" fmla="*/ 8 h 117"/>
                  <a:gd name="T12" fmla="*/ 28 w 240"/>
                  <a:gd name="T13" fmla="*/ 6 h 117"/>
                  <a:gd name="T14" fmla="*/ 34 w 240"/>
                  <a:gd name="T15" fmla="*/ 6 h 117"/>
                  <a:gd name="T16" fmla="*/ 35 w 240"/>
                  <a:gd name="T17" fmla="*/ 6 h 117"/>
                  <a:gd name="T18" fmla="*/ 26 w 240"/>
                  <a:gd name="T19" fmla="*/ 8 h 117"/>
                  <a:gd name="T20" fmla="*/ 30 w 240"/>
                  <a:gd name="T21" fmla="*/ 9 h 117"/>
                  <a:gd name="T22" fmla="*/ 16 w 240"/>
                  <a:gd name="T23" fmla="*/ 11 h 117"/>
                  <a:gd name="T24" fmla="*/ 29 w 240"/>
                  <a:gd name="T25" fmla="*/ 13 h 117"/>
                  <a:gd name="T26" fmla="*/ 35 w 240"/>
                  <a:gd name="T27" fmla="*/ 13 h 117"/>
                  <a:gd name="T28" fmla="*/ 49 w 240"/>
                  <a:gd name="T29" fmla="*/ 13 h 117"/>
                  <a:gd name="T30" fmla="*/ 62 w 240"/>
                  <a:gd name="T31" fmla="*/ 13 h 117"/>
                  <a:gd name="T32" fmla="*/ 69 w 240"/>
                  <a:gd name="T33" fmla="*/ 14 h 117"/>
                  <a:gd name="T34" fmla="*/ 84 w 240"/>
                  <a:gd name="T35" fmla="*/ 13 h 117"/>
                  <a:gd name="T36" fmla="*/ 91 w 240"/>
                  <a:gd name="T37" fmla="*/ 13 h 117"/>
                  <a:gd name="T38" fmla="*/ 91 w 240"/>
                  <a:gd name="T39" fmla="*/ 9 h 117"/>
                  <a:gd name="T40" fmla="*/ 96 w 240"/>
                  <a:gd name="T41" fmla="*/ 8 h 117"/>
                  <a:gd name="T42" fmla="*/ 98 w 240"/>
                  <a:gd name="T43" fmla="*/ 6 h 117"/>
                  <a:gd name="T44" fmla="*/ 86 w 240"/>
                  <a:gd name="T45" fmla="*/ 7 h 117"/>
                  <a:gd name="T46" fmla="*/ 83 w 240"/>
                  <a:gd name="T47" fmla="*/ 6 h 117"/>
                  <a:gd name="T48" fmla="*/ 71 w 240"/>
                  <a:gd name="T49" fmla="*/ 6 h 117"/>
                  <a:gd name="T50" fmla="*/ 55 w 240"/>
                  <a:gd name="T51" fmla="*/ 1 h 117"/>
                  <a:gd name="T52" fmla="*/ 39 w 240"/>
                  <a:gd name="T53" fmla="*/ 1 h 117"/>
                  <a:gd name="T54" fmla="*/ 35 w 240"/>
                  <a:gd name="T55" fmla="*/ 1 h 117"/>
                  <a:gd name="T56" fmla="*/ 26 w 240"/>
                  <a:gd name="T57" fmla="*/ 1 h 117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40"/>
                  <a:gd name="T88" fmla="*/ 0 h 117"/>
                  <a:gd name="T89" fmla="*/ 240 w 240"/>
                  <a:gd name="T90" fmla="*/ 117 h 117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40" h="117">
                    <a:moveTo>
                      <a:pt x="64" y="1"/>
                    </a:moveTo>
                    <a:cubicBezTo>
                      <a:pt x="57" y="21"/>
                      <a:pt x="44" y="24"/>
                      <a:pt x="24" y="31"/>
                    </a:cubicBezTo>
                    <a:cubicBezTo>
                      <a:pt x="18" y="33"/>
                      <a:pt x="12" y="35"/>
                      <a:pt x="6" y="37"/>
                    </a:cubicBezTo>
                    <a:cubicBezTo>
                      <a:pt x="4" y="38"/>
                      <a:pt x="0" y="39"/>
                      <a:pt x="0" y="39"/>
                    </a:cubicBezTo>
                    <a:cubicBezTo>
                      <a:pt x="3" y="55"/>
                      <a:pt x="12" y="54"/>
                      <a:pt x="26" y="59"/>
                    </a:cubicBezTo>
                    <a:cubicBezTo>
                      <a:pt x="30" y="60"/>
                      <a:pt x="38" y="63"/>
                      <a:pt x="38" y="63"/>
                    </a:cubicBezTo>
                    <a:cubicBezTo>
                      <a:pt x="50" y="59"/>
                      <a:pt x="57" y="54"/>
                      <a:pt x="68" y="47"/>
                    </a:cubicBezTo>
                    <a:cubicBezTo>
                      <a:pt x="72" y="45"/>
                      <a:pt x="80" y="43"/>
                      <a:pt x="80" y="43"/>
                    </a:cubicBezTo>
                    <a:cubicBezTo>
                      <a:pt x="82" y="46"/>
                      <a:pt x="88" y="51"/>
                      <a:pt x="82" y="55"/>
                    </a:cubicBezTo>
                    <a:cubicBezTo>
                      <a:pt x="77" y="59"/>
                      <a:pt x="64" y="61"/>
                      <a:pt x="64" y="61"/>
                    </a:cubicBezTo>
                    <a:cubicBezTo>
                      <a:pt x="58" y="70"/>
                      <a:pt x="63" y="70"/>
                      <a:pt x="72" y="73"/>
                    </a:cubicBezTo>
                    <a:cubicBezTo>
                      <a:pt x="77" y="88"/>
                      <a:pt x="50" y="86"/>
                      <a:pt x="40" y="87"/>
                    </a:cubicBezTo>
                    <a:cubicBezTo>
                      <a:pt x="47" y="94"/>
                      <a:pt x="60" y="106"/>
                      <a:pt x="70" y="109"/>
                    </a:cubicBezTo>
                    <a:cubicBezTo>
                      <a:pt x="74" y="110"/>
                      <a:pt x="82" y="113"/>
                      <a:pt x="82" y="113"/>
                    </a:cubicBezTo>
                    <a:cubicBezTo>
                      <a:pt x="99" y="111"/>
                      <a:pt x="104" y="108"/>
                      <a:pt x="118" y="103"/>
                    </a:cubicBezTo>
                    <a:cubicBezTo>
                      <a:pt x="129" y="104"/>
                      <a:pt x="140" y="103"/>
                      <a:pt x="150" y="105"/>
                    </a:cubicBezTo>
                    <a:cubicBezTo>
                      <a:pt x="157" y="107"/>
                      <a:pt x="168" y="117"/>
                      <a:pt x="168" y="117"/>
                    </a:cubicBezTo>
                    <a:cubicBezTo>
                      <a:pt x="193" y="115"/>
                      <a:pt x="188" y="116"/>
                      <a:pt x="204" y="109"/>
                    </a:cubicBezTo>
                    <a:cubicBezTo>
                      <a:pt x="210" y="106"/>
                      <a:pt x="224" y="103"/>
                      <a:pt x="224" y="103"/>
                    </a:cubicBezTo>
                    <a:cubicBezTo>
                      <a:pt x="223" y="98"/>
                      <a:pt x="217" y="82"/>
                      <a:pt x="222" y="77"/>
                    </a:cubicBezTo>
                    <a:cubicBezTo>
                      <a:pt x="225" y="73"/>
                      <a:pt x="234" y="69"/>
                      <a:pt x="234" y="69"/>
                    </a:cubicBezTo>
                    <a:cubicBezTo>
                      <a:pt x="237" y="59"/>
                      <a:pt x="240" y="59"/>
                      <a:pt x="238" y="47"/>
                    </a:cubicBezTo>
                    <a:cubicBezTo>
                      <a:pt x="228" y="49"/>
                      <a:pt x="219" y="51"/>
                      <a:pt x="210" y="57"/>
                    </a:cubicBezTo>
                    <a:cubicBezTo>
                      <a:pt x="201" y="71"/>
                      <a:pt x="201" y="50"/>
                      <a:pt x="200" y="43"/>
                    </a:cubicBezTo>
                    <a:cubicBezTo>
                      <a:pt x="189" y="45"/>
                      <a:pt x="182" y="48"/>
                      <a:pt x="172" y="45"/>
                    </a:cubicBezTo>
                    <a:cubicBezTo>
                      <a:pt x="161" y="34"/>
                      <a:pt x="148" y="14"/>
                      <a:pt x="134" y="9"/>
                    </a:cubicBezTo>
                    <a:cubicBezTo>
                      <a:pt x="119" y="11"/>
                      <a:pt x="108" y="13"/>
                      <a:pt x="94" y="11"/>
                    </a:cubicBezTo>
                    <a:cubicBezTo>
                      <a:pt x="92" y="9"/>
                      <a:pt x="85" y="2"/>
                      <a:pt x="82" y="1"/>
                    </a:cubicBezTo>
                    <a:cubicBezTo>
                      <a:pt x="74" y="0"/>
                      <a:pt x="72" y="9"/>
                      <a:pt x="64" y="1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0" name="Freeform 13"/>
              <p:cNvSpPr>
                <a:spLocks noChangeArrowheads="1"/>
              </p:cNvSpPr>
              <p:nvPr/>
            </p:nvSpPr>
            <p:spPr bwMode="auto">
              <a:xfrm>
                <a:off x="968" y="45"/>
                <a:ext cx="168" cy="56"/>
              </a:xfrm>
              <a:custGeom>
                <a:avLst/>
                <a:gdLst>
                  <a:gd name="T0" fmla="*/ 42 w 194"/>
                  <a:gd name="T1" fmla="*/ 1 h 80"/>
                  <a:gd name="T2" fmla="*/ 6 w 194"/>
                  <a:gd name="T3" fmla="*/ 3 h 80"/>
                  <a:gd name="T4" fmla="*/ 3 w 194"/>
                  <a:gd name="T5" fmla="*/ 4 h 80"/>
                  <a:gd name="T6" fmla="*/ 23 w 194"/>
                  <a:gd name="T7" fmla="*/ 6 h 80"/>
                  <a:gd name="T8" fmla="*/ 56 w 194"/>
                  <a:gd name="T9" fmla="*/ 9 h 80"/>
                  <a:gd name="T10" fmla="*/ 74 w 194"/>
                  <a:gd name="T11" fmla="*/ 8 h 80"/>
                  <a:gd name="T12" fmla="*/ 79 w 194"/>
                  <a:gd name="T13" fmla="*/ 8 h 80"/>
                  <a:gd name="T14" fmla="*/ 74 w 194"/>
                  <a:gd name="T15" fmla="*/ 6 h 80"/>
                  <a:gd name="T16" fmla="*/ 69 w 194"/>
                  <a:gd name="T17" fmla="*/ 4 h 80"/>
                  <a:gd name="T18" fmla="*/ 55 w 194"/>
                  <a:gd name="T19" fmla="*/ 3 h 80"/>
                  <a:gd name="T20" fmla="*/ 42 w 194"/>
                  <a:gd name="T21" fmla="*/ 1 h 8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94"/>
                  <a:gd name="T34" fmla="*/ 0 h 80"/>
                  <a:gd name="T35" fmla="*/ 194 w 194"/>
                  <a:gd name="T36" fmla="*/ 80 h 8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94" h="80">
                    <a:moveTo>
                      <a:pt x="97" y="10"/>
                    </a:moveTo>
                    <a:cubicBezTo>
                      <a:pt x="70" y="19"/>
                      <a:pt x="42" y="22"/>
                      <a:pt x="13" y="24"/>
                    </a:cubicBezTo>
                    <a:cubicBezTo>
                      <a:pt x="9" y="25"/>
                      <a:pt x="0" y="26"/>
                      <a:pt x="9" y="34"/>
                    </a:cubicBezTo>
                    <a:cubicBezTo>
                      <a:pt x="21" y="44"/>
                      <a:pt x="43" y="43"/>
                      <a:pt x="57" y="52"/>
                    </a:cubicBezTo>
                    <a:cubicBezTo>
                      <a:pt x="75" y="80"/>
                      <a:pt x="104" y="73"/>
                      <a:pt x="135" y="74"/>
                    </a:cubicBezTo>
                    <a:cubicBezTo>
                      <a:pt x="153" y="73"/>
                      <a:pt x="159" y="73"/>
                      <a:pt x="175" y="68"/>
                    </a:cubicBezTo>
                    <a:cubicBezTo>
                      <a:pt x="179" y="67"/>
                      <a:pt x="187" y="64"/>
                      <a:pt x="187" y="64"/>
                    </a:cubicBezTo>
                    <a:cubicBezTo>
                      <a:pt x="194" y="53"/>
                      <a:pt x="184" y="49"/>
                      <a:pt x="175" y="44"/>
                    </a:cubicBezTo>
                    <a:cubicBezTo>
                      <a:pt x="171" y="42"/>
                      <a:pt x="163" y="36"/>
                      <a:pt x="163" y="36"/>
                    </a:cubicBezTo>
                    <a:cubicBezTo>
                      <a:pt x="140" y="41"/>
                      <a:pt x="147" y="38"/>
                      <a:pt x="129" y="26"/>
                    </a:cubicBezTo>
                    <a:cubicBezTo>
                      <a:pt x="123" y="17"/>
                      <a:pt x="107" y="0"/>
                      <a:pt x="97" y="1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1" name="Freeform 14"/>
              <p:cNvSpPr>
                <a:spLocks noChangeArrowheads="1"/>
              </p:cNvSpPr>
              <p:nvPr/>
            </p:nvSpPr>
            <p:spPr bwMode="auto">
              <a:xfrm>
                <a:off x="1204" y="110"/>
                <a:ext cx="268" cy="178"/>
              </a:xfrm>
              <a:custGeom>
                <a:avLst/>
                <a:gdLst>
                  <a:gd name="T0" fmla="*/ 28 w 310"/>
                  <a:gd name="T1" fmla="*/ 1 h 254"/>
                  <a:gd name="T2" fmla="*/ 22 w 310"/>
                  <a:gd name="T3" fmla="*/ 3 h 254"/>
                  <a:gd name="T4" fmla="*/ 9 w 310"/>
                  <a:gd name="T5" fmla="*/ 4 h 254"/>
                  <a:gd name="T6" fmla="*/ 22 w 310"/>
                  <a:gd name="T7" fmla="*/ 9 h 254"/>
                  <a:gd name="T8" fmla="*/ 33 w 310"/>
                  <a:gd name="T9" fmla="*/ 10 h 254"/>
                  <a:gd name="T10" fmla="*/ 43 w 310"/>
                  <a:gd name="T11" fmla="*/ 12 h 254"/>
                  <a:gd name="T12" fmla="*/ 53 w 310"/>
                  <a:gd name="T13" fmla="*/ 10 h 254"/>
                  <a:gd name="T14" fmla="*/ 60 w 310"/>
                  <a:gd name="T15" fmla="*/ 13 h 254"/>
                  <a:gd name="T16" fmla="*/ 63 w 310"/>
                  <a:gd name="T17" fmla="*/ 15 h 254"/>
                  <a:gd name="T18" fmla="*/ 48 w 310"/>
                  <a:gd name="T19" fmla="*/ 18 h 254"/>
                  <a:gd name="T20" fmla="*/ 37 w 310"/>
                  <a:gd name="T21" fmla="*/ 20 h 254"/>
                  <a:gd name="T22" fmla="*/ 29 w 310"/>
                  <a:gd name="T23" fmla="*/ 20 h 254"/>
                  <a:gd name="T24" fmla="*/ 23 w 310"/>
                  <a:gd name="T25" fmla="*/ 20 h 254"/>
                  <a:gd name="T26" fmla="*/ 18 w 310"/>
                  <a:gd name="T27" fmla="*/ 22 h 254"/>
                  <a:gd name="T28" fmla="*/ 16 w 310"/>
                  <a:gd name="T29" fmla="*/ 24 h 254"/>
                  <a:gd name="T30" fmla="*/ 30 w 310"/>
                  <a:gd name="T31" fmla="*/ 25 h 254"/>
                  <a:gd name="T32" fmla="*/ 40 w 310"/>
                  <a:gd name="T33" fmla="*/ 24 h 254"/>
                  <a:gd name="T34" fmla="*/ 48 w 310"/>
                  <a:gd name="T35" fmla="*/ 27 h 254"/>
                  <a:gd name="T36" fmla="*/ 53 w 310"/>
                  <a:gd name="T37" fmla="*/ 28 h 254"/>
                  <a:gd name="T38" fmla="*/ 58 w 310"/>
                  <a:gd name="T39" fmla="*/ 28 h 254"/>
                  <a:gd name="T40" fmla="*/ 64 w 310"/>
                  <a:gd name="T41" fmla="*/ 29 h 254"/>
                  <a:gd name="T42" fmla="*/ 75 w 310"/>
                  <a:gd name="T43" fmla="*/ 28 h 254"/>
                  <a:gd name="T44" fmla="*/ 85 w 310"/>
                  <a:gd name="T45" fmla="*/ 28 h 254"/>
                  <a:gd name="T46" fmla="*/ 96 w 310"/>
                  <a:gd name="T47" fmla="*/ 25 h 254"/>
                  <a:gd name="T48" fmla="*/ 94 w 310"/>
                  <a:gd name="T49" fmla="*/ 22 h 254"/>
                  <a:gd name="T50" fmla="*/ 91 w 310"/>
                  <a:gd name="T51" fmla="*/ 20 h 254"/>
                  <a:gd name="T52" fmla="*/ 97 w 310"/>
                  <a:gd name="T53" fmla="*/ 20 h 254"/>
                  <a:gd name="T54" fmla="*/ 102 w 310"/>
                  <a:gd name="T55" fmla="*/ 22 h 254"/>
                  <a:gd name="T56" fmla="*/ 103 w 310"/>
                  <a:gd name="T57" fmla="*/ 24 h 254"/>
                  <a:gd name="T58" fmla="*/ 109 w 310"/>
                  <a:gd name="T59" fmla="*/ 23 h 254"/>
                  <a:gd name="T60" fmla="*/ 126 w 310"/>
                  <a:gd name="T61" fmla="*/ 20 h 254"/>
                  <a:gd name="T62" fmla="*/ 122 w 310"/>
                  <a:gd name="T63" fmla="*/ 18 h 254"/>
                  <a:gd name="T64" fmla="*/ 108 w 310"/>
                  <a:gd name="T65" fmla="*/ 14 h 254"/>
                  <a:gd name="T66" fmla="*/ 111 w 310"/>
                  <a:gd name="T67" fmla="*/ 13 h 254"/>
                  <a:gd name="T68" fmla="*/ 116 w 310"/>
                  <a:gd name="T69" fmla="*/ 13 h 254"/>
                  <a:gd name="T70" fmla="*/ 105 w 310"/>
                  <a:gd name="T71" fmla="*/ 8 h 254"/>
                  <a:gd name="T72" fmla="*/ 97 w 310"/>
                  <a:gd name="T73" fmla="*/ 7 h 254"/>
                  <a:gd name="T74" fmla="*/ 93 w 310"/>
                  <a:gd name="T75" fmla="*/ 6 h 254"/>
                  <a:gd name="T76" fmla="*/ 84 w 310"/>
                  <a:gd name="T77" fmla="*/ 4 h 254"/>
                  <a:gd name="T78" fmla="*/ 64 w 310"/>
                  <a:gd name="T79" fmla="*/ 6 h 254"/>
                  <a:gd name="T80" fmla="*/ 69 w 310"/>
                  <a:gd name="T81" fmla="*/ 3 h 254"/>
                  <a:gd name="T82" fmla="*/ 58 w 310"/>
                  <a:gd name="T83" fmla="*/ 2 h 254"/>
                  <a:gd name="T84" fmla="*/ 50 w 310"/>
                  <a:gd name="T85" fmla="*/ 2 h 254"/>
                  <a:gd name="T86" fmla="*/ 28 w 310"/>
                  <a:gd name="T87" fmla="*/ 1 h 254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310"/>
                  <a:gd name="T133" fmla="*/ 0 h 254"/>
                  <a:gd name="T134" fmla="*/ 310 w 310"/>
                  <a:gd name="T135" fmla="*/ 254 h 254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310" h="254">
                    <a:moveTo>
                      <a:pt x="67" y="9"/>
                    </a:moveTo>
                    <a:cubicBezTo>
                      <a:pt x="63" y="15"/>
                      <a:pt x="51" y="23"/>
                      <a:pt x="51" y="23"/>
                    </a:cubicBezTo>
                    <a:cubicBezTo>
                      <a:pt x="43" y="34"/>
                      <a:pt x="33" y="35"/>
                      <a:pt x="21" y="39"/>
                    </a:cubicBezTo>
                    <a:cubicBezTo>
                      <a:pt x="0" y="71"/>
                      <a:pt x="30" y="74"/>
                      <a:pt x="53" y="77"/>
                    </a:cubicBezTo>
                    <a:cubicBezTo>
                      <a:pt x="61" y="89"/>
                      <a:pt x="63" y="87"/>
                      <a:pt x="79" y="85"/>
                    </a:cubicBezTo>
                    <a:cubicBezTo>
                      <a:pt x="88" y="88"/>
                      <a:pt x="93" y="96"/>
                      <a:pt x="103" y="99"/>
                    </a:cubicBezTo>
                    <a:cubicBezTo>
                      <a:pt x="117" y="96"/>
                      <a:pt x="116" y="89"/>
                      <a:pt x="127" y="85"/>
                    </a:cubicBezTo>
                    <a:cubicBezTo>
                      <a:pt x="134" y="90"/>
                      <a:pt x="138" y="94"/>
                      <a:pt x="143" y="101"/>
                    </a:cubicBezTo>
                    <a:cubicBezTo>
                      <a:pt x="140" y="116"/>
                      <a:pt x="134" y="117"/>
                      <a:pt x="149" y="127"/>
                    </a:cubicBezTo>
                    <a:cubicBezTo>
                      <a:pt x="161" y="144"/>
                      <a:pt x="126" y="147"/>
                      <a:pt x="115" y="151"/>
                    </a:cubicBezTo>
                    <a:cubicBezTo>
                      <a:pt x="109" y="160"/>
                      <a:pt x="100" y="169"/>
                      <a:pt x="89" y="173"/>
                    </a:cubicBezTo>
                    <a:cubicBezTo>
                      <a:pt x="81" y="172"/>
                      <a:pt x="76" y="171"/>
                      <a:pt x="69" y="169"/>
                    </a:cubicBezTo>
                    <a:cubicBezTo>
                      <a:pt x="65" y="168"/>
                      <a:pt x="57" y="165"/>
                      <a:pt x="57" y="165"/>
                    </a:cubicBezTo>
                    <a:cubicBezTo>
                      <a:pt x="46" y="169"/>
                      <a:pt x="46" y="177"/>
                      <a:pt x="43" y="187"/>
                    </a:cubicBezTo>
                    <a:cubicBezTo>
                      <a:pt x="42" y="191"/>
                      <a:pt x="39" y="199"/>
                      <a:pt x="39" y="199"/>
                    </a:cubicBezTo>
                    <a:cubicBezTo>
                      <a:pt x="50" y="203"/>
                      <a:pt x="61" y="204"/>
                      <a:pt x="73" y="205"/>
                    </a:cubicBezTo>
                    <a:cubicBezTo>
                      <a:pt x="82" y="203"/>
                      <a:pt x="86" y="201"/>
                      <a:pt x="95" y="203"/>
                    </a:cubicBezTo>
                    <a:cubicBezTo>
                      <a:pt x="107" y="211"/>
                      <a:pt x="111" y="218"/>
                      <a:pt x="115" y="231"/>
                    </a:cubicBezTo>
                    <a:cubicBezTo>
                      <a:pt x="116" y="235"/>
                      <a:pt x="123" y="234"/>
                      <a:pt x="127" y="235"/>
                    </a:cubicBezTo>
                    <a:cubicBezTo>
                      <a:pt x="131" y="236"/>
                      <a:pt x="139" y="239"/>
                      <a:pt x="139" y="239"/>
                    </a:cubicBezTo>
                    <a:cubicBezTo>
                      <a:pt x="144" y="246"/>
                      <a:pt x="147" y="248"/>
                      <a:pt x="155" y="251"/>
                    </a:cubicBezTo>
                    <a:cubicBezTo>
                      <a:pt x="169" y="250"/>
                      <a:pt x="187" y="254"/>
                      <a:pt x="181" y="237"/>
                    </a:cubicBezTo>
                    <a:cubicBezTo>
                      <a:pt x="184" y="220"/>
                      <a:pt x="192" y="228"/>
                      <a:pt x="203" y="235"/>
                    </a:cubicBezTo>
                    <a:cubicBezTo>
                      <a:pt x="224" y="233"/>
                      <a:pt x="224" y="232"/>
                      <a:pt x="229" y="213"/>
                    </a:cubicBezTo>
                    <a:cubicBezTo>
                      <a:pt x="229" y="211"/>
                      <a:pt x="229" y="192"/>
                      <a:pt x="225" y="185"/>
                    </a:cubicBezTo>
                    <a:cubicBezTo>
                      <a:pt x="223" y="181"/>
                      <a:pt x="217" y="173"/>
                      <a:pt x="217" y="173"/>
                    </a:cubicBezTo>
                    <a:cubicBezTo>
                      <a:pt x="220" y="163"/>
                      <a:pt x="224" y="165"/>
                      <a:pt x="233" y="167"/>
                    </a:cubicBezTo>
                    <a:cubicBezTo>
                      <a:pt x="240" y="172"/>
                      <a:pt x="242" y="175"/>
                      <a:pt x="245" y="183"/>
                    </a:cubicBezTo>
                    <a:cubicBezTo>
                      <a:pt x="246" y="188"/>
                      <a:pt x="244" y="193"/>
                      <a:pt x="247" y="197"/>
                    </a:cubicBezTo>
                    <a:cubicBezTo>
                      <a:pt x="250" y="201"/>
                      <a:pt x="256" y="194"/>
                      <a:pt x="261" y="193"/>
                    </a:cubicBezTo>
                    <a:cubicBezTo>
                      <a:pt x="276" y="188"/>
                      <a:pt x="290" y="178"/>
                      <a:pt x="303" y="169"/>
                    </a:cubicBezTo>
                    <a:cubicBezTo>
                      <a:pt x="310" y="158"/>
                      <a:pt x="302" y="153"/>
                      <a:pt x="293" y="147"/>
                    </a:cubicBezTo>
                    <a:cubicBezTo>
                      <a:pt x="281" y="129"/>
                      <a:pt x="283" y="126"/>
                      <a:pt x="259" y="123"/>
                    </a:cubicBezTo>
                    <a:cubicBezTo>
                      <a:pt x="256" y="115"/>
                      <a:pt x="257" y="111"/>
                      <a:pt x="265" y="107"/>
                    </a:cubicBezTo>
                    <a:cubicBezTo>
                      <a:pt x="269" y="105"/>
                      <a:pt x="277" y="103"/>
                      <a:pt x="277" y="103"/>
                    </a:cubicBezTo>
                    <a:cubicBezTo>
                      <a:pt x="287" y="88"/>
                      <a:pt x="269" y="66"/>
                      <a:pt x="253" y="63"/>
                    </a:cubicBezTo>
                    <a:cubicBezTo>
                      <a:pt x="239" y="60"/>
                      <a:pt x="244" y="62"/>
                      <a:pt x="233" y="59"/>
                    </a:cubicBezTo>
                    <a:cubicBezTo>
                      <a:pt x="229" y="58"/>
                      <a:pt x="221" y="55"/>
                      <a:pt x="221" y="55"/>
                    </a:cubicBezTo>
                    <a:cubicBezTo>
                      <a:pt x="200" y="60"/>
                      <a:pt x="217" y="38"/>
                      <a:pt x="201" y="33"/>
                    </a:cubicBezTo>
                    <a:cubicBezTo>
                      <a:pt x="185" y="35"/>
                      <a:pt x="169" y="36"/>
                      <a:pt x="155" y="45"/>
                    </a:cubicBezTo>
                    <a:cubicBezTo>
                      <a:pt x="145" y="30"/>
                      <a:pt x="152" y="30"/>
                      <a:pt x="167" y="25"/>
                    </a:cubicBezTo>
                    <a:cubicBezTo>
                      <a:pt x="163" y="10"/>
                      <a:pt x="155" y="15"/>
                      <a:pt x="139" y="17"/>
                    </a:cubicBezTo>
                    <a:cubicBezTo>
                      <a:pt x="131" y="20"/>
                      <a:pt x="127" y="22"/>
                      <a:pt x="119" y="19"/>
                    </a:cubicBezTo>
                    <a:cubicBezTo>
                      <a:pt x="106" y="0"/>
                      <a:pt x="74" y="29"/>
                      <a:pt x="67" y="9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2" name="Freeform 15"/>
              <p:cNvSpPr>
                <a:spLocks noChangeArrowheads="1"/>
              </p:cNvSpPr>
              <p:nvPr/>
            </p:nvSpPr>
            <p:spPr bwMode="auto">
              <a:xfrm>
                <a:off x="1202" y="34"/>
                <a:ext cx="51" cy="34"/>
              </a:xfrm>
              <a:custGeom>
                <a:avLst/>
                <a:gdLst>
                  <a:gd name="T0" fmla="*/ 10 w 59"/>
                  <a:gd name="T1" fmla="*/ 0 h 50"/>
                  <a:gd name="T2" fmla="*/ 0 w 59"/>
                  <a:gd name="T3" fmla="*/ 1 h 50"/>
                  <a:gd name="T4" fmla="*/ 12 w 59"/>
                  <a:gd name="T5" fmla="*/ 3 h 50"/>
                  <a:gd name="T6" fmla="*/ 19 w 59"/>
                  <a:gd name="T7" fmla="*/ 5 h 50"/>
                  <a:gd name="T8" fmla="*/ 24 w 59"/>
                  <a:gd name="T9" fmla="*/ 3 h 50"/>
                  <a:gd name="T10" fmla="*/ 19 w 59"/>
                  <a:gd name="T11" fmla="*/ 1 h 50"/>
                  <a:gd name="T12" fmla="*/ 10 w 59"/>
                  <a:gd name="T13" fmla="*/ 0 h 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9"/>
                  <a:gd name="T22" fmla="*/ 0 h 50"/>
                  <a:gd name="T23" fmla="*/ 59 w 59"/>
                  <a:gd name="T24" fmla="*/ 50 h 5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9" h="50">
                    <a:moveTo>
                      <a:pt x="26" y="0"/>
                    </a:moveTo>
                    <a:cubicBezTo>
                      <a:pt x="13" y="2"/>
                      <a:pt x="7" y="0"/>
                      <a:pt x="0" y="10"/>
                    </a:cubicBezTo>
                    <a:cubicBezTo>
                      <a:pt x="4" y="22"/>
                      <a:pt x="18" y="36"/>
                      <a:pt x="30" y="40"/>
                    </a:cubicBezTo>
                    <a:cubicBezTo>
                      <a:pt x="37" y="42"/>
                      <a:pt x="48" y="50"/>
                      <a:pt x="48" y="50"/>
                    </a:cubicBezTo>
                    <a:cubicBezTo>
                      <a:pt x="57" y="44"/>
                      <a:pt x="55" y="37"/>
                      <a:pt x="58" y="28"/>
                    </a:cubicBezTo>
                    <a:cubicBezTo>
                      <a:pt x="55" y="11"/>
                      <a:pt x="59" y="18"/>
                      <a:pt x="44" y="8"/>
                    </a:cubicBezTo>
                    <a:cubicBezTo>
                      <a:pt x="42" y="6"/>
                      <a:pt x="26" y="5"/>
                      <a:pt x="26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" name="Freeform 16"/>
              <p:cNvSpPr>
                <a:spLocks noChangeArrowheads="1"/>
              </p:cNvSpPr>
              <p:nvPr/>
            </p:nvSpPr>
            <p:spPr bwMode="auto">
              <a:xfrm>
                <a:off x="1105" y="99"/>
                <a:ext cx="75" cy="39"/>
              </a:xfrm>
              <a:custGeom>
                <a:avLst/>
                <a:gdLst>
                  <a:gd name="T0" fmla="*/ 19 w 86"/>
                  <a:gd name="T1" fmla="*/ 1 h 57"/>
                  <a:gd name="T2" fmla="*/ 10 w 86"/>
                  <a:gd name="T3" fmla="*/ 2 h 57"/>
                  <a:gd name="T4" fmla="*/ 3 w 86"/>
                  <a:gd name="T5" fmla="*/ 2 h 57"/>
                  <a:gd name="T6" fmla="*/ 7 w 86"/>
                  <a:gd name="T7" fmla="*/ 5 h 57"/>
                  <a:gd name="T8" fmla="*/ 33 w 86"/>
                  <a:gd name="T9" fmla="*/ 3 h 57"/>
                  <a:gd name="T10" fmla="*/ 38 w 86"/>
                  <a:gd name="T11" fmla="*/ 1 h 57"/>
                  <a:gd name="T12" fmla="*/ 25 w 86"/>
                  <a:gd name="T13" fmla="*/ 1 h 57"/>
                  <a:gd name="T14" fmla="*/ 19 w 86"/>
                  <a:gd name="T15" fmla="*/ 1 h 5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86"/>
                  <a:gd name="T25" fmla="*/ 0 h 57"/>
                  <a:gd name="T26" fmla="*/ 86 w 86"/>
                  <a:gd name="T27" fmla="*/ 57 h 5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86" h="57">
                    <a:moveTo>
                      <a:pt x="44" y="7"/>
                    </a:moveTo>
                    <a:cubicBezTo>
                      <a:pt x="39" y="14"/>
                      <a:pt x="31" y="20"/>
                      <a:pt x="24" y="25"/>
                    </a:cubicBezTo>
                    <a:cubicBezTo>
                      <a:pt x="16" y="19"/>
                      <a:pt x="12" y="22"/>
                      <a:pt x="4" y="27"/>
                    </a:cubicBezTo>
                    <a:cubicBezTo>
                      <a:pt x="0" y="38"/>
                      <a:pt x="4" y="53"/>
                      <a:pt x="16" y="57"/>
                    </a:cubicBezTo>
                    <a:cubicBezTo>
                      <a:pt x="33" y="51"/>
                      <a:pt x="60" y="45"/>
                      <a:pt x="74" y="35"/>
                    </a:cubicBezTo>
                    <a:cubicBezTo>
                      <a:pt x="78" y="29"/>
                      <a:pt x="86" y="17"/>
                      <a:pt x="86" y="17"/>
                    </a:cubicBezTo>
                    <a:cubicBezTo>
                      <a:pt x="80" y="0"/>
                      <a:pt x="74" y="5"/>
                      <a:pt x="56" y="7"/>
                    </a:cubicBezTo>
                    <a:cubicBezTo>
                      <a:pt x="43" y="11"/>
                      <a:pt x="44" y="15"/>
                      <a:pt x="44" y="7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" name="Freeform 17"/>
              <p:cNvSpPr>
                <a:spLocks noChangeArrowheads="1"/>
              </p:cNvSpPr>
              <p:nvPr/>
            </p:nvSpPr>
            <p:spPr bwMode="auto">
              <a:xfrm>
                <a:off x="1184" y="107"/>
                <a:ext cx="62" cy="23"/>
              </a:xfrm>
              <a:custGeom>
                <a:avLst/>
                <a:gdLst>
                  <a:gd name="T0" fmla="*/ 15 w 73"/>
                  <a:gd name="T1" fmla="*/ 0 h 34"/>
                  <a:gd name="T2" fmla="*/ 3 w 73"/>
                  <a:gd name="T3" fmla="*/ 1 h 34"/>
                  <a:gd name="T4" fmla="*/ 8 w 73"/>
                  <a:gd name="T5" fmla="*/ 3 h 34"/>
                  <a:gd name="T6" fmla="*/ 19 w 73"/>
                  <a:gd name="T7" fmla="*/ 3 h 34"/>
                  <a:gd name="T8" fmla="*/ 24 w 73"/>
                  <a:gd name="T9" fmla="*/ 2 h 34"/>
                  <a:gd name="T10" fmla="*/ 15 w 73"/>
                  <a:gd name="T11" fmla="*/ 0 h 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34"/>
                  <a:gd name="T20" fmla="*/ 73 w 73"/>
                  <a:gd name="T21" fmla="*/ 34 h 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34">
                    <a:moveTo>
                      <a:pt x="40" y="0"/>
                    </a:moveTo>
                    <a:cubicBezTo>
                      <a:pt x="30" y="6"/>
                      <a:pt x="20" y="10"/>
                      <a:pt x="10" y="16"/>
                    </a:cubicBezTo>
                    <a:cubicBezTo>
                      <a:pt x="0" y="31"/>
                      <a:pt x="13" y="30"/>
                      <a:pt x="24" y="34"/>
                    </a:cubicBezTo>
                    <a:cubicBezTo>
                      <a:pt x="44" y="31"/>
                      <a:pt x="35" y="34"/>
                      <a:pt x="52" y="28"/>
                    </a:cubicBezTo>
                    <a:cubicBezTo>
                      <a:pt x="57" y="26"/>
                      <a:pt x="64" y="20"/>
                      <a:pt x="64" y="20"/>
                    </a:cubicBezTo>
                    <a:cubicBezTo>
                      <a:pt x="73" y="7"/>
                      <a:pt x="48" y="8"/>
                      <a:pt x="40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5" name="Freeform 18"/>
              <p:cNvSpPr>
                <a:spLocks noChangeArrowheads="1"/>
              </p:cNvSpPr>
              <p:nvPr/>
            </p:nvSpPr>
            <p:spPr bwMode="auto">
              <a:xfrm>
                <a:off x="1150" y="73"/>
                <a:ext cx="74" cy="32"/>
              </a:xfrm>
              <a:custGeom>
                <a:avLst/>
                <a:gdLst>
                  <a:gd name="T0" fmla="*/ 25 w 85"/>
                  <a:gd name="T1" fmla="*/ 1 h 45"/>
                  <a:gd name="T2" fmla="*/ 12 w 85"/>
                  <a:gd name="T3" fmla="*/ 1 h 45"/>
                  <a:gd name="T4" fmla="*/ 0 w 85"/>
                  <a:gd name="T5" fmla="*/ 2 h 45"/>
                  <a:gd name="T6" fmla="*/ 17 w 85"/>
                  <a:gd name="T7" fmla="*/ 4 h 45"/>
                  <a:gd name="T8" fmla="*/ 28 w 85"/>
                  <a:gd name="T9" fmla="*/ 5 h 45"/>
                  <a:gd name="T10" fmla="*/ 37 w 85"/>
                  <a:gd name="T11" fmla="*/ 2 h 45"/>
                  <a:gd name="T12" fmla="*/ 36 w 85"/>
                  <a:gd name="T13" fmla="*/ 1 h 45"/>
                  <a:gd name="T14" fmla="*/ 28 w 85"/>
                  <a:gd name="T15" fmla="*/ 0 h 45"/>
                  <a:gd name="T16" fmla="*/ 25 w 85"/>
                  <a:gd name="T17" fmla="*/ 1 h 4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5"/>
                  <a:gd name="T28" fmla="*/ 0 h 45"/>
                  <a:gd name="T29" fmla="*/ 85 w 85"/>
                  <a:gd name="T30" fmla="*/ 45 h 4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5" h="45">
                    <a:moveTo>
                      <a:pt x="58" y="10"/>
                    </a:moveTo>
                    <a:cubicBezTo>
                      <a:pt x="39" y="16"/>
                      <a:pt x="45" y="10"/>
                      <a:pt x="28" y="4"/>
                    </a:cubicBezTo>
                    <a:cubicBezTo>
                      <a:pt x="7" y="6"/>
                      <a:pt x="5" y="2"/>
                      <a:pt x="0" y="18"/>
                    </a:cubicBezTo>
                    <a:cubicBezTo>
                      <a:pt x="5" y="34"/>
                      <a:pt x="26" y="31"/>
                      <a:pt x="40" y="32"/>
                    </a:cubicBezTo>
                    <a:cubicBezTo>
                      <a:pt x="50" y="42"/>
                      <a:pt x="49" y="45"/>
                      <a:pt x="64" y="40"/>
                    </a:cubicBezTo>
                    <a:cubicBezTo>
                      <a:pt x="69" y="32"/>
                      <a:pt x="77" y="25"/>
                      <a:pt x="84" y="18"/>
                    </a:cubicBezTo>
                    <a:cubicBezTo>
                      <a:pt x="83" y="14"/>
                      <a:pt x="85" y="9"/>
                      <a:pt x="82" y="6"/>
                    </a:cubicBezTo>
                    <a:cubicBezTo>
                      <a:pt x="78" y="1"/>
                      <a:pt x="64" y="0"/>
                      <a:pt x="64" y="0"/>
                    </a:cubicBezTo>
                    <a:cubicBezTo>
                      <a:pt x="56" y="3"/>
                      <a:pt x="47" y="21"/>
                      <a:pt x="58" y="1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6" name="Freeform 19"/>
              <p:cNvSpPr>
                <a:spLocks noChangeArrowheads="1"/>
              </p:cNvSpPr>
              <p:nvPr/>
            </p:nvSpPr>
            <p:spPr bwMode="auto">
              <a:xfrm>
                <a:off x="1119" y="43"/>
                <a:ext cx="51" cy="22"/>
              </a:xfrm>
              <a:custGeom>
                <a:avLst/>
                <a:gdLst>
                  <a:gd name="T0" fmla="*/ 8 w 58"/>
                  <a:gd name="T1" fmla="*/ 1 h 31"/>
                  <a:gd name="T2" fmla="*/ 0 w 58"/>
                  <a:gd name="T3" fmla="*/ 2 h 31"/>
                  <a:gd name="T4" fmla="*/ 10 w 58"/>
                  <a:gd name="T5" fmla="*/ 4 h 31"/>
                  <a:gd name="T6" fmla="*/ 13 w 58"/>
                  <a:gd name="T7" fmla="*/ 3 h 31"/>
                  <a:gd name="T8" fmla="*/ 24 w 58"/>
                  <a:gd name="T9" fmla="*/ 1 h 31"/>
                  <a:gd name="T10" fmla="*/ 20 w 58"/>
                  <a:gd name="T11" fmla="*/ 0 h 31"/>
                  <a:gd name="T12" fmla="*/ 8 w 58"/>
                  <a:gd name="T13" fmla="*/ 1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8"/>
                  <a:gd name="T22" fmla="*/ 0 h 31"/>
                  <a:gd name="T23" fmla="*/ 58 w 58"/>
                  <a:gd name="T24" fmla="*/ 31 h 3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8" h="31">
                    <a:moveTo>
                      <a:pt x="16" y="4"/>
                    </a:moveTo>
                    <a:cubicBezTo>
                      <a:pt x="2" y="13"/>
                      <a:pt x="7" y="8"/>
                      <a:pt x="0" y="18"/>
                    </a:cubicBezTo>
                    <a:cubicBezTo>
                      <a:pt x="5" y="26"/>
                      <a:pt x="11" y="25"/>
                      <a:pt x="20" y="28"/>
                    </a:cubicBezTo>
                    <a:cubicBezTo>
                      <a:pt x="36" y="23"/>
                      <a:pt x="17" y="31"/>
                      <a:pt x="28" y="20"/>
                    </a:cubicBezTo>
                    <a:cubicBezTo>
                      <a:pt x="33" y="15"/>
                      <a:pt x="46" y="13"/>
                      <a:pt x="52" y="12"/>
                    </a:cubicBezTo>
                    <a:cubicBezTo>
                      <a:pt x="58" y="3"/>
                      <a:pt x="53" y="3"/>
                      <a:pt x="44" y="0"/>
                    </a:cubicBezTo>
                    <a:cubicBezTo>
                      <a:pt x="38" y="1"/>
                      <a:pt x="20" y="8"/>
                      <a:pt x="16" y="4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" name="Freeform 20"/>
              <p:cNvSpPr>
                <a:spLocks noChangeArrowheads="1"/>
              </p:cNvSpPr>
              <p:nvPr/>
            </p:nvSpPr>
            <p:spPr bwMode="auto">
              <a:xfrm>
                <a:off x="1250" y="46"/>
                <a:ext cx="131" cy="72"/>
              </a:xfrm>
              <a:custGeom>
                <a:avLst/>
                <a:gdLst>
                  <a:gd name="T0" fmla="*/ 16 w 152"/>
                  <a:gd name="T1" fmla="*/ 0 h 102"/>
                  <a:gd name="T2" fmla="*/ 6 w 152"/>
                  <a:gd name="T3" fmla="*/ 1 h 102"/>
                  <a:gd name="T4" fmla="*/ 3 w 152"/>
                  <a:gd name="T5" fmla="*/ 4 h 102"/>
                  <a:gd name="T6" fmla="*/ 5 w 152"/>
                  <a:gd name="T7" fmla="*/ 7 h 102"/>
                  <a:gd name="T8" fmla="*/ 0 w 152"/>
                  <a:gd name="T9" fmla="*/ 9 h 102"/>
                  <a:gd name="T10" fmla="*/ 22 w 152"/>
                  <a:gd name="T11" fmla="*/ 11 h 102"/>
                  <a:gd name="T12" fmla="*/ 34 w 152"/>
                  <a:gd name="T13" fmla="*/ 11 h 102"/>
                  <a:gd name="T14" fmla="*/ 62 w 152"/>
                  <a:gd name="T15" fmla="*/ 11 h 102"/>
                  <a:gd name="T16" fmla="*/ 31 w 152"/>
                  <a:gd name="T17" fmla="*/ 9 h 102"/>
                  <a:gd name="T18" fmla="*/ 22 w 152"/>
                  <a:gd name="T19" fmla="*/ 8 h 102"/>
                  <a:gd name="T20" fmla="*/ 18 w 152"/>
                  <a:gd name="T21" fmla="*/ 6 h 102"/>
                  <a:gd name="T22" fmla="*/ 21 w 152"/>
                  <a:gd name="T23" fmla="*/ 4 h 102"/>
                  <a:gd name="T24" fmla="*/ 16 w 152"/>
                  <a:gd name="T25" fmla="*/ 0 h 10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52"/>
                  <a:gd name="T40" fmla="*/ 0 h 102"/>
                  <a:gd name="T41" fmla="*/ 152 w 152"/>
                  <a:gd name="T42" fmla="*/ 102 h 10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52" h="102">
                    <a:moveTo>
                      <a:pt x="38" y="0"/>
                    </a:moveTo>
                    <a:cubicBezTo>
                      <a:pt x="22" y="5"/>
                      <a:pt x="30" y="3"/>
                      <a:pt x="14" y="6"/>
                    </a:cubicBezTo>
                    <a:cubicBezTo>
                      <a:pt x="18" y="22"/>
                      <a:pt x="22" y="32"/>
                      <a:pt x="4" y="38"/>
                    </a:cubicBezTo>
                    <a:cubicBezTo>
                      <a:pt x="1" y="47"/>
                      <a:pt x="7" y="49"/>
                      <a:pt x="12" y="56"/>
                    </a:cubicBezTo>
                    <a:cubicBezTo>
                      <a:pt x="10" y="65"/>
                      <a:pt x="9" y="69"/>
                      <a:pt x="0" y="72"/>
                    </a:cubicBezTo>
                    <a:cubicBezTo>
                      <a:pt x="5" y="88"/>
                      <a:pt x="45" y="85"/>
                      <a:pt x="56" y="86"/>
                    </a:cubicBezTo>
                    <a:cubicBezTo>
                      <a:pt x="72" y="97"/>
                      <a:pt x="63" y="95"/>
                      <a:pt x="82" y="92"/>
                    </a:cubicBezTo>
                    <a:cubicBezTo>
                      <a:pt x="86" y="92"/>
                      <a:pt x="147" y="102"/>
                      <a:pt x="152" y="86"/>
                    </a:cubicBezTo>
                    <a:cubicBezTo>
                      <a:pt x="123" y="66"/>
                      <a:pt x="128" y="72"/>
                      <a:pt x="76" y="70"/>
                    </a:cubicBezTo>
                    <a:cubicBezTo>
                      <a:pt x="62" y="56"/>
                      <a:pt x="81" y="73"/>
                      <a:pt x="54" y="62"/>
                    </a:cubicBezTo>
                    <a:cubicBezTo>
                      <a:pt x="50" y="60"/>
                      <a:pt x="48" y="55"/>
                      <a:pt x="44" y="52"/>
                    </a:cubicBezTo>
                    <a:cubicBezTo>
                      <a:pt x="41" y="43"/>
                      <a:pt x="42" y="39"/>
                      <a:pt x="50" y="34"/>
                    </a:cubicBezTo>
                    <a:cubicBezTo>
                      <a:pt x="52" y="27"/>
                      <a:pt x="42" y="9"/>
                      <a:pt x="38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8" name="Freeform 21"/>
              <p:cNvSpPr>
                <a:spLocks noChangeArrowheads="1"/>
              </p:cNvSpPr>
              <p:nvPr/>
            </p:nvSpPr>
            <p:spPr bwMode="auto">
              <a:xfrm>
                <a:off x="0" y="275"/>
                <a:ext cx="29" cy="14"/>
              </a:xfrm>
              <a:custGeom>
                <a:avLst/>
                <a:gdLst>
                  <a:gd name="T0" fmla="*/ 13 w 34"/>
                  <a:gd name="T1" fmla="*/ 0 h 20"/>
                  <a:gd name="T2" fmla="*/ 9 w 34"/>
                  <a:gd name="T3" fmla="*/ 3 h 20"/>
                  <a:gd name="T4" fmla="*/ 3 w 34"/>
                  <a:gd name="T5" fmla="*/ 2 h 20"/>
                  <a:gd name="T6" fmla="*/ 3 w 34"/>
                  <a:gd name="T7" fmla="*/ 1 h 20"/>
                  <a:gd name="T8" fmla="*/ 13 w 34"/>
                  <a:gd name="T9" fmla="*/ 0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20"/>
                  <a:gd name="T17" fmla="*/ 34 w 34"/>
                  <a:gd name="T18" fmla="*/ 20 h 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20">
                    <a:moveTo>
                      <a:pt x="34" y="0"/>
                    </a:moveTo>
                    <a:cubicBezTo>
                      <a:pt x="32" y="10"/>
                      <a:pt x="34" y="17"/>
                      <a:pt x="24" y="20"/>
                    </a:cubicBezTo>
                    <a:cubicBezTo>
                      <a:pt x="17" y="19"/>
                      <a:pt x="10" y="20"/>
                      <a:pt x="4" y="18"/>
                    </a:cubicBezTo>
                    <a:cubicBezTo>
                      <a:pt x="0" y="17"/>
                      <a:pt x="2" y="7"/>
                      <a:pt x="4" y="6"/>
                    </a:cubicBezTo>
                    <a:cubicBezTo>
                      <a:pt x="12" y="0"/>
                      <a:pt x="24" y="0"/>
                      <a:pt x="34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9" name="Freeform 22"/>
              <p:cNvSpPr>
                <a:spLocks noChangeArrowheads="1"/>
              </p:cNvSpPr>
              <p:nvPr/>
            </p:nvSpPr>
            <p:spPr bwMode="auto">
              <a:xfrm>
                <a:off x="871" y="753"/>
                <a:ext cx="18" cy="11"/>
              </a:xfrm>
              <a:custGeom>
                <a:avLst/>
                <a:gdLst>
                  <a:gd name="T0" fmla="*/ 3 w 21"/>
                  <a:gd name="T1" fmla="*/ 0 h 16"/>
                  <a:gd name="T2" fmla="*/ 5 w 21"/>
                  <a:gd name="T3" fmla="*/ 2 h 16"/>
                  <a:gd name="T4" fmla="*/ 3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0" name="Freeform 23"/>
              <p:cNvSpPr>
                <a:spLocks noChangeArrowheads="1"/>
              </p:cNvSpPr>
              <p:nvPr/>
            </p:nvSpPr>
            <p:spPr bwMode="auto">
              <a:xfrm>
                <a:off x="874" y="776"/>
                <a:ext cx="19" cy="11"/>
              </a:xfrm>
              <a:custGeom>
                <a:avLst/>
                <a:gdLst>
                  <a:gd name="T0" fmla="*/ 3 w 21"/>
                  <a:gd name="T1" fmla="*/ 0 h 16"/>
                  <a:gd name="T2" fmla="*/ 7 w 21"/>
                  <a:gd name="T3" fmla="*/ 2 h 16"/>
                  <a:gd name="T4" fmla="*/ 3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1" name="Freeform 24"/>
              <p:cNvSpPr>
                <a:spLocks noChangeArrowheads="1"/>
              </p:cNvSpPr>
              <p:nvPr/>
            </p:nvSpPr>
            <p:spPr bwMode="auto">
              <a:xfrm>
                <a:off x="1109" y="899"/>
                <a:ext cx="17" cy="12"/>
              </a:xfrm>
              <a:custGeom>
                <a:avLst/>
                <a:gdLst>
                  <a:gd name="T0" fmla="*/ 2 w 21"/>
                  <a:gd name="T1" fmla="*/ 0 h 16"/>
                  <a:gd name="T2" fmla="*/ 4 w 21"/>
                  <a:gd name="T3" fmla="*/ 3 h 16"/>
                  <a:gd name="T4" fmla="*/ 2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2" name="Freeform 25"/>
              <p:cNvSpPr>
                <a:spLocks noChangeArrowheads="1"/>
              </p:cNvSpPr>
              <p:nvPr/>
            </p:nvSpPr>
            <p:spPr bwMode="auto">
              <a:xfrm>
                <a:off x="1251" y="447"/>
                <a:ext cx="44" cy="17"/>
              </a:xfrm>
              <a:custGeom>
                <a:avLst/>
                <a:gdLst>
                  <a:gd name="T0" fmla="*/ 5 w 51"/>
                  <a:gd name="T1" fmla="*/ 0 h 24"/>
                  <a:gd name="T2" fmla="*/ 3 w 51"/>
                  <a:gd name="T3" fmla="*/ 2 h 24"/>
                  <a:gd name="T4" fmla="*/ 11 w 51"/>
                  <a:gd name="T5" fmla="*/ 3 h 24"/>
                  <a:gd name="T6" fmla="*/ 14 w 51"/>
                  <a:gd name="T7" fmla="*/ 1 h 24"/>
                  <a:gd name="T8" fmla="*/ 5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3" name="Freeform 26"/>
              <p:cNvSpPr>
                <a:spLocks noChangeArrowheads="1"/>
              </p:cNvSpPr>
              <p:nvPr/>
            </p:nvSpPr>
            <p:spPr bwMode="auto">
              <a:xfrm>
                <a:off x="1136" y="255"/>
                <a:ext cx="44" cy="17"/>
              </a:xfrm>
              <a:custGeom>
                <a:avLst/>
                <a:gdLst>
                  <a:gd name="T0" fmla="*/ 5 w 51"/>
                  <a:gd name="T1" fmla="*/ 0 h 24"/>
                  <a:gd name="T2" fmla="*/ 3 w 51"/>
                  <a:gd name="T3" fmla="*/ 2 h 24"/>
                  <a:gd name="T4" fmla="*/ 11 w 51"/>
                  <a:gd name="T5" fmla="*/ 3 h 24"/>
                  <a:gd name="T6" fmla="*/ 14 w 51"/>
                  <a:gd name="T7" fmla="*/ 1 h 24"/>
                  <a:gd name="T8" fmla="*/ 5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4" name="Freeform 27"/>
              <p:cNvSpPr>
                <a:spLocks noChangeArrowheads="1"/>
              </p:cNvSpPr>
              <p:nvPr/>
            </p:nvSpPr>
            <p:spPr bwMode="auto">
              <a:xfrm>
                <a:off x="1211" y="88"/>
                <a:ext cx="45" cy="17"/>
              </a:xfrm>
              <a:custGeom>
                <a:avLst/>
                <a:gdLst>
                  <a:gd name="T0" fmla="*/ 6 w 51"/>
                  <a:gd name="T1" fmla="*/ 0 h 24"/>
                  <a:gd name="T2" fmla="*/ 4 w 51"/>
                  <a:gd name="T3" fmla="*/ 2 h 24"/>
                  <a:gd name="T4" fmla="*/ 13 w 51"/>
                  <a:gd name="T5" fmla="*/ 3 h 24"/>
                  <a:gd name="T6" fmla="*/ 16 w 51"/>
                  <a:gd name="T7" fmla="*/ 1 h 24"/>
                  <a:gd name="T8" fmla="*/ 6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5" name="Freeform 28"/>
              <p:cNvSpPr>
                <a:spLocks noChangeArrowheads="1"/>
              </p:cNvSpPr>
              <p:nvPr/>
            </p:nvSpPr>
            <p:spPr bwMode="auto">
              <a:xfrm>
                <a:off x="1284" y="189"/>
                <a:ext cx="43" cy="17"/>
              </a:xfrm>
              <a:custGeom>
                <a:avLst/>
                <a:gdLst>
                  <a:gd name="T0" fmla="*/ 5 w 51"/>
                  <a:gd name="T1" fmla="*/ 0 h 24"/>
                  <a:gd name="T2" fmla="*/ 3 w 51"/>
                  <a:gd name="T3" fmla="*/ 2 h 24"/>
                  <a:gd name="T4" fmla="*/ 9 w 51"/>
                  <a:gd name="T5" fmla="*/ 3 h 24"/>
                  <a:gd name="T6" fmla="*/ 12 w 51"/>
                  <a:gd name="T7" fmla="*/ 1 h 24"/>
                  <a:gd name="T8" fmla="*/ 5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6" name="Freeform 29"/>
              <p:cNvSpPr>
                <a:spLocks noChangeArrowheads="1"/>
              </p:cNvSpPr>
              <p:nvPr/>
            </p:nvSpPr>
            <p:spPr bwMode="auto">
              <a:xfrm>
                <a:off x="1302" y="0"/>
                <a:ext cx="801" cy="323"/>
              </a:xfrm>
              <a:custGeom>
                <a:avLst/>
                <a:gdLst>
                  <a:gd name="T0" fmla="*/ 12 w 929"/>
                  <a:gd name="T1" fmla="*/ 6 h 462"/>
                  <a:gd name="T2" fmla="*/ 3 w 929"/>
                  <a:gd name="T3" fmla="*/ 10 h 462"/>
                  <a:gd name="T4" fmla="*/ 15 w 929"/>
                  <a:gd name="T5" fmla="*/ 12 h 462"/>
                  <a:gd name="T6" fmla="*/ 7 w 929"/>
                  <a:gd name="T7" fmla="*/ 14 h 462"/>
                  <a:gd name="T8" fmla="*/ 43 w 929"/>
                  <a:gd name="T9" fmla="*/ 15 h 462"/>
                  <a:gd name="T10" fmla="*/ 58 w 929"/>
                  <a:gd name="T11" fmla="*/ 15 h 462"/>
                  <a:gd name="T12" fmla="*/ 103 w 929"/>
                  <a:gd name="T13" fmla="*/ 9 h 462"/>
                  <a:gd name="T14" fmla="*/ 123 w 929"/>
                  <a:gd name="T15" fmla="*/ 7 h 462"/>
                  <a:gd name="T16" fmla="*/ 133 w 929"/>
                  <a:gd name="T17" fmla="*/ 9 h 462"/>
                  <a:gd name="T18" fmla="*/ 112 w 929"/>
                  <a:gd name="T19" fmla="*/ 10 h 462"/>
                  <a:gd name="T20" fmla="*/ 100 w 929"/>
                  <a:gd name="T21" fmla="*/ 13 h 462"/>
                  <a:gd name="T22" fmla="*/ 105 w 929"/>
                  <a:gd name="T23" fmla="*/ 14 h 462"/>
                  <a:gd name="T24" fmla="*/ 106 w 929"/>
                  <a:gd name="T25" fmla="*/ 19 h 462"/>
                  <a:gd name="T26" fmla="*/ 143 w 929"/>
                  <a:gd name="T27" fmla="*/ 22 h 462"/>
                  <a:gd name="T28" fmla="*/ 138 w 929"/>
                  <a:gd name="T29" fmla="*/ 24 h 462"/>
                  <a:gd name="T30" fmla="*/ 151 w 929"/>
                  <a:gd name="T31" fmla="*/ 29 h 462"/>
                  <a:gd name="T32" fmla="*/ 143 w 929"/>
                  <a:gd name="T33" fmla="*/ 31 h 462"/>
                  <a:gd name="T34" fmla="*/ 133 w 929"/>
                  <a:gd name="T35" fmla="*/ 35 h 462"/>
                  <a:gd name="T36" fmla="*/ 121 w 929"/>
                  <a:gd name="T37" fmla="*/ 38 h 462"/>
                  <a:gd name="T38" fmla="*/ 120 w 929"/>
                  <a:gd name="T39" fmla="*/ 50 h 462"/>
                  <a:gd name="T40" fmla="*/ 137 w 929"/>
                  <a:gd name="T41" fmla="*/ 52 h 462"/>
                  <a:gd name="T42" fmla="*/ 160 w 929"/>
                  <a:gd name="T43" fmla="*/ 52 h 462"/>
                  <a:gd name="T44" fmla="*/ 170 w 929"/>
                  <a:gd name="T45" fmla="*/ 50 h 462"/>
                  <a:gd name="T46" fmla="*/ 208 w 929"/>
                  <a:gd name="T47" fmla="*/ 41 h 462"/>
                  <a:gd name="T48" fmla="*/ 235 w 929"/>
                  <a:gd name="T49" fmla="*/ 39 h 462"/>
                  <a:gd name="T50" fmla="*/ 266 w 929"/>
                  <a:gd name="T51" fmla="*/ 36 h 462"/>
                  <a:gd name="T52" fmla="*/ 295 w 929"/>
                  <a:gd name="T53" fmla="*/ 34 h 462"/>
                  <a:gd name="T54" fmla="*/ 313 w 929"/>
                  <a:gd name="T55" fmla="*/ 30 h 462"/>
                  <a:gd name="T56" fmla="*/ 329 w 929"/>
                  <a:gd name="T57" fmla="*/ 24 h 462"/>
                  <a:gd name="T58" fmla="*/ 329 w 929"/>
                  <a:gd name="T59" fmla="*/ 18 h 462"/>
                  <a:gd name="T60" fmla="*/ 329 w 929"/>
                  <a:gd name="T61" fmla="*/ 15 h 462"/>
                  <a:gd name="T62" fmla="*/ 342 w 929"/>
                  <a:gd name="T63" fmla="*/ 10 h 462"/>
                  <a:gd name="T64" fmla="*/ 360 w 929"/>
                  <a:gd name="T65" fmla="*/ 10 h 462"/>
                  <a:gd name="T66" fmla="*/ 379 w 929"/>
                  <a:gd name="T67" fmla="*/ 6 h 462"/>
                  <a:gd name="T68" fmla="*/ 365 w 929"/>
                  <a:gd name="T69" fmla="*/ 6 h 462"/>
                  <a:gd name="T70" fmla="*/ 348 w 929"/>
                  <a:gd name="T71" fmla="*/ 5 h 462"/>
                  <a:gd name="T72" fmla="*/ 327 w 929"/>
                  <a:gd name="T73" fmla="*/ 2 h 462"/>
                  <a:gd name="T74" fmla="*/ 264 w 929"/>
                  <a:gd name="T75" fmla="*/ 3 h 462"/>
                  <a:gd name="T76" fmla="*/ 240 w 929"/>
                  <a:gd name="T77" fmla="*/ 4 h 462"/>
                  <a:gd name="T78" fmla="*/ 228 w 929"/>
                  <a:gd name="T79" fmla="*/ 4 h 462"/>
                  <a:gd name="T80" fmla="*/ 212 w 929"/>
                  <a:gd name="T81" fmla="*/ 6 h 462"/>
                  <a:gd name="T82" fmla="*/ 197 w 929"/>
                  <a:gd name="T83" fmla="*/ 3 h 462"/>
                  <a:gd name="T84" fmla="*/ 178 w 929"/>
                  <a:gd name="T85" fmla="*/ 5 h 462"/>
                  <a:gd name="T86" fmla="*/ 151 w 929"/>
                  <a:gd name="T87" fmla="*/ 6 h 462"/>
                  <a:gd name="T88" fmla="*/ 169 w 929"/>
                  <a:gd name="T89" fmla="*/ 4 h 462"/>
                  <a:gd name="T90" fmla="*/ 145 w 929"/>
                  <a:gd name="T91" fmla="*/ 1 h 462"/>
                  <a:gd name="T92" fmla="*/ 138 w 929"/>
                  <a:gd name="T93" fmla="*/ 1 h 462"/>
                  <a:gd name="T94" fmla="*/ 129 w 929"/>
                  <a:gd name="T95" fmla="*/ 1 h 462"/>
                  <a:gd name="T96" fmla="*/ 98 w 929"/>
                  <a:gd name="T97" fmla="*/ 2 h 462"/>
                  <a:gd name="T98" fmla="*/ 66 w 929"/>
                  <a:gd name="T99" fmla="*/ 3 h 462"/>
                  <a:gd name="T100" fmla="*/ 44 w 929"/>
                  <a:gd name="T101" fmla="*/ 3 h 462"/>
                  <a:gd name="T102" fmla="*/ 46 w 929"/>
                  <a:gd name="T103" fmla="*/ 8 h 462"/>
                  <a:gd name="T104" fmla="*/ 43 w 929"/>
                  <a:gd name="T105" fmla="*/ 6 h 462"/>
                  <a:gd name="T106" fmla="*/ 25 w 929"/>
                  <a:gd name="T107" fmla="*/ 5 h 46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929"/>
                  <a:gd name="T163" fmla="*/ 0 h 462"/>
                  <a:gd name="T164" fmla="*/ 929 w 929"/>
                  <a:gd name="T165" fmla="*/ 462 h 46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929" h="462">
                    <a:moveTo>
                      <a:pt x="60" y="42"/>
                    </a:moveTo>
                    <a:cubicBezTo>
                      <a:pt x="40" y="45"/>
                      <a:pt x="42" y="46"/>
                      <a:pt x="28" y="56"/>
                    </a:cubicBezTo>
                    <a:cubicBezTo>
                      <a:pt x="26" y="74"/>
                      <a:pt x="27" y="75"/>
                      <a:pt x="10" y="78"/>
                    </a:cubicBezTo>
                    <a:cubicBezTo>
                      <a:pt x="4" y="82"/>
                      <a:pt x="0" y="82"/>
                      <a:pt x="6" y="92"/>
                    </a:cubicBezTo>
                    <a:cubicBezTo>
                      <a:pt x="10" y="98"/>
                      <a:pt x="21" y="96"/>
                      <a:pt x="28" y="98"/>
                    </a:cubicBezTo>
                    <a:cubicBezTo>
                      <a:pt x="31" y="99"/>
                      <a:pt x="36" y="100"/>
                      <a:pt x="36" y="100"/>
                    </a:cubicBezTo>
                    <a:cubicBezTo>
                      <a:pt x="47" y="99"/>
                      <a:pt x="69" y="97"/>
                      <a:pt x="50" y="110"/>
                    </a:cubicBezTo>
                    <a:cubicBezTo>
                      <a:pt x="37" y="108"/>
                      <a:pt x="24" y="104"/>
                      <a:pt x="16" y="116"/>
                    </a:cubicBezTo>
                    <a:cubicBezTo>
                      <a:pt x="24" y="141"/>
                      <a:pt x="68" y="125"/>
                      <a:pt x="94" y="126"/>
                    </a:cubicBezTo>
                    <a:cubicBezTo>
                      <a:pt x="98" y="129"/>
                      <a:pt x="100" y="134"/>
                      <a:pt x="104" y="136"/>
                    </a:cubicBezTo>
                    <a:cubicBezTo>
                      <a:pt x="108" y="138"/>
                      <a:pt x="116" y="140"/>
                      <a:pt x="116" y="140"/>
                    </a:cubicBezTo>
                    <a:cubicBezTo>
                      <a:pt x="129" y="138"/>
                      <a:pt x="133" y="139"/>
                      <a:pt x="142" y="130"/>
                    </a:cubicBezTo>
                    <a:cubicBezTo>
                      <a:pt x="151" y="104"/>
                      <a:pt x="179" y="110"/>
                      <a:pt x="202" y="102"/>
                    </a:cubicBezTo>
                    <a:cubicBezTo>
                      <a:pt x="219" y="96"/>
                      <a:pt x="233" y="84"/>
                      <a:pt x="250" y="78"/>
                    </a:cubicBezTo>
                    <a:cubicBezTo>
                      <a:pt x="260" y="75"/>
                      <a:pt x="269" y="74"/>
                      <a:pt x="280" y="72"/>
                    </a:cubicBezTo>
                    <a:cubicBezTo>
                      <a:pt x="287" y="71"/>
                      <a:pt x="300" y="66"/>
                      <a:pt x="300" y="66"/>
                    </a:cubicBezTo>
                    <a:cubicBezTo>
                      <a:pt x="311" y="49"/>
                      <a:pt x="336" y="54"/>
                      <a:pt x="354" y="60"/>
                    </a:cubicBezTo>
                    <a:cubicBezTo>
                      <a:pt x="367" y="79"/>
                      <a:pt x="335" y="79"/>
                      <a:pt x="324" y="80"/>
                    </a:cubicBezTo>
                    <a:cubicBezTo>
                      <a:pt x="312" y="83"/>
                      <a:pt x="306" y="93"/>
                      <a:pt x="292" y="96"/>
                    </a:cubicBezTo>
                    <a:cubicBezTo>
                      <a:pt x="284" y="94"/>
                      <a:pt x="279" y="90"/>
                      <a:pt x="272" y="88"/>
                    </a:cubicBezTo>
                    <a:cubicBezTo>
                      <a:pt x="253" y="91"/>
                      <a:pt x="232" y="96"/>
                      <a:pt x="214" y="102"/>
                    </a:cubicBezTo>
                    <a:cubicBezTo>
                      <a:pt x="223" y="108"/>
                      <a:pt x="231" y="109"/>
                      <a:pt x="242" y="112"/>
                    </a:cubicBezTo>
                    <a:cubicBezTo>
                      <a:pt x="245" y="113"/>
                      <a:pt x="250" y="114"/>
                      <a:pt x="250" y="114"/>
                    </a:cubicBezTo>
                    <a:cubicBezTo>
                      <a:pt x="251" y="116"/>
                      <a:pt x="255" y="118"/>
                      <a:pt x="254" y="120"/>
                    </a:cubicBezTo>
                    <a:cubicBezTo>
                      <a:pt x="252" y="124"/>
                      <a:pt x="242" y="128"/>
                      <a:pt x="242" y="128"/>
                    </a:cubicBezTo>
                    <a:cubicBezTo>
                      <a:pt x="233" y="141"/>
                      <a:pt x="247" y="154"/>
                      <a:pt x="260" y="158"/>
                    </a:cubicBezTo>
                    <a:cubicBezTo>
                      <a:pt x="282" y="155"/>
                      <a:pt x="295" y="151"/>
                      <a:pt x="318" y="150"/>
                    </a:cubicBezTo>
                    <a:cubicBezTo>
                      <a:pt x="334" y="155"/>
                      <a:pt x="345" y="176"/>
                      <a:pt x="350" y="192"/>
                    </a:cubicBezTo>
                    <a:cubicBezTo>
                      <a:pt x="349" y="195"/>
                      <a:pt x="350" y="199"/>
                      <a:pt x="348" y="202"/>
                    </a:cubicBezTo>
                    <a:cubicBezTo>
                      <a:pt x="345" y="206"/>
                      <a:pt x="336" y="210"/>
                      <a:pt x="336" y="210"/>
                    </a:cubicBezTo>
                    <a:cubicBezTo>
                      <a:pt x="327" y="224"/>
                      <a:pt x="332" y="235"/>
                      <a:pt x="348" y="240"/>
                    </a:cubicBezTo>
                    <a:cubicBezTo>
                      <a:pt x="358" y="237"/>
                      <a:pt x="362" y="237"/>
                      <a:pt x="368" y="246"/>
                    </a:cubicBezTo>
                    <a:cubicBezTo>
                      <a:pt x="360" y="252"/>
                      <a:pt x="346" y="246"/>
                      <a:pt x="338" y="252"/>
                    </a:cubicBezTo>
                    <a:cubicBezTo>
                      <a:pt x="326" y="260"/>
                      <a:pt x="346" y="265"/>
                      <a:pt x="348" y="266"/>
                    </a:cubicBezTo>
                    <a:cubicBezTo>
                      <a:pt x="352" y="278"/>
                      <a:pt x="347" y="279"/>
                      <a:pt x="336" y="286"/>
                    </a:cubicBezTo>
                    <a:cubicBezTo>
                      <a:pt x="332" y="289"/>
                      <a:pt x="324" y="294"/>
                      <a:pt x="324" y="294"/>
                    </a:cubicBezTo>
                    <a:cubicBezTo>
                      <a:pt x="315" y="308"/>
                      <a:pt x="320" y="303"/>
                      <a:pt x="310" y="310"/>
                    </a:cubicBezTo>
                    <a:cubicBezTo>
                      <a:pt x="306" y="316"/>
                      <a:pt x="294" y="324"/>
                      <a:pt x="294" y="324"/>
                    </a:cubicBezTo>
                    <a:cubicBezTo>
                      <a:pt x="285" y="338"/>
                      <a:pt x="288" y="331"/>
                      <a:pt x="284" y="342"/>
                    </a:cubicBezTo>
                    <a:cubicBezTo>
                      <a:pt x="285" y="374"/>
                      <a:pt x="283" y="393"/>
                      <a:pt x="292" y="420"/>
                    </a:cubicBezTo>
                    <a:cubicBezTo>
                      <a:pt x="295" y="429"/>
                      <a:pt x="307" y="435"/>
                      <a:pt x="314" y="440"/>
                    </a:cubicBezTo>
                    <a:cubicBezTo>
                      <a:pt x="319" y="444"/>
                      <a:pt x="332" y="446"/>
                      <a:pt x="332" y="446"/>
                    </a:cubicBezTo>
                    <a:cubicBezTo>
                      <a:pt x="340" y="457"/>
                      <a:pt x="345" y="459"/>
                      <a:pt x="358" y="462"/>
                    </a:cubicBezTo>
                    <a:cubicBezTo>
                      <a:pt x="376" y="459"/>
                      <a:pt x="375" y="457"/>
                      <a:pt x="388" y="448"/>
                    </a:cubicBezTo>
                    <a:cubicBezTo>
                      <a:pt x="390" y="441"/>
                      <a:pt x="394" y="435"/>
                      <a:pt x="400" y="430"/>
                    </a:cubicBezTo>
                    <a:cubicBezTo>
                      <a:pt x="404" y="427"/>
                      <a:pt x="412" y="422"/>
                      <a:pt x="412" y="422"/>
                    </a:cubicBezTo>
                    <a:cubicBezTo>
                      <a:pt x="417" y="415"/>
                      <a:pt x="451" y="367"/>
                      <a:pt x="458" y="364"/>
                    </a:cubicBezTo>
                    <a:cubicBezTo>
                      <a:pt x="475" y="356"/>
                      <a:pt x="486" y="357"/>
                      <a:pt x="506" y="356"/>
                    </a:cubicBezTo>
                    <a:cubicBezTo>
                      <a:pt x="525" y="350"/>
                      <a:pt x="533" y="342"/>
                      <a:pt x="554" y="340"/>
                    </a:cubicBezTo>
                    <a:cubicBezTo>
                      <a:pt x="560" y="338"/>
                      <a:pt x="566" y="336"/>
                      <a:pt x="572" y="334"/>
                    </a:cubicBezTo>
                    <a:cubicBezTo>
                      <a:pt x="576" y="333"/>
                      <a:pt x="584" y="330"/>
                      <a:pt x="584" y="330"/>
                    </a:cubicBezTo>
                    <a:cubicBezTo>
                      <a:pt x="603" y="311"/>
                      <a:pt x="618" y="310"/>
                      <a:pt x="646" y="308"/>
                    </a:cubicBezTo>
                    <a:cubicBezTo>
                      <a:pt x="665" y="304"/>
                      <a:pt x="684" y="303"/>
                      <a:pt x="704" y="302"/>
                    </a:cubicBezTo>
                    <a:cubicBezTo>
                      <a:pt x="712" y="299"/>
                      <a:pt x="712" y="293"/>
                      <a:pt x="720" y="290"/>
                    </a:cubicBezTo>
                    <a:cubicBezTo>
                      <a:pt x="732" y="285"/>
                      <a:pt x="743" y="285"/>
                      <a:pt x="754" y="278"/>
                    </a:cubicBezTo>
                    <a:cubicBezTo>
                      <a:pt x="756" y="271"/>
                      <a:pt x="760" y="267"/>
                      <a:pt x="762" y="260"/>
                    </a:cubicBezTo>
                    <a:cubicBezTo>
                      <a:pt x="763" y="247"/>
                      <a:pt x="762" y="233"/>
                      <a:pt x="764" y="220"/>
                    </a:cubicBezTo>
                    <a:cubicBezTo>
                      <a:pt x="764" y="219"/>
                      <a:pt x="794" y="204"/>
                      <a:pt x="800" y="200"/>
                    </a:cubicBezTo>
                    <a:cubicBezTo>
                      <a:pt x="807" y="189"/>
                      <a:pt x="808" y="186"/>
                      <a:pt x="820" y="182"/>
                    </a:cubicBezTo>
                    <a:cubicBezTo>
                      <a:pt x="825" y="166"/>
                      <a:pt x="814" y="162"/>
                      <a:pt x="802" y="154"/>
                    </a:cubicBezTo>
                    <a:cubicBezTo>
                      <a:pt x="797" y="151"/>
                      <a:pt x="790" y="142"/>
                      <a:pt x="790" y="142"/>
                    </a:cubicBezTo>
                    <a:cubicBezTo>
                      <a:pt x="786" y="131"/>
                      <a:pt x="792" y="127"/>
                      <a:pt x="802" y="124"/>
                    </a:cubicBezTo>
                    <a:cubicBezTo>
                      <a:pt x="810" y="116"/>
                      <a:pt x="813" y="98"/>
                      <a:pt x="820" y="94"/>
                    </a:cubicBezTo>
                    <a:cubicBezTo>
                      <a:pt x="824" y="92"/>
                      <a:pt x="832" y="90"/>
                      <a:pt x="832" y="90"/>
                    </a:cubicBezTo>
                    <a:cubicBezTo>
                      <a:pt x="844" y="92"/>
                      <a:pt x="848" y="92"/>
                      <a:pt x="856" y="100"/>
                    </a:cubicBezTo>
                    <a:cubicBezTo>
                      <a:pt x="863" y="98"/>
                      <a:pt x="876" y="94"/>
                      <a:pt x="876" y="94"/>
                    </a:cubicBezTo>
                    <a:cubicBezTo>
                      <a:pt x="889" y="81"/>
                      <a:pt x="906" y="77"/>
                      <a:pt x="924" y="74"/>
                    </a:cubicBezTo>
                    <a:cubicBezTo>
                      <a:pt x="929" y="67"/>
                      <a:pt x="929" y="58"/>
                      <a:pt x="922" y="52"/>
                    </a:cubicBezTo>
                    <a:cubicBezTo>
                      <a:pt x="918" y="49"/>
                      <a:pt x="910" y="44"/>
                      <a:pt x="910" y="44"/>
                    </a:cubicBezTo>
                    <a:cubicBezTo>
                      <a:pt x="894" y="47"/>
                      <a:pt x="899" y="49"/>
                      <a:pt x="888" y="56"/>
                    </a:cubicBezTo>
                    <a:cubicBezTo>
                      <a:pt x="884" y="58"/>
                      <a:pt x="876" y="60"/>
                      <a:pt x="876" y="60"/>
                    </a:cubicBezTo>
                    <a:cubicBezTo>
                      <a:pt x="853" y="59"/>
                      <a:pt x="810" y="59"/>
                      <a:pt x="848" y="46"/>
                    </a:cubicBezTo>
                    <a:cubicBezTo>
                      <a:pt x="844" y="33"/>
                      <a:pt x="831" y="37"/>
                      <a:pt x="818" y="36"/>
                    </a:cubicBezTo>
                    <a:cubicBezTo>
                      <a:pt x="809" y="33"/>
                      <a:pt x="802" y="27"/>
                      <a:pt x="794" y="22"/>
                    </a:cubicBezTo>
                    <a:cubicBezTo>
                      <a:pt x="790" y="20"/>
                      <a:pt x="782" y="18"/>
                      <a:pt x="782" y="18"/>
                    </a:cubicBezTo>
                    <a:cubicBezTo>
                      <a:pt x="727" y="19"/>
                      <a:pt x="688" y="11"/>
                      <a:pt x="642" y="26"/>
                    </a:cubicBezTo>
                    <a:cubicBezTo>
                      <a:pt x="635" y="16"/>
                      <a:pt x="632" y="18"/>
                      <a:pt x="620" y="20"/>
                    </a:cubicBezTo>
                    <a:cubicBezTo>
                      <a:pt x="611" y="34"/>
                      <a:pt x="600" y="36"/>
                      <a:pt x="584" y="38"/>
                    </a:cubicBezTo>
                    <a:cubicBezTo>
                      <a:pt x="575" y="44"/>
                      <a:pt x="581" y="46"/>
                      <a:pt x="578" y="56"/>
                    </a:cubicBezTo>
                    <a:cubicBezTo>
                      <a:pt x="572" y="47"/>
                      <a:pt x="566" y="41"/>
                      <a:pt x="556" y="38"/>
                    </a:cubicBezTo>
                    <a:cubicBezTo>
                      <a:pt x="553" y="38"/>
                      <a:pt x="539" y="39"/>
                      <a:pt x="534" y="42"/>
                    </a:cubicBezTo>
                    <a:cubicBezTo>
                      <a:pt x="528" y="46"/>
                      <a:pt x="516" y="54"/>
                      <a:pt x="516" y="54"/>
                    </a:cubicBezTo>
                    <a:cubicBezTo>
                      <a:pt x="507" y="52"/>
                      <a:pt x="503" y="51"/>
                      <a:pt x="500" y="42"/>
                    </a:cubicBezTo>
                    <a:cubicBezTo>
                      <a:pt x="505" y="28"/>
                      <a:pt x="488" y="31"/>
                      <a:pt x="478" y="30"/>
                    </a:cubicBezTo>
                    <a:cubicBezTo>
                      <a:pt x="469" y="33"/>
                      <a:pt x="473" y="37"/>
                      <a:pt x="464" y="40"/>
                    </a:cubicBezTo>
                    <a:cubicBezTo>
                      <a:pt x="447" y="34"/>
                      <a:pt x="451" y="27"/>
                      <a:pt x="432" y="40"/>
                    </a:cubicBezTo>
                    <a:cubicBezTo>
                      <a:pt x="427" y="54"/>
                      <a:pt x="427" y="52"/>
                      <a:pt x="410" y="50"/>
                    </a:cubicBezTo>
                    <a:cubicBezTo>
                      <a:pt x="391" y="52"/>
                      <a:pt x="385" y="54"/>
                      <a:pt x="366" y="52"/>
                    </a:cubicBezTo>
                    <a:cubicBezTo>
                      <a:pt x="357" y="49"/>
                      <a:pt x="356" y="46"/>
                      <a:pt x="364" y="40"/>
                    </a:cubicBezTo>
                    <a:cubicBezTo>
                      <a:pt x="380" y="42"/>
                      <a:pt x="395" y="43"/>
                      <a:pt x="410" y="38"/>
                    </a:cubicBezTo>
                    <a:cubicBezTo>
                      <a:pt x="426" y="15"/>
                      <a:pt x="386" y="21"/>
                      <a:pt x="370" y="20"/>
                    </a:cubicBezTo>
                    <a:cubicBezTo>
                      <a:pt x="364" y="16"/>
                      <a:pt x="358" y="12"/>
                      <a:pt x="352" y="8"/>
                    </a:cubicBezTo>
                    <a:cubicBezTo>
                      <a:pt x="348" y="5"/>
                      <a:pt x="340" y="0"/>
                      <a:pt x="340" y="0"/>
                    </a:cubicBezTo>
                    <a:cubicBezTo>
                      <a:pt x="338" y="1"/>
                      <a:pt x="336" y="1"/>
                      <a:pt x="334" y="2"/>
                    </a:cubicBezTo>
                    <a:cubicBezTo>
                      <a:pt x="331" y="3"/>
                      <a:pt x="329" y="3"/>
                      <a:pt x="326" y="4"/>
                    </a:cubicBezTo>
                    <a:cubicBezTo>
                      <a:pt x="322" y="5"/>
                      <a:pt x="314" y="8"/>
                      <a:pt x="314" y="8"/>
                    </a:cubicBezTo>
                    <a:cubicBezTo>
                      <a:pt x="305" y="22"/>
                      <a:pt x="288" y="6"/>
                      <a:pt x="276" y="2"/>
                    </a:cubicBezTo>
                    <a:cubicBezTo>
                      <a:pt x="270" y="3"/>
                      <a:pt x="241" y="16"/>
                      <a:pt x="240" y="16"/>
                    </a:cubicBezTo>
                    <a:cubicBezTo>
                      <a:pt x="226" y="17"/>
                      <a:pt x="212" y="17"/>
                      <a:pt x="198" y="18"/>
                    </a:cubicBezTo>
                    <a:cubicBezTo>
                      <a:pt x="183" y="19"/>
                      <a:pt x="172" y="20"/>
                      <a:pt x="160" y="28"/>
                    </a:cubicBezTo>
                    <a:cubicBezTo>
                      <a:pt x="146" y="26"/>
                      <a:pt x="141" y="27"/>
                      <a:pt x="130" y="20"/>
                    </a:cubicBezTo>
                    <a:cubicBezTo>
                      <a:pt x="123" y="22"/>
                      <a:pt x="115" y="24"/>
                      <a:pt x="108" y="26"/>
                    </a:cubicBezTo>
                    <a:cubicBezTo>
                      <a:pt x="102" y="35"/>
                      <a:pt x="113" y="41"/>
                      <a:pt x="122" y="44"/>
                    </a:cubicBezTo>
                    <a:cubicBezTo>
                      <a:pt x="125" y="52"/>
                      <a:pt x="114" y="68"/>
                      <a:pt x="114" y="68"/>
                    </a:cubicBezTo>
                    <a:cubicBezTo>
                      <a:pt x="112" y="79"/>
                      <a:pt x="111" y="82"/>
                      <a:pt x="100" y="78"/>
                    </a:cubicBezTo>
                    <a:cubicBezTo>
                      <a:pt x="93" y="67"/>
                      <a:pt x="100" y="63"/>
                      <a:pt x="104" y="52"/>
                    </a:cubicBezTo>
                    <a:cubicBezTo>
                      <a:pt x="96" y="44"/>
                      <a:pt x="91" y="36"/>
                      <a:pt x="80" y="32"/>
                    </a:cubicBezTo>
                    <a:cubicBezTo>
                      <a:pt x="73" y="34"/>
                      <a:pt x="67" y="39"/>
                      <a:pt x="60" y="42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7" name="Freeform 30"/>
              <p:cNvSpPr>
                <a:spLocks noChangeArrowheads="1"/>
              </p:cNvSpPr>
              <p:nvPr/>
            </p:nvSpPr>
            <p:spPr bwMode="auto">
              <a:xfrm>
                <a:off x="1547" y="172"/>
                <a:ext cx="45" cy="22"/>
              </a:xfrm>
              <a:custGeom>
                <a:avLst/>
                <a:gdLst>
                  <a:gd name="T0" fmla="*/ 14 w 52"/>
                  <a:gd name="T1" fmla="*/ 0 h 32"/>
                  <a:gd name="T2" fmla="*/ 3 w 52"/>
                  <a:gd name="T3" fmla="*/ 2 h 32"/>
                  <a:gd name="T4" fmla="*/ 10 w 52"/>
                  <a:gd name="T5" fmla="*/ 3 h 32"/>
                  <a:gd name="T6" fmla="*/ 17 w 52"/>
                  <a:gd name="T7" fmla="*/ 3 h 32"/>
                  <a:gd name="T8" fmla="*/ 14 w 52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32"/>
                  <a:gd name="T17" fmla="*/ 52 w 5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32">
                    <a:moveTo>
                      <a:pt x="34" y="0"/>
                    </a:moveTo>
                    <a:cubicBezTo>
                      <a:pt x="30" y="12"/>
                      <a:pt x="19" y="16"/>
                      <a:pt x="8" y="20"/>
                    </a:cubicBezTo>
                    <a:cubicBezTo>
                      <a:pt x="0" y="32"/>
                      <a:pt x="14" y="31"/>
                      <a:pt x="24" y="32"/>
                    </a:cubicBezTo>
                    <a:cubicBezTo>
                      <a:pt x="30" y="31"/>
                      <a:pt x="36" y="32"/>
                      <a:pt x="42" y="30"/>
                    </a:cubicBezTo>
                    <a:cubicBezTo>
                      <a:pt x="52" y="26"/>
                      <a:pt x="34" y="3"/>
                      <a:pt x="34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8" name="Freeform 31"/>
              <p:cNvSpPr>
                <a:spLocks noChangeArrowheads="1"/>
              </p:cNvSpPr>
              <p:nvPr/>
            </p:nvSpPr>
            <p:spPr bwMode="auto">
              <a:xfrm>
                <a:off x="1873" y="234"/>
                <a:ext cx="147" cy="50"/>
              </a:xfrm>
              <a:custGeom>
                <a:avLst/>
                <a:gdLst>
                  <a:gd name="T0" fmla="*/ 39 w 172"/>
                  <a:gd name="T1" fmla="*/ 1 h 72"/>
                  <a:gd name="T2" fmla="*/ 26 w 172"/>
                  <a:gd name="T3" fmla="*/ 1 h 72"/>
                  <a:gd name="T4" fmla="*/ 21 w 172"/>
                  <a:gd name="T5" fmla="*/ 0 h 72"/>
                  <a:gd name="T6" fmla="*/ 0 w 172"/>
                  <a:gd name="T7" fmla="*/ 3 h 72"/>
                  <a:gd name="T8" fmla="*/ 11 w 172"/>
                  <a:gd name="T9" fmla="*/ 4 h 72"/>
                  <a:gd name="T10" fmla="*/ 16 w 172"/>
                  <a:gd name="T11" fmla="*/ 7 h 72"/>
                  <a:gd name="T12" fmla="*/ 26 w 172"/>
                  <a:gd name="T13" fmla="*/ 8 h 72"/>
                  <a:gd name="T14" fmla="*/ 31 w 172"/>
                  <a:gd name="T15" fmla="*/ 8 h 72"/>
                  <a:gd name="T16" fmla="*/ 50 w 172"/>
                  <a:gd name="T17" fmla="*/ 7 h 72"/>
                  <a:gd name="T18" fmla="*/ 68 w 172"/>
                  <a:gd name="T19" fmla="*/ 5 h 72"/>
                  <a:gd name="T20" fmla="*/ 58 w 172"/>
                  <a:gd name="T21" fmla="*/ 2 h 72"/>
                  <a:gd name="T22" fmla="*/ 53 w 172"/>
                  <a:gd name="T23" fmla="*/ 1 h 72"/>
                  <a:gd name="T24" fmla="*/ 39 w 172"/>
                  <a:gd name="T25" fmla="*/ 1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2"/>
                  <a:gd name="T40" fmla="*/ 0 h 72"/>
                  <a:gd name="T41" fmla="*/ 172 w 172"/>
                  <a:gd name="T42" fmla="*/ 72 h 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2" h="72">
                    <a:moveTo>
                      <a:pt x="102" y="8"/>
                    </a:moveTo>
                    <a:cubicBezTo>
                      <a:pt x="89" y="12"/>
                      <a:pt x="78" y="8"/>
                      <a:pt x="66" y="4"/>
                    </a:cubicBezTo>
                    <a:cubicBezTo>
                      <a:pt x="62" y="3"/>
                      <a:pt x="54" y="0"/>
                      <a:pt x="54" y="0"/>
                    </a:cubicBezTo>
                    <a:cubicBezTo>
                      <a:pt x="38" y="5"/>
                      <a:pt x="12" y="16"/>
                      <a:pt x="0" y="28"/>
                    </a:cubicBezTo>
                    <a:cubicBezTo>
                      <a:pt x="4" y="39"/>
                      <a:pt x="18" y="39"/>
                      <a:pt x="28" y="40"/>
                    </a:cubicBezTo>
                    <a:cubicBezTo>
                      <a:pt x="39" y="44"/>
                      <a:pt x="41" y="60"/>
                      <a:pt x="42" y="60"/>
                    </a:cubicBezTo>
                    <a:cubicBezTo>
                      <a:pt x="50" y="63"/>
                      <a:pt x="58" y="65"/>
                      <a:pt x="66" y="68"/>
                    </a:cubicBezTo>
                    <a:cubicBezTo>
                      <a:pt x="70" y="69"/>
                      <a:pt x="78" y="72"/>
                      <a:pt x="78" y="72"/>
                    </a:cubicBezTo>
                    <a:cubicBezTo>
                      <a:pt x="92" y="71"/>
                      <a:pt x="117" y="69"/>
                      <a:pt x="130" y="60"/>
                    </a:cubicBezTo>
                    <a:cubicBezTo>
                      <a:pt x="148" y="48"/>
                      <a:pt x="150" y="46"/>
                      <a:pt x="172" y="44"/>
                    </a:cubicBezTo>
                    <a:cubicBezTo>
                      <a:pt x="169" y="29"/>
                      <a:pt x="162" y="23"/>
                      <a:pt x="148" y="18"/>
                    </a:cubicBezTo>
                    <a:cubicBezTo>
                      <a:pt x="145" y="10"/>
                      <a:pt x="144" y="7"/>
                      <a:pt x="136" y="4"/>
                    </a:cubicBezTo>
                    <a:cubicBezTo>
                      <a:pt x="134" y="4"/>
                      <a:pt x="105" y="11"/>
                      <a:pt x="102" y="8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9" name="Freeform 32"/>
              <p:cNvSpPr>
                <a:spLocks noChangeArrowheads="1"/>
              </p:cNvSpPr>
              <p:nvPr/>
            </p:nvSpPr>
            <p:spPr bwMode="auto">
              <a:xfrm>
                <a:off x="1989" y="81"/>
                <a:ext cx="45" cy="23"/>
              </a:xfrm>
              <a:custGeom>
                <a:avLst/>
                <a:gdLst>
                  <a:gd name="T0" fmla="*/ 14 w 52"/>
                  <a:gd name="T1" fmla="*/ 0 h 32"/>
                  <a:gd name="T2" fmla="*/ 3 w 52"/>
                  <a:gd name="T3" fmla="*/ 3 h 32"/>
                  <a:gd name="T4" fmla="*/ 10 w 52"/>
                  <a:gd name="T5" fmla="*/ 4 h 32"/>
                  <a:gd name="T6" fmla="*/ 17 w 52"/>
                  <a:gd name="T7" fmla="*/ 4 h 32"/>
                  <a:gd name="T8" fmla="*/ 14 w 52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32"/>
                  <a:gd name="T17" fmla="*/ 52 w 5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32">
                    <a:moveTo>
                      <a:pt x="34" y="0"/>
                    </a:moveTo>
                    <a:cubicBezTo>
                      <a:pt x="30" y="12"/>
                      <a:pt x="19" y="16"/>
                      <a:pt x="8" y="20"/>
                    </a:cubicBezTo>
                    <a:cubicBezTo>
                      <a:pt x="0" y="32"/>
                      <a:pt x="14" y="31"/>
                      <a:pt x="24" y="32"/>
                    </a:cubicBezTo>
                    <a:cubicBezTo>
                      <a:pt x="30" y="31"/>
                      <a:pt x="36" y="32"/>
                      <a:pt x="42" y="30"/>
                    </a:cubicBezTo>
                    <a:cubicBezTo>
                      <a:pt x="52" y="26"/>
                      <a:pt x="34" y="3"/>
                      <a:pt x="34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0" name="Freeform 33"/>
              <p:cNvSpPr>
                <a:spLocks noChangeArrowheads="1"/>
              </p:cNvSpPr>
              <p:nvPr/>
            </p:nvSpPr>
            <p:spPr bwMode="auto">
              <a:xfrm>
                <a:off x="2298" y="51"/>
                <a:ext cx="178" cy="59"/>
              </a:xfrm>
              <a:custGeom>
                <a:avLst/>
                <a:gdLst>
                  <a:gd name="T0" fmla="*/ 79 w 206"/>
                  <a:gd name="T1" fmla="*/ 1 h 85"/>
                  <a:gd name="T2" fmla="*/ 43 w 206"/>
                  <a:gd name="T3" fmla="*/ 1 h 85"/>
                  <a:gd name="T4" fmla="*/ 45 w 206"/>
                  <a:gd name="T5" fmla="*/ 3 h 85"/>
                  <a:gd name="T6" fmla="*/ 44 w 206"/>
                  <a:gd name="T7" fmla="*/ 4 h 85"/>
                  <a:gd name="T8" fmla="*/ 37 w 206"/>
                  <a:gd name="T9" fmla="*/ 3 h 85"/>
                  <a:gd name="T10" fmla="*/ 32 w 206"/>
                  <a:gd name="T11" fmla="*/ 2 h 85"/>
                  <a:gd name="T12" fmla="*/ 10 w 206"/>
                  <a:gd name="T13" fmla="*/ 3 h 85"/>
                  <a:gd name="T14" fmla="*/ 13 w 206"/>
                  <a:gd name="T15" fmla="*/ 6 h 85"/>
                  <a:gd name="T16" fmla="*/ 22 w 206"/>
                  <a:gd name="T17" fmla="*/ 6 h 85"/>
                  <a:gd name="T18" fmla="*/ 30 w 206"/>
                  <a:gd name="T19" fmla="*/ 8 h 85"/>
                  <a:gd name="T20" fmla="*/ 37 w 206"/>
                  <a:gd name="T21" fmla="*/ 9 h 85"/>
                  <a:gd name="T22" fmla="*/ 45 w 206"/>
                  <a:gd name="T23" fmla="*/ 8 h 85"/>
                  <a:gd name="T24" fmla="*/ 51 w 206"/>
                  <a:gd name="T25" fmla="*/ 6 h 85"/>
                  <a:gd name="T26" fmla="*/ 53 w 206"/>
                  <a:gd name="T27" fmla="*/ 6 h 85"/>
                  <a:gd name="T28" fmla="*/ 68 w 206"/>
                  <a:gd name="T29" fmla="*/ 4 h 85"/>
                  <a:gd name="T30" fmla="*/ 79 w 206"/>
                  <a:gd name="T31" fmla="*/ 3 h 85"/>
                  <a:gd name="T32" fmla="*/ 83 w 206"/>
                  <a:gd name="T33" fmla="*/ 3 h 85"/>
                  <a:gd name="T34" fmla="*/ 79 w 206"/>
                  <a:gd name="T35" fmla="*/ 1 h 8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06"/>
                  <a:gd name="T55" fmla="*/ 0 h 85"/>
                  <a:gd name="T56" fmla="*/ 206 w 206"/>
                  <a:gd name="T57" fmla="*/ 85 h 85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06" h="85">
                    <a:moveTo>
                      <a:pt x="191" y="7"/>
                    </a:moveTo>
                    <a:cubicBezTo>
                      <a:pt x="165" y="6"/>
                      <a:pt x="130" y="0"/>
                      <a:pt x="103" y="9"/>
                    </a:cubicBezTo>
                    <a:cubicBezTo>
                      <a:pt x="100" y="18"/>
                      <a:pt x="101" y="20"/>
                      <a:pt x="109" y="25"/>
                    </a:cubicBezTo>
                    <a:cubicBezTo>
                      <a:pt x="111" y="28"/>
                      <a:pt x="118" y="34"/>
                      <a:pt x="107" y="33"/>
                    </a:cubicBezTo>
                    <a:cubicBezTo>
                      <a:pt x="101" y="32"/>
                      <a:pt x="89" y="27"/>
                      <a:pt x="89" y="27"/>
                    </a:cubicBezTo>
                    <a:cubicBezTo>
                      <a:pt x="86" y="24"/>
                      <a:pt x="82" y="18"/>
                      <a:pt x="77" y="19"/>
                    </a:cubicBezTo>
                    <a:cubicBezTo>
                      <a:pt x="52" y="22"/>
                      <a:pt x="57" y="25"/>
                      <a:pt x="23" y="27"/>
                    </a:cubicBezTo>
                    <a:cubicBezTo>
                      <a:pt x="0" y="31"/>
                      <a:pt x="18" y="45"/>
                      <a:pt x="31" y="49"/>
                    </a:cubicBezTo>
                    <a:cubicBezTo>
                      <a:pt x="43" y="53"/>
                      <a:pt x="35" y="51"/>
                      <a:pt x="55" y="53"/>
                    </a:cubicBezTo>
                    <a:cubicBezTo>
                      <a:pt x="63" y="59"/>
                      <a:pt x="66" y="67"/>
                      <a:pt x="75" y="73"/>
                    </a:cubicBezTo>
                    <a:cubicBezTo>
                      <a:pt x="78" y="81"/>
                      <a:pt x="81" y="82"/>
                      <a:pt x="89" y="85"/>
                    </a:cubicBezTo>
                    <a:cubicBezTo>
                      <a:pt x="104" y="81"/>
                      <a:pt x="99" y="75"/>
                      <a:pt x="109" y="67"/>
                    </a:cubicBezTo>
                    <a:cubicBezTo>
                      <a:pt x="113" y="64"/>
                      <a:pt x="121" y="59"/>
                      <a:pt x="121" y="59"/>
                    </a:cubicBezTo>
                    <a:cubicBezTo>
                      <a:pt x="123" y="55"/>
                      <a:pt x="124" y="50"/>
                      <a:pt x="127" y="47"/>
                    </a:cubicBezTo>
                    <a:cubicBezTo>
                      <a:pt x="132" y="41"/>
                      <a:pt x="158" y="37"/>
                      <a:pt x="167" y="35"/>
                    </a:cubicBezTo>
                    <a:cubicBezTo>
                      <a:pt x="174" y="34"/>
                      <a:pt x="181" y="33"/>
                      <a:pt x="187" y="31"/>
                    </a:cubicBezTo>
                    <a:cubicBezTo>
                      <a:pt x="191" y="30"/>
                      <a:pt x="199" y="27"/>
                      <a:pt x="199" y="27"/>
                    </a:cubicBezTo>
                    <a:cubicBezTo>
                      <a:pt x="206" y="16"/>
                      <a:pt x="199" y="15"/>
                      <a:pt x="191" y="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1" name="Freeform 34"/>
              <p:cNvSpPr>
                <a:spLocks noChangeArrowheads="1"/>
              </p:cNvSpPr>
              <p:nvPr/>
            </p:nvSpPr>
            <p:spPr bwMode="auto">
              <a:xfrm>
                <a:off x="2410" y="82"/>
                <a:ext cx="55" cy="20"/>
              </a:xfrm>
              <a:custGeom>
                <a:avLst/>
                <a:gdLst>
                  <a:gd name="T0" fmla="*/ 15 w 64"/>
                  <a:gd name="T1" fmla="*/ 1 h 28"/>
                  <a:gd name="T2" fmla="*/ 3 w 64"/>
                  <a:gd name="T3" fmla="*/ 1 h 28"/>
                  <a:gd name="T4" fmla="*/ 9 w 64"/>
                  <a:gd name="T5" fmla="*/ 4 h 28"/>
                  <a:gd name="T6" fmla="*/ 21 w 64"/>
                  <a:gd name="T7" fmla="*/ 2 h 28"/>
                  <a:gd name="T8" fmla="*/ 15 w 64"/>
                  <a:gd name="T9" fmla="*/ 1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28"/>
                  <a:gd name="T17" fmla="*/ 64 w 64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28">
                    <a:moveTo>
                      <a:pt x="36" y="6"/>
                    </a:moveTo>
                    <a:cubicBezTo>
                      <a:pt x="32" y="18"/>
                      <a:pt x="19" y="0"/>
                      <a:pt x="8" y="4"/>
                    </a:cubicBezTo>
                    <a:cubicBezTo>
                      <a:pt x="0" y="16"/>
                      <a:pt x="14" y="27"/>
                      <a:pt x="24" y="28"/>
                    </a:cubicBezTo>
                    <a:cubicBezTo>
                      <a:pt x="30" y="27"/>
                      <a:pt x="48" y="16"/>
                      <a:pt x="54" y="14"/>
                    </a:cubicBezTo>
                    <a:cubicBezTo>
                      <a:pt x="64" y="10"/>
                      <a:pt x="36" y="9"/>
                      <a:pt x="36" y="6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2" name="Freeform 35"/>
              <p:cNvSpPr>
                <a:spLocks noChangeArrowheads="1"/>
              </p:cNvSpPr>
              <p:nvPr/>
            </p:nvSpPr>
            <p:spPr bwMode="auto">
              <a:xfrm>
                <a:off x="2074" y="337"/>
                <a:ext cx="125" cy="123"/>
              </a:xfrm>
              <a:custGeom>
                <a:avLst/>
                <a:gdLst>
                  <a:gd name="T0" fmla="*/ 9 w 146"/>
                  <a:gd name="T1" fmla="*/ 2 h 176"/>
                  <a:gd name="T2" fmla="*/ 0 w 146"/>
                  <a:gd name="T3" fmla="*/ 3 h 176"/>
                  <a:gd name="T4" fmla="*/ 6 w 146"/>
                  <a:gd name="T5" fmla="*/ 5 h 176"/>
                  <a:gd name="T6" fmla="*/ 13 w 146"/>
                  <a:gd name="T7" fmla="*/ 10 h 176"/>
                  <a:gd name="T8" fmla="*/ 21 w 146"/>
                  <a:gd name="T9" fmla="*/ 10 h 176"/>
                  <a:gd name="T10" fmla="*/ 20 w 146"/>
                  <a:gd name="T11" fmla="*/ 12 h 176"/>
                  <a:gd name="T12" fmla="*/ 11 w 146"/>
                  <a:gd name="T13" fmla="*/ 13 h 176"/>
                  <a:gd name="T14" fmla="*/ 7 w 146"/>
                  <a:gd name="T15" fmla="*/ 15 h 176"/>
                  <a:gd name="T16" fmla="*/ 7 w 146"/>
                  <a:gd name="T17" fmla="*/ 16 h 176"/>
                  <a:gd name="T18" fmla="*/ 12 w 146"/>
                  <a:gd name="T19" fmla="*/ 17 h 176"/>
                  <a:gd name="T20" fmla="*/ 7 w 146"/>
                  <a:gd name="T21" fmla="*/ 20 h 176"/>
                  <a:gd name="T22" fmla="*/ 8 w 146"/>
                  <a:gd name="T23" fmla="*/ 20 h 176"/>
                  <a:gd name="T24" fmla="*/ 13 w 146"/>
                  <a:gd name="T25" fmla="*/ 20 h 176"/>
                  <a:gd name="T26" fmla="*/ 23 w 146"/>
                  <a:gd name="T27" fmla="*/ 20 h 176"/>
                  <a:gd name="T28" fmla="*/ 37 w 146"/>
                  <a:gd name="T29" fmla="*/ 20 h 176"/>
                  <a:gd name="T30" fmla="*/ 43 w 146"/>
                  <a:gd name="T31" fmla="*/ 20 h 176"/>
                  <a:gd name="T32" fmla="*/ 48 w 146"/>
                  <a:gd name="T33" fmla="*/ 19 h 176"/>
                  <a:gd name="T34" fmla="*/ 50 w 146"/>
                  <a:gd name="T35" fmla="*/ 17 h 176"/>
                  <a:gd name="T36" fmla="*/ 58 w 146"/>
                  <a:gd name="T37" fmla="*/ 15 h 176"/>
                  <a:gd name="T38" fmla="*/ 43 w 146"/>
                  <a:gd name="T39" fmla="*/ 13 h 176"/>
                  <a:gd name="T40" fmla="*/ 34 w 146"/>
                  <a:gd name="T41" fmla="*/ 10 h 176"/>
                  <a:gd name="T42" fmla="*/ 33 w 146"/>
                  <a:gd name="T43" fmla="*/ 8 h 176"/>
                  <a:gd name="T44" fmla="*/ 25 w 146"/>
                  <a:gd name="T45" fmla="*/ 7 h 176"/>
                  <a:gd name="T46" fmla="*/ 33 w 146"/>
                  <a:gd name="T47" fmla="*/ 5 h 176"/>
                  <a:gd name="T48" fmla="*/ 25 w 146"/>
                  <a:gd name="T49" fmla="*/ 3 h 176"/>
                  <a:gd name="T50" fmla="*/ 28 w 146"/>
                  <a:gd name="T51" fmla="*/ 1 h 176"/>
                  <a:gd name="T52" fmla="*/ 18 w 146"/>
                  <a:gd name="T53" fmla="*/ 1 h 176"/>
                  <a:gd name="T54" fmla="*/ 12 w 146"/>
                  <a:gd name="T55" fmla="*/ 1 h 176"/>
                  <a:gd name="T56" fmla="*/ 9 w 146"/>
                  <a:gd name="T57" fmla="*/ 2 h 17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6"/>
                  <a:gd name="T88" fmla="*/ 0 h 176"/>
                  <a:gd name="T89" fmla="*/ 146 w 146"/>
                  <a:gd name="T90" fmla="*/ 176 h 17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6" h="176">
                    <a:moveTo>
                      <a:pt x="24" y="19"/>
                    </a:moveTo>
                    <a:cubicBezTo>
                      <a:pt x="13" y="23"/>
                      <a:pt x="7" y="15"/>
                      <a:pt x="0" y="25"/>
                    </a:cubicBezTo>
                    <a:cubicBezTo>
                      <a:pt x="2" y="32"/>
                      <a:pt x="14" y="43"/>
                      <a:pt x="14" y="43"/>
                    </a:cubicBezTo>
                    <a:cubicBezTo>
                      <a:pt x="19" y="58"/>
                      <a:pt x="20" y="78"/>
                      <a:pt x="34" y="87"/>
                    </a:cubicBezTo>
                    <a:cubicBezTo>
                      <a:pt x="42" y="84"/>
                      <a:pt x="45" y="86"/>
                      <a:pt x="52" y="91"/>
                    </a:cubicBezTo>
                    <a:cubicBezTo>
                      <a:pt x="57" y="105"/>
                      <a:pt x="60" y="101"/>
                      <a:pt x="50" y="107"/>
                    </a:cubicBezTo>
                    <a:cubicBezTo>
                      <a:pt x="38" y="105"/>
                      <a:pt x="32" y="101"/>
                      <a:pt x="28" y="113"/>
                    </a:cubicBezTo>
                    <a:cubicBezTo>
                      <a:pt x="32" y="129"/>
                      <a:pt x="33" y="128"/>
                      <a:pt x="16" y="131"/>
                    </a:cubicBezTo>
                    <a:cubicBezTo>
                      <a:pt x="17" y="133"/>
                      <a:pt x="16" y="136"/>
                      <a:pt x="18" y="137"/>
                    </a:cubicBezTo>
                    <a:cubicBezTo>
                      <a:pt x="21" y="139"/>
                      <a:pt x="30" y="141"/>
                      <a:pt x="30" y="141"/>
                    </a:cubicBezTo>
                    <a:cubicBezTo>
                      <a:pt x="28" y="152"/>
                      <a:pt x="21" y="159"/>
                      <a:pt x="18" y="169"/>
                    </a:cubicBezTo>
                    <a:cubicBezTo>
                      <a:pt x="19" y="171"/>
                      <a:pt x="18" y="174"/>
                      <a:pt x="20" y="175"/>
                    </a:cubicBezTo>
                    <a:cubicBezTo>
                      <a:pt x="22" y="176"/>
                      <a:pt x="32" y="171"/>
                      <a:pt x="34" y="171"/>
                    </a:cubicBezTo>
                    <a:cubicBezTo>
                      <a:pt x="42" y="170"/>
                      <a:pt x="50" y="170"/>
                      <a:pt x="58" y="169"/>
                    </a:cubicBezTo>
                    <a:cubicBezTo>
                      <a:pt x="70" y="167"/>
                      <a:pt x="80" y="167"/>
                      <a:pt x="92" y="171"/>
                    </a:cubicBezTo>
                    <a:cubicBezTo>
                      <a:pt x="98" y="170"/>
                      <a:pt x="104" y="170"/>
                      <a:pt x="110" y="169"/>
                    </a:cubicBezTo>
                    <a:cubicBezTo>
                      <a:pt x="114" y="168"/>
                      <a:pt x="122" y="165"/>
                      <a:pt x="122" y="165"/>
                    </a:cubicBezTo>
                    <a:cubicBezTo>
                      <a:pt x="124" y="158"/>
                      <a:pt x="123" y="147"/>
                      <a:pt x="128" y="141"/>
                    </a:cubicBezTo>
                    <a:cubicBezTo>
                      <a:pt x="132" y="136"/>
                      <a:pt x="146" y="133"/>
                      <a:pt x="146" y="133"/>
                    </a:cubicBezTo>
                    <a:cubicBezTo>
                      <a:pt x="142" y="105"/>
                      <a:pt x="143" y="111"/>
                      <a:pt x="110" y="109"/>
                    </a:cubicBezTo>
                    <a:cubicBezTo>
                      <a:pt x="102" y="97"/>
                      <a:pt x="103" y="88"/>
                      <a:pt x="88" y="83"/>
                    </a:cubicBezTo>
                    <a:cubicBezTo>
                      <a:pt x="85" y="79"/>
                      <a:pt x="86" y="72"/>
                      <a:pt x="82" y="69"/>
                    </a:cubicBezTo>
                    <a:cubicBezTo>
                      <a:pt x="77" y="65"/>
                      <a:pt x="69" y="65"/>
                      <a:pt x="64" y="61"/>
                    </a:cubicBezTo>
                    <a:cubicBezTo>
                      <a:pt x="52" y="43"/>
                      <a:pt x="67" y="47"/>
                      <a:pt x="86" y="45"/>
                    </a:cubicBezTo>
                    <a:cubicBezTo>
                      <a:pt x="93" y="25"/>
                      <a:pt x="83" y="29"/>
                      <a:pt x="64" y="31"/>
                    </a:cubicBezTo>
                    <a:cubicBezTo>
                      <a:pt x="62" y="25"/>
                      <a:pt x="70" y="13"/>
                      <a:pt x="70" y="13"/>
                    </a:cubicBezTo>
                    <a:cubicBezTo>
                      <a:pt x="64" y="4"/>
                      <a:pt x="56" y="3"/>
                      <a:pt x="46" y="1"/>
                    </a:cubicBezTo>
                    <a:cubicBezTo>
                      <a:pt x="35" y="3"/>
                      <a:pt x="34" y="0"/>
                      <a:pt x="30" y="9"/>
                    </a:cubicBezTo>
                    <a:cubicBezTo>
                      <a:pt x="25" y="21"/>
                      <a:pt x="29" y="24"/>
                      <a:pt x="24" y="19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3" name="Freeform 36"/>
              <p:cNvSpPr>
                <a:spLocks noChangeArrowheads="1"/>
              </p:cNvSpPr>
              <p:nvPr/>
            </p:nvSpPr>
            <p:spPr bwMode="auto">
              <a:xfrm>
                <a:off x="2012" y="381"/>
                <a:ext cx="79" cy="64"/>
              </a:xfrm>
              <a:custGeom>
                <a:avLst/>
                <a:gdLst>
                  <a:gd name="T0" fmla="*/ 23 w 92"/>
                  <a:gd name="T1" fmla="*/ 1 h 92"/>
                  <a:gd name="T2" fmla="*/ 33 w 92"/>
                  <a:gd name="T3" fmla="*/ 1 h 92"/>
                  <a:gd name="T4" fmla="*/ 37 w 92"/>
                  <a:gd name="T5" fmla="*/ 3 h 92"/>
                  <a:gd name="T6" fmla="*/ 32 w 92"/>
                  <a:gd name="T7" fmla="*/ 6 h 92"/>
                  <a:gd name="T8" fmla="*/ 18 w 92"/>
                  <a:gd name="T9" fmla="*/ 9 h 92"/>
                  <a:gd name="T10" fmla="*/ 7 w 92"/>
                  <a:gd name="T11" fmla="*/ 10 h 92"/>
                  <a:gd name="T12" fmla="*/ 3 w 92"/>
                  <a:gd name="T13" fmla="*/ 8 h 92"/>
                  <a:gd name="T14" fmla="*/ 8 w 92"/>
                  <a:gd name="T15" fmla="*/ 7 h 92"/>
                  <a:gd name="T16" fmla="*/ 6 w 92"/>
                  <a:gd name="T17" fmla="*/ 5 h 92"/>
                  <a:gd name="T18" fmla="*/ 15 w 92"/>
                  <a:gd name="T19" fmla="*/ 3 h 92"/>
                  <a:gd name="T20" fmla="*/ 23 w 92"/>
                  <a:gd name="T21" fmla="*/ 1 h 9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2"/>
                  <a:gd name="T34" fmla="*/ 0 h 92"/>
                  <a:gd name="T35" fmla="*/ 92 w 92"/>
                  <a:gd name="T36" fmla="*/ 92 h 9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2" h="92">
                    <a:moveTo>
                      <a:pt x="58" y="6"/>
                    </a:moveTo>
                    <a:cubicBezTo>
                      <a:pt x="67" y="0"/>
                      <a:pt x="73" y="2"/>
                      <a:pt x="82" y="8"/>
                    </a:cubicBezTo>
                    <a:cubicBezTo>
                      <a:pt x="91" y="22"/>
                      <a:pt x="88" y="15"/>
                      <a:pt x="92" y="26"/>
                    </a:cubicBezTo>
                    <a:cubicBezTo>
                      <a:pt x="89" y="36"/>
                      <a:pt x="82" y="37"/>
                      <a:pt x="78" y="48"/>
                    </a:cubicBezTo>
                    <a:cubicBezTo>
                      <a:pt x="85" y="69"/>
                      <a:pt x="60" y="71"/>
                      <a:pt x="46" y="76"/>
                    </a:cubicBezTo>
                    <a:cubicBezTo>
                      <a:pt x="40" y="86"/>
                      <a:pt x="28" y="86"/>
                      <a:pt x="18" y="92"/>
                    </a:cubicBezTo>
                    <a:cubicBezTo>
                      <a:pt x="9" y="90"/>
                      <a:pt x="0" y="84"/>
                      <a:pt x="8" y="72"/>
                    </a:cubicBezTo>
                    <a:cubicBezTo>
                      <a:pt x="11" y="68"/>
                      <a:pt x="20" y="64"/>
                      <a:pt x="20" y="64"/>
                    </a:cubicBezTo>
                    <a:cubicBezTo>
                      <a:pt x="23" y="55"/>
                      <a:pt x="21" y="53"/>
                      <a:pt x="14" y="46"/>
                    </a:cubicBezTo>
                    <a:cubicBezTo>
                      <a:pt x="18" y="30"/>
                      <a:pt x="28" y="36"/>
                      <a:pt x="40" y="28"/>
                    </a:cubicBezTo>
                    <a:cubicBezTo>
                      <a:pt x="56" y="17"/>
                      <a:pt x="50" y="24"/>
                      <a:pt x="58" y="6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4" name="Freeform 37"/>
              <p:cNvSpPr>
                <a:spLocks noChangeArrowheads="1"/>
              </p:cNvSpPr>
              <p:nvPr/>
            </p:nvSpPr>
            <p:spPr bwMode="auto">
              <a:xfrm>
                <a:off x="3951" y="1450"/>
                <a:ext cx="545" cy="463"/>
              </a:xfrm>
              <a:custGeom>
                <a:avLst/>
                <a:gdLst>
                  <a:gd name="T0" fmla="*/ 87 w 633"/>
                  <a:gd name="T1" fmla="*/ 1 h 660"/>
                  <a:gd name="T2" fmla="*/ 72 w 633"/>
                  <a:gd name="T3" fmla="*/ 2 h 660"/>
                  <a:gd name="T4" fmla="*/ 59 w 633"/>
                  <a:gd name="T5" fmla="*/ 6 h 660"/>
                  <a:gd name="T6" fmla="*/ 42 w 633"/>
                  <a:gd name="T7" fmla="*/ 7 h 660"/>
                  <a:gd name="T8" fmla="*/ 34 w 633"/>
                  <a:gd name="T9" fmla="*/ 9 h 660"/>
                  <a:gd name="T10" fmla="*/ 28 w 633"/>
                  <a:gd name="T11" fmla="*/ 14 h 660"/>
                  <a:gd name="T12" fmla="*/ 15 w 633"/>
                  <a:gd name="T13" fmla="*/ 20 h 660"/>
                  <a:gd name="T14" fmla="*/ 0 w 633"/>
                  <a:gd name="T15" fmla="*/ 21 h 660"/>
                  <a:gd name="T16" fmla="*/ 29 w 633"/>
                  <a:gd name="T17" fmla="*/ 39 h 660"/>
                  <a:gd name="T18" fmla="*/ 49 w 633"/>
                  <a:gd name="T19" fmla="*/ 51 h 660"/>
                  <a:gd name="T20" fmla="*/ 59 w 633"/>
                  <a:gd name="T21" fmla="*/ 53 h 660"/>
                  <a:gd name="T22" fmla="*/ 69 w 633"/>
                  <a:gd name="T23" fmla="*/ 53 h 660"/>
                  <a:gd name="T24" fmla="*/ 93 w 633"/>
                  <a:gd name="T25" fmla="*/ 52 h 660"/>
                  <a:gd name="T26" fmla="*/ 103 w 633"/>
                  <a:gd name="T27" fmla="*/ 51 h 660"/>
                  <a:gd name="T28" fmla="*/ 121 w 633"/>
                  <a:gd name="T29" fmla="*/ 53 h 660"/>
                  <a:gd name="T30" fmla="*/ 132 w 633"/>
                  <a:gd name="T31" fmla="*/ 63 h 660"/>
                  <a:gd name="T32" fmla="*/ 136 w 633"/>
                  <a:gd name="T33" fmla="*/ 62 h 660"/>
                  <a:gd name="T34" fmla="*/ 140 w 633"/>
                  <a:gd name="T35" fmla="*/ 60 h 660"/>
                  <a:gd name="T36" fmla="*/ 150 w 633"/>
                  <a:gd name="T37" fmla="*/ 65 h 660"/>
                  <a:gd name="T38" fmla="*/ 164 w 633"/>
                  <a:gd name="T39" fmla="*/ 68 h 660"/>
                  <a:gd name="T40" fmla="*/ 177 w 633"/>
                  <a:gd name="T41" fmla="*/ 72 h 660"/>
                  <a:gd name="T42" fmla="*/ 181 w 633"/>
                  <a:gd name="T43" fmla="*/ 74 h 660"/>
                  <a:gd name="T44" fmla="*/ 186 w 633"/>
                  <a:gd name="T45" fmla="*/ 74 h 660"/>
                  <a:gd name="T46" fmla="*/ 197 w 633"/>
                  <a:gd name="T47" fmla="*/ 79 h 660"/>
                  <a:gd name="T48" fmla="*/ 200 w 633"/>
                  <a:gd name="T49" fmla="*/ 75 h 660"/>
                  <a:gd name="T50" fmla="*/ 220 w 633"/>
                  <a:gd name="T51" fmla="*/ 79 h 660"/>
                  <a:gd name="T52" fmla="*/ 239 w 633"/>
                  <a:gd name="T53" fmla="*/ 79 h 660"/>
                  <a:gd name="T54" fmla="*/ 251 w 633"/>
                  <a:gd name="T55" fmla="*/ 63 h 660"/>
                  <a:gd name="T56" fmla="*/ 257 w 633"/>
                  <a:gd name="T57" fmla="*/ 55 h 660"/>
                  <a:gd name="T58" fmla="*/ 253 w 633"/>
                  <a:gd name="T59" fmla="*/ 43 h 660"/>
                  <a:gd name="T60" fmla="*/ 218 w 633"/>
                  <a:gd name="T61" fmla="*/ 32 h 660"/>
                  <a:gd name="T62" fmla="*/ 216 w 633"/>
                  <a:gd name="T63" fmla="*/ 28 h 660"/>
                  <a:gd name="T64" fmla="*/ 188 w 633"/>
                  <a:gd name="T65" fmla="*/ 21 h 660"/>
                  <a:gd name="T66" fmla="*/ 192 w 633"/>
                  <a:gd name="T67" fmla="*/ 18 h 660"/>
                  <a:gd name="T68" fmla="*/ 186 w 633"/>
                  <a:gd name="T69" fmla="*/ 15 h 660"/>
                  <a:gd name="T70" fmla="*/ 169 w 633"/>
                  <a:gd name="T71" fmla="*/ 9 h 660"/>
                  <a:gd name="T72" fmla="*/ 160 w 633"/>
                  <a:gd name="T73" fmla="*/ 4 h 660"/>
                  <a:gd name="T74" fmla="*/ 158 w 633"/>
                  <a:gd name="T75" fmla="*/ 2 h 660"/>
                  <a:gd name="T76" fmla="*/ 148 w 633"/>
                  <a:gd name="T77" fmla="*/ 18 h 660"/>
                  <a:gd name="T78" fmla="*/ 132 w 633"/>
                  <a:gd name="T79" fmla="*/ 14 h 660"/>
                  <a:gd name="T80" fmla="*/ 119 w 633"/>
                  <a:gd name="T81" fmla="*/ 13 h 660"/>
                  <a:gd name="T82" fmla="*/ 110 w 633"/>
                  <a:gd name="T83" fmla="*/ 11 h 660"/>
                  <a:gd name="T84" fmla="*/ 108 w 633"/>
                  <a:gd name="T85" fmla="*/ 8 h 660"/>
                  <a:gd name="T86" fmla="*/ 113 w 633"/>
                  <a:gd name="T87" fmla="*/ 6 h 660"/>
                  <a:gd name="T88" fmla="*/ 98 w 633"/>
                  <a:gd name="T89" fmla="*/ 2 h 660"/>
                  <a:gd name="T90" fmla="*/ 88 w 633"/>
                  <a:gd name="T91" fmla="*/ 1 h 660"/>
                  <a:gd name="T92" fmla="*/ 84 w 633"/>
                  <a:gd name="T93" fmla="*/ 1 h 660"/>
                  <a:gd name="T94" fmla="*/ 87 w 633"/>
                  <a:gd name="T95" fmla="*/ 1 h 66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633"/>
                  <a:gd name="T145" fmla="*/ 0 h 660"/>
                  <a:gd name="T146" fmla="*/ 633 w 633"/>
                  <a:gd name="T147" fmla="*/ 660 h 660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633" h="660">
                    <a:moveTo>
                      <a:pt x="212" y="11"/>
                    </a:moveTo>
                    <a:cubicBezTo>
                      <a:pt x="195" y="0"/>
                      <a:pt x="187" y="2"/>
                      <a:pt x="176" y="19"/>
                    </a:cubicBezTo>
                    <a:cubicBezTo>
                      <a:pt x="171" y="61"/>
                      <a:pt x="181" y="88"/>
                      <a:pt x="144" y="51"/>
                    </a:cubicBezTo>
                    <a:cubicBezTo>
                      <a:pt x="131" y="53"/>
                      <a:pt x="115" y="51"/>
                      <a:pt x="104" y="59"/>
                    </a:cubicBezTo>
                    <a:cubicBezTo>
                      <a:pt x="78" y="80"/>
                      <a:pt x="114" y="65"/>
                      <a:pt x="84" y="75"/>
                    </a:cubicBezTo>
                    <a:cubicBezTo>
                      <a:pt x="78" y="94"/>
                      <a:pt x="92" y="107"/>
                      <a:pt x="68" y="115"/>
                    </a:cubicBezTo>
                    <a:cubicBezTo>
                      <a:pt x="55" y="135"/>
                      <a:pt x="59" y="159"/>
                      <a:pt x="36" y="167"/>
                    </a:cubicBezTo>
                    <a:cubicBezTo>
                      <a:pt x="16" y="163"/>
                      <a:pt x="7" y="158"/>
                      <a:pt x="0" y="179"/>
                    </a:cubicBezTo>
                    <a:cubicBezTo>
                      <a:pt x="9" y="232"/>
                      <a:pt x="43" y="279"/>
                      <a:pt x="72" y="323"/>
                    </a:cubicBezTo>
                    <a:cubicBezTo>
                      <a:pt x="82" y="371"/>
                      <a:pt x="85" y="392"/>
                      <a:pt x="120" y="427"/>
                    </a:cubicBezTo>
                    <a:cubicBezTo>
                      <a:pt x="127" y="434"/>
                      <a:pt x="136" y="438"/>
                      <a:pt x="144" y="443"/>
                    </a:cubicBezTo>
                    <a:cubicBezTo>
                      <a:pt x="151" y="448"/>
                      <a:pt x="168" y="451"/>
                      <a:pt x="168" y="451"/>
                    </a:cubicBezTo>
                    <a:cubicBezTo>
                      <a:pt x="188" y="444"/>
                      <a:pt x="208" y="438"/>
                      <a:pt x="228" y="431"/>
                    </a:cubicBezTo>
                    <a:cubicBezTo>
                      <a:pt x="236" y="428"/>
                      <a:pt x="252" y="423"/>
                      <a:pt x="252" y="423"/>
                    </a:cubicBezTo>
                    <a:cubicBezTo>
                      <a:pt x="271" y="429"/>
                      <a:pt x="281" y="445"/>
                      <a:pt x="300" y="451"/>
                    </a:cubicBezTo>
                    <a:cubicBezTo>
                      <a:pt x="320" y="471"/>
                      <a:pt x="315" y="500"/>
                      <a:pt x="324" y="527"/>
                    </a:cubicBezTo>
                    <a:cubicBezTo>
                      <a:pt x="328" y="526"/>
                      <a:pt x="333" y="526"/>
                      <a:pt x="336" y="523"/>
                    </a:cubicBezTo>
                    <a:cubicBezTo>
                      <a:pt x="340" y="520"/>
                      <a:pt x="339" y="511"/>
                      <a:pt x="344" y="511"/>
                    </a:cubicBezTo>
                    <a:cubicBezTo>
                      <a:pt x="358" y="511"/>
                      <a:pt x="362" y="541"/>
                      <a:pt x="368" y="547"/>
                    </a:cubicBezTo>
                    <a:cubicBezTo>
                      <a:pt x="378" y="557"/>
                      <a:pt x="392" y="563"/>
                      <a:pt x="404" y="571"/>
                    </a:cubicBezTo>
                    <a:cubicBezTo>
                      <a:pt x="418" y="580"/>
                      <a:pt x="422" y="594"/>
                      <a:pt x="436" y="603"/>
                    </a:cubicBezTo>
                    <a:cubicBezTo>
                      <a:pt x="439" y="607"/>
                      <a:pt x="441" y="612"/>
                      <a:pt x="444" y="615"/>
                    </a:cubicBezTo>
                    <a:cubicBezTo>
                      <a:pt x="447" y="618"/>
                      <a:pt x="453" y="619"/>
                      <a:pt x="456" y="623"/>
                    </a:cubicBezTo>
                    <a:cubicBezTo>
                      <a:pt x="489" y="660"/>
                      <a:pt x="457" y="637"/>
                      <a:pt x="484" y="655"/>
                    </a:cubicBezTo>
                    <a:cubicBezTo>
                      <a:pt x="487" y="647"/>
                      <a:pt x="485" y="626"/>
                      <a:pt x="492" y="631"/>
                    </a:cubicBezTo>
                    <a:cubicBezTo>
                      <a:pt x="509" y="642"/>
                      <a:pt x="522" y="653"/>
                      <a:pt x="540" y="659"/>
                    </a:cubicBezTo>
                    <a:cubicBezTo>
                      <a:pt x="557" y="642"/>
                      <a:pt x="567" y="648"/>
                      <a:pt x="588" y="655"/>
                    </a:cubicBezTo>
                    <a:cubicBezTo>
                      <a:pt x="611" y="621"/>
                      <a:pt x="573" y="560"/>
                      <a:pt x="616" y="531"/>
                    </a:cubicBezTo>
                    <a:cubicBezTo>
                      <a:pt x="632" y="507"/>
                      <a:pt x="629" y="496"/>
                      <a:pt x="632" y="463"/>
                    </a:cubicBezTo>
                    <a:cubicBezTo>
                      <a:pt x="630" y="440"/>
                      <a:pt x="633" y="390"/>
                      <a:pt x="620" y="367"/>
                    </a:cubicBezTo>
                    <a:cubicBezTo>
                      <a:pt x="600" y="332"/>
                      <a:pt x="565" y="300"/>
                      <a:pt x="536" y="271"/>
                    </a:cubicBezTo>
                    <a:cubicBezTo>
                      <a:pt x="532" y="259"/>
                      <a:pt x="532" y="247"/>
                      <a:pt x="528" y="235"/>
                    </a:cubicBezTo>
                    <a:cubicBezTo>
                      <a:pt x="525" y="225"/>
                      <a:pt x="474" y="188"/>
                      <a:pt x="460" y="179"/>
                    </a:cubicBezTo>
                    <a:cubicBezTo>
                      <a:pt x="463" y="171"/>
                      <a:pt x="471" y="164"/>
                      <a:pt x="472" y="155"/>
                    </a:cubicBezTo>
                    <a:cubicBezTo>
                      <a:pt x="474" y="144"/>
                      <a:pt x="461" y="137"/>
                      <a:pt x="456" y="131"/>
                    </a:cubicBezTo>
                    <a:cubicBezTo>
                      <a:pt x="435" y="106"/>
                      <a:pt x="451" y="88"/>
                      <a:pt x="416" y="79"/>
                    </a:cubicBezTo>
                    <a:cubicBezTo>
                      <a:pt x="395" y="48"/>
                      <a:pt x="403" y="64"/>
                      <a:pt x="392" y="31"/>
                    </a:cubicBezTo>
                    <a:cubicBezTo>
                      <a:pt x="391" y="27"/>
                      <a:pt x="388" y="19"/>
                      <a:pt x="388" y="19"/>
                    </a:cubicBezTo>
                    <a:cubicBezTo>
                      <a:pt x="362" y="58"/>
                      <a:pt x="379" y="107"/>
                      <a:pt x="364" y="151"/>
                    </a:cubicBezTo>
                    <a:cubicBezTo>
                      <a:pt x="344" y="144"/>
                      <a:pt x="344" y="120"/>
                      <a:pt x="324" y="115"/>
                    </a:cubicBezTo>
                    <a:cubicBezTo>
                      <a:pt x="314" y="112"/>
                      <a:pt x="303" y="112"/>
                      <a:pt x="292" y="111"/>
                    </a:cubicBezTo>
                    <a:cubicBezTo>
                      <a:pt x="284" y="103"/>
                      <a:pt x="276" y="97"/>
                      <a:pt x="272" y="87"/>
                    </a:cubicBezTo>
                    <a:cubicBezTo>
                      <a:pt x="269" y="79"/>
                      <a:pt x="264" y="63"/>
                      <a:pt x="264" y="63"/>
                    </a:cubicBezTo>
                    <a:cubicBezTo>
                      <a:pt x="268" y="60"/>
                      <a:pt x="273" y="58"/>
                      <a:pt x="276" y="55"/>
                    </a:cubicBezTo>
                    <a:cubicBezTo>
                      <a:pt x="300" y="31"/>
                      <a:pt x="256" y="24"/>
                      <a:pt x="240" y="19"/>
                    </a:cubicBezTo>
                    <a:cubicBezTo>
                      <a:pt x="232" y="16"/>
                      <a:pt x="224" y="14"/>
                      <a:pt x="216" y="11"/>
                    </a:cubicBezTo>
                    <a:cubicBezTo>
                      <a:pt x="212" y="10"/>
                      <a:pt x="200" y="5"/>
                      <a:pt x="204" y="7"/>
                    </a:cubicBezTo>
                    <a:cubicBezTo>
                      <a:pt x="207" y="8"/>
                      <a:pt x="209" y="10"/>
                      <a:pt x="212" y="11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5" name="Freeform 38"/>
              <p:cNvSpPr>
                <a:spLocks noChangeArrowheads="1"/>
              </p:cNvSpPr>
              <p:nvPr/>
            </p:nvSpPr>
            <p:spPr bwMode="auto">
              <a:xfrm>
                <a:off x="4120" y="1206"/>
                <a:ext cx="367" cy="196"/>
              </a:xfrm>
              <a:custGeom>
                <a:avLst/>
                <a:gdLst>
                  <a:gd name="T0" fmla="*/ 34 w 426"/>
                  <a:gd name="T1" fmla="*/ 7 h 280"/>
                  <a:gd name="T2" fmla="*/ 28 w 426"/>
                  <a:gd name="T3" fmla="*/ 4 h 280"/>
                  <a:gd name="T4" fmla="*/ 25 w 426"/>
                  <a:gd name="T5" fmla="*/ 2 h 280"/>
                  <a:gd name="T6" fmla="*/ 22 w 426"/>
                  <a:gd name="T7" fmla="*/ 1 h 280"/>
                  <a:gd name="T8" fmla="*/ 7 w 426"/>
                  <a:gd name="T9" fmla="*/ 2 h 280"/>
                  <a:gd name="T10" fmla="*/ 18 w 426"/>
                  <a:gd name="T11" fmla="*/ 5 h 280"/>
                  <a:gd name="T12" fmla="*/ 19 w 426"/>
                  <a:gd name="T13" fmla="*/ 6 h 280"/>
                  <a:gd name="T14" fmla="*/ 10 w 426"/>
                  <a:gd name="T15" fmla="*/ 8 h 280"/>
                  <a:gd name="T16" fmla="*/ 35 w 426"/>
                  <a:gd name="T17" fmla="*/ 11 h 280"/>
                  <a:gd name="T18" fmla="*/ 51 w 426"/>
                  <a:gd name="T19" fmla="*/ 13 h 280"/>
                  <a:gd name="T20" fmla="*/ 53 w 426"/>
                  <a:gd name="T21" fmla="*/ 15 h 280"/>
                  <a:gd name="T22" fmla="*/ 58 w 426"/>
                  <a:gd name="T23" fmla="*/ 15 h 280"/>
                  <a:gd name="T24" fmla="*/ 61 w 426"/>
                  <a:gd name="T25" fmla="*/ 18 h 280"/>
                  <a:gd name="T26" fmla="*/ 53 w 426"/>
                  <a:gd name="T27" fmla="*/ 23 h 280"/>
                  <a:gd name="T28" fmla="*/ 73 w 426"/>
                  <a:gd name="T29" fmla="*/ 22 h 280"/>
                  <a:gd name="T30" fmla="*/ 78 w 426"/>
                  <a:gd name="T31" fmla="*/ 25 h 280"/>
                  <a:gd name="T32" fmla="*/ 89 w 426"/>
                  <a:gd name="T33" fmla="*/ 27 h 280"/>
                  <a:gd name="T34" fmla="*/ 94 w 426"/>
                  <a:gd name="T35" fmla="*/ 27 h 280"/>
                  <a:gd name="T36" fmla="*/ 103 w 426"/>
                  <a:gd name="T37" fmla="*/ 27 h 280"/>
                  <a:gd name="T38" fmla="*/ 113 w 426"/>
                  <a:gd name="T39" fmla="*/ 23 h 280"/>
                  <a:gd name="T40" fmla="*/ 137 w 426"/>
                  <a:gd name="T41" fmla="*/ 29 h 280"/>
                  <a:gd name="T42" fmla="*/ 149 w 426"/>
                  <a:gd name="T43" fmla="*/ 33 h 280"/>
                  <a:gd name="T44" fmla="*/ 147 w 426"/>
                  <a:gd name="T45" fmla="*/ 27 h 280"/>
                  <a:gd name="T46" fmla="*/ 137 w 426"/>
                  <a:gd name="T47" fmla="*/ 24 h 280"/>
                  <a:gd name="T48" fmla="*/ 152 w 426"/>
                  <a:gd name="T49" fmla="*/ 20 h 280"/>
                  <a:gd name="T50" fmla="*/ 166 w 426"/>
                  <a:gd name="T51" fmla="*/ 18 h 280"/>
                  <a:gd name="T52" fmla="*/ 172 w 426"/>
                  <a:gd name="T53" fmla="*/ 18 h 280"/>
                  <a:gd name="T54" fmla="*/ 173 w 426"/>
                  <a:gd name="T55" fmla="*/ 17 h 280"/>
                  <a:gd name="T56" fmla="*/ 146 w 426"/>
                  <a:gd name="T57" fmla="*/ 18 h 280"/>
                  <a:gd name="T58" fmla="*/ 125 w 426"/>
                  <a:gd name="T59" fmla="*/ 17 h 280"/>
                  <a:gd name="T60" fmla="*/ 122 w 426"/>
                  <a:gd name="T61" fmla="*/ 15 h 280"/>
                  <a:gd name="T62" fmla="*/ 120 w 426"/>
                  <a:gd name="T63" fmla="*/ 14 h 280"/>
                  <a:gd name="T64" fmla="*/ 90 w 426"/>
                  <a:gd name="T65" fmla="*/ 9 h 280"/>
                  <a:gd name="T66" fmla="*/ 66 w 426"/>
                  <a:gd name="T67" fmla="*/ 7 h 280"/>
                  <a:gd name="T68" fmla="*/ 56 w 426"/>
                  <a:gd name="T69" fmla="*/ 6 h 280"/>
                  <a:gd name="T70" fmla="*/ 33 w 426"/>
                  <a:gd name="T71" fmla="*/ 6 h 280"/>
                  <a:gd name="T72" fmla="*/ 28 w 426"/>
                  <a:gd name="T73" fmla="*/ 4 h 280"/>
                  <a:gd name="T74" fmla="*/ 28 w 426"/>
                  <a:gd name="T75" fmla="*/ 0 h 28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26"/>
                  <a:gd name="T115" fmla="*/ 0 h 280"/>
                  <a:gd name="T116" fmla="*/ 426 w 426"/>
                  <a:gd name="T117" fmla="*/ 280 h 280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26" h="280">
                    <a:moveTo>
                      <a:pt x="84" y="60"/>
                    </a:moveTo>
                    <a:cubicBezTo>
                      <a:pt x="79" y="52"/>
                      <a:pt x="70" y="45"/>
                      <a:pt x="68" y="36"/>
                    </a:cubicBezTo>
                    <a:cubicBezTo>
                      <a:pt x="67" y="29"/>
                      <a:pt x="68" y="22"/>
                      <a:pt x="64" y="16"/>
                    </a:cubicBezTo>
                    <a:cubicBezTo>
                      <a:pt x="62" y="12"/>
                      <a:pt x="56" y="13"/>
                      <a:pt x="52" y="12"/>
                    </a:cubicBezTo>
                    <a:cubicBezTo>
                      <a:pt x="40" y="13"/>
                      <a:pt x="27" y="11"/>
                      <a:pt x="16" y="16"/>
                    </a:cubicBezTo>
                    <a:cubicBezTo>
                      <a:pt x="0" y="24"/>
                      <a:pt x="43" y="40"/>
                      <a:pt x="44" y="40"/>
                    </a:cubicBezTo>
                    <a:cubicBezTo>
                      <a:pt x="45" y="44"/>
                      <a:pt x="50" y="49"/>
                      <a:pt x="48" y="52"/>
                    </a:cubicBezTo>
                    <a:cubicBezTo>
                      <a:pt x="42" y="60"/>
                      <a:pt x="24" y="68"/>
                      <a:pt x="24" y="68"/>
                    </a:cubicBezTo>
                    <a:cubicBezTo>
                      <a:pt x="38" y="88"/>
                      <a:pt x="65" y="89"/>
                      <a:pt x="88" y="92"/>
                    </a:cubicBezTo>
                    <a:cubicBezTo>
                      <a:pt x="101" y="96"/>
                      <a:pt x="124" y="112"/>
                      <a:pt x="124" y="112"/>
                    </a:cubicBezTo>
                    <a:cubicBezTo>
                      <a:pt x="125" y="116"/>
                      <a:pt x="125" y="121"/>
                      <a:pt x="128" y="124"/>
                    </a:cubicBezTo>
                    <a:cubicBezTo>
                      <a:pt x="131" y="128"/>
                      <a:pt x="137" y="128"/>
                      <a:pt x="140" y="132"/>
                    </a:cubicBezTo>
                    <a:cubicBezTo>
                      <a:pt x="144" y="139"/>
                      <a:pt x="148" y="156"/>
                      <a:pt x="148" y="156"/>
                    </a:cubicBezTo>
                    <a:cubicBezTo>
                      <a:pt x="144" y="171"/>
                      <a:pt x="137" y="181"/>
                      <a:pt x="132" y="196"/>
                    </a:cubicBezTo>
                    <a:cubicBezTo>
                      <a:pt x="151" y="209"/>
                      <a:pt x="167" y="207"/>
                      <a:pt x="180" y="188"/>
                    </a:cubicBezTo>
                    <a:cubicBezTo>
                      <a:pt x="182" y="196"/>
                      <a:pt x="184" y="211"/>
                      <a:pt x="192" y="216"/>
                    </a:cubicBezTo>
                    <a:cubicBezTo>
                      <a:pt x="199" y="220"/>
                      <a:pt x="208" y="221"/>
                      <a:pt x="216" y="224"/>
                    </a:cubicBezTo>
                    <a:cubicBezTo>
                      <a:pt x="220" y="225"/>
                      <a:pt x="228" y="228"/>
                      <a:pt x="228" y="228"/>
                    </a:cubicBezTo>
                    <a:cubicBezTo>
                      <a:pt x="236" y="227"/>
                      <a:pt x="245" y="228"/>
                      <a:pt x="252" y="224"/>
                    </a:cubicBezTo>
                    <a:cubicBezTo>
                      <a:pt x="269" y="216"/>
                      <a:pt x="252" y="204"/>
                      <a:pt x="276" y="196"/>
                    </a:cubicBezTo>
                    <a:cubicBezTo>
                      <a:pt x="296" y="209"/>
                      <a:pt x="322" y="231"/>
                      <a:pt x="336" y="252"/>
                    </a:cubicBezTo>
                    <a:cubicBezTo>
                      <a:pt x="354" y="280"/>
                      <a:pt x="343" y="273"/>
                      <a:pt x="364" y="280"/>
                    </a:cubicBezTo>
                    <a:cubicBezTo>
                      <a:pt x="376" y="262"/>
                      <a:pt x="375" y="241"/>
                      <a:pt x="360" y="224"/>
                    </a:cubicBezTo>
                    <a:cubicBezTo>
                      <a:pt x="352" y="216"/>
                      <a:pt x="336" y="200"/>
                      <a:pt x="336" y="200"/>
                    </a:cubicBezTo>
                    <a:cubicBezTo>
                      <a:pt x="323" y="162"/>
                      <a:pt x="322" y="174"/>
                      <a:pt x="372" y="168"/>
                    </a:cubicBezTo>
                    <a:cubicBezTo>
                      <a:pt x="384" y="164"/>
                      <a:pt x="396" y="160"/>
                      <a:pt x="408" y="156"/>
                    </a:cubicBezTo>
                    <a:cubicBezTo>
                      <a:pt x="412" y="155"/>
                      <a:pt x="420" y="152"/>
                      <a:pt x="420" y="152"/>
                    </a:cubicBezTo>
                    <a:cubicBezTo>
                      <a:pt x="421" y="148"/>
                      <a:pt x="426" y="144"/>
                      <a:pt x="424" y="140"/>
                    </a:cubicBezTo>
                    <a:cubicBezTo>
                      <a:pt x="420" y="131"/>
                      <a:pt x="365" y="146"/>
                      <a:pt x="356" y="148"/>
                    </a:cubicBezTo>
                    <a:cubicBezTo>
                      <a:pt x="339" y="146"/>
                      <a:pt x="316" y="152"/>
                      <a:pt x="304" y="140"/>
                    </a:cubicBezTo>
                    <a:cubicBezTo>
                      <a:pt x="301" y="137"/>
                      <a:pt x="302" y="132"/>
                      <a:pt x="300" y="128"/>
                    </a:cubicBezTo>
                    <a:cubicBezTo>
                      <a:pt x="298" y="124"/>
                      <a:pt x="296" y="119"/>
                      <a:pt x="292" y="116"/>
                    </a:cubicBezTo>
                    <a:cubicBezTo>
                      <a:pt x="272" y="98"/>
                      <a:pt x="244" y="91"/>
                      <a:pt x="220" y="80"/>
                    </a:cubicBezTo>
                    <a:cubicBezTo>
                      <a:pt x="201" y="72"/>
                      <a:pt x="180" y="67"/>
                      <a:pt x="160" y="60"/>
                    </a:cubicBezTo>
                    <a:cubicBezTo>
                      <a:pt x="152" y="57"/>
                      <a:pt x="136" y="52"/>
                      <a:pt x="136" y="52"/>
                    </a:cubicBezTo>
                    <a:cubicBezTo>
                      <a:pt x="113" y="55"/>
                      <a:pt x="98" y="64"/>
                      <a:pt x="80" y="52"/>
                    </a:cubicBezTo>
                    <a:cubicBezTo>
                      <a:pt x="70" y="38"/>
                      <a:pt x="74" y="44"/>
                      <a:pt x="68" y="32"/>
                    </a:cubicBezTo>
                    <a:lnTo>
                      <a:pt x="68" y="0"/>
                    </a:lnTo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6" name="Freeform 39"/>
              <p:cNvSpPr>
                <a:spLocks noChangeArrowheads="1"/>
              </p:cNvSpPr>
              <p:nvPr/>
            </p:nvSpPr>
            <p:spPr bwMode="auto">
              <a:xfrm>
                <a:off x="4395" y="1928"/>
                <a:ext cx="52" cy="54"/>
              </a:xfrm>
              <a:custGeom>
                <a:avLst/>
                <a:gdLst>
                  <a:gd name="T0" fmla="*/ 14 w 60"/>
                  <a:gd name="T1" fmla="*/ 2 h 78"/>
                  <a:gd name="T2" fmla="*/ 0 w 60"/>
                  <a:gd name="T3" fmla="*/ 2 h 78"/>
                  <a:gd name="T4" fmla="*/ 9 w 60"/>
                  <a:gd name="T5" fmla="*/ 5 h 78"/>
                  <a:gd name="T6" fmla="*/ 12 w 60"/>
                  <a:gd name="T7" fmla="*/ 7 h 78"/>
                  <a:gd name="T8" fmla="*/ 14 w 60"/>
                  <a:gd name="T9" fmla="*/ 8 h 78"/>
                  <a:gd name="T10" fmla="*/ 25 w 60"/>
                  <a:gd name="T11" fmla="*/ 6 h 78"/>
                  <a:gd name="T12" fmla="*/ 14 w 60"/>
                  <a:gd name="T13" fmla="*/ 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0"/>
                  <a:gd name="T22" fmla="*/ 0 h 78"/>
                  <a:gd name="T23" fmla="*/ 60 w 60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0" h="78">
                    <a:moveTo>
                      <a:pt x="32" y="18"/>
                    </a:moveTo>
                    <a:cubicBezTo>
                      <a:pt x="16" y="7"/>
                      <a:pt x="12" y="0"/>
                      <a:pt x="0" y="18"/>
                    </a:cubicBezTo>
                    <a:cubicBezTo>
                      <a:pt x="6" y="27"/>
                      <a:pt x="15" y="33"/>
                      <a:pt x="20" y="42"/>
                    </a:cubicBezTo>
                    <a:cubicBezTo>
                      <a:pt x="24" y="49"/>
                      <a:pt x="25" y="58"/>
                      <a:pt x="28" y="66"/>
                    </a:cubicBezTo>
                    <a:cubicBezTo>
                      <a:pt x="29" y="70"/>
                      <a:pt x="32" y="78"/>
                      <a:pt x="32" y="78"/>
                    </a:cubicBezTo>
                    <a:cubicBezTo>
                      <a:pt x="52" y="73"/>
                      <a:pt x="54" y="69"/>
                      <a:pt x="60" y="50"/>
                    </a:cubicBezTo>
                    <a:cubicBezTo>
                      <a:pt x="54" y="32"/>
                      <a:pt x="50" y="27"/>
                      <a:pt x="32" y="18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7" name="Freeform 40"/>
              <p:cNvSpPr>
                <a:spLocks noChangeArrowheads="1"/>
              </p:cNvSpPr>
              <p:nvPr/>
            </p:nvSpPr>
            <p:spPr bwMode="auto">
              <a:xfrm>
                <a:off x="4551" y="1844"/>
                <a:ext cx="189" cy="79"/>
              </a:xfrm>
              <a:custGeom>
                <a:avLst/>
                <a:gdLst>
                  <a:gd name="T0" fmla="*/ 19 w 219"/>
                  <a:gd name="T1" fmla="*/ 8 h 113"/>
                  <a:gd name="T2" fmla="*/ 16 w 219"/>
                  <a:gd name="T3" fmla="*/ 7 h 113"/>
                  <a:gd name="T4" fmla="*/ 6 w 219"/>
                  <a:gd name="T5" fmla="*/ 8 h 113"/>
                  <a:gd name="T6" fmla="*/ 16 w 219"/>
                  <a:gd name="T7" fmla="*/ 13 h 113"/>
                  <a:gd name="T8" fmla="*/ 51 w 219"/>
                  <a:gd name="T9" fmla="*/ 10 h 113"/>
                  <a:gd name="T10" fmla="*/ 61 w 219"/>
                  <a:gd name="T11" fmla="*/ 8 h 113"/>
                  <a:gd name="T12" fmla="*/ 71 w 219"/>
                  <a:gd name="T13" fmla="*/ 7 h 113"/>
                  <a:gd name="T14" fmla="*/ 91 w 219"/>
                  <a:gd name="T15" fmla="*/ 2 h 113"/>
                  <a:gd name="T16" fmla="*/ 87 w 219"/>
                  <a:gd name="T17" fmla="*/ 0 h 113"/>
                  <a:gd name="T18" fmla="*/ 73 w 219"/>
                  <a:gd name="T19" fmla="*/ 2 h 113"/>
                  <a:gd name="T20" fmla="*/ 44 w 219"/>
                  <a:gd name="T21" fmla="*/ 5 h 113"/>
                  <a:gd name="T22" fmla="*/ 35 w 219"/>
                  <a:gd name="T23" fmla="*/ 5 h 113"/>
                  <a:gd name="T24" fmla="*/ 24 w 219"/>
                  <a:gd name="T25" fmla="*/ 6 h 113"/>
                  <a:gd name="T26" fmla="*/ 19 w 219"/>
                  <a:gd name="T27" fmla="*/ 8 h 11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19"/>
                  <a:gd name="T43" fmla="*/ 0 h 113"/>
                  <a:gd name="T44" fmla="*/ 219 w 219"/>
                  <a:gd name="T45" fmla="*/ 113 h 11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19" h="113">
                    <a:moveTo>
                      <a:pt x="47" y="73"/>
                    </a:moveTo>
                    <a:cubicBezTo>
                      <a:pt x="44" y="69"/>
                      <a:pt x="44" y="62"/>
                      <a:pt x="39" y="61"/>
                    </a:cubicBezTo>
                    <a:cubicBezTo>
                      <a:pt x="31" y="60"/>
                      <a:pt x="15" y="69"/>
                      <a:pt x="15" y="69"/>
                    </a:cubicBezTo>
                    <a:cubicBezTo>
                      <a:pt x="0" y="91"/>
                      <a:pt x="20" y="101"/>
                      <a:pt x="39" y="113"/>
                    </a:cubicBezTo>
                    <a:cubicBezTo>
                      <a:pt x="67" y="107"/>
                      <a:pt x="96" y="98"/>
                      <a:pt x="123" y="89"/>
                    </a:cubicBezTo>
                    <a:cubicBezTo>
                      <a:pt x="132" y="86"/>
                      <a:pt x="139" y="78"/>
                      <a:pt x="147" y="73"/>
                    </a:cubicBezTo>
                    <a:cubicBezTo>
                      <a:pt x="154" y="68"/>
                      <a:pt x="171" y="65"/>
                      <a:pt x="171" y="65"/>
                    </a:cubicBezTo>
                    <a:cubicBezTo>
                      <a:pt x="186" y="50"/>
                      <a:pt x="207" y="36"/>
                      <a:pt x="219" y="19"/>
                    </a:cubicBezTo>
                    <a:cubicBezTo>
                      <a:pt x="215" y="16"/>
                      <a:pt x="215" y="0"/>
                      <a:pt x="210" y="0"/>
                    </a:cubicBezTo>
                    <a:cubicBezTo>
                      <a:pt x="205" y="0"/>
                      <a:pt x="183" y="15"/>
                      <a:pt x="179" y="17"/>
                    </a:cubicBezTo>
                    <a:cubicBezTo>
                      <a:pt x="159" y="26"/>
                      <a:pt x="129" y="37"/>
                      <a:pt x="107" y="41"/>
                    </a:cubicBezTo>
                    <a:cubicBezTo>
                      <a:pt x="99" y="42"/>
                      <a:pt x="91" y="43"/>
                      <a:pt x="83" y="45"/>
                    </a:cubicBezTo>
                    <a:cubicBezTo>
                      <a:pt x="75" y="47"/>
                      <a:pt x="59" y="53"/>
                      <a:pt x="59" y="53"/>
                    </a:cubicBezTo>
                    <a:cubicBezTo>
                      <a:pt x="49" y="67"/>
                      <a:pt x="53" y="61"/>
                      <a:pt x="47" y="73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8" name="Freeform 41"/>
              <p:cNvSpPr>
                <a:spLocks noChangeArrowheads="1"/>
              </p:cNvSpPr>
              <p:nvPr/>
            </p:nvSpPr>
            <p:spPr bwMode="auto">
              <a:xfrm>
                <a:off x="4747" y="1797"/>
                <a:ext cx="119" cy="86"/>
              </a:xfrm>
              <a:custGeom>
                <a:avLst/>
                <a:gdLst>
                  <a:gd name="T0" fmla="*/ 5 w 139"/>
                  <a:gd name="T1" fmla="*/ 8 h 122"/>
                  <a:gd name="T2" fmla="*/ 3 w 139"/>
                  <a:gd name="T3" fmla="*/ 11 h 122"/>
                  <a:gd name="T4" fmla="*/ 0 w 139"/>
                  <a:gd name="T5" fmla="*/ 13 h 122"/>
                  <a:gd name="T6" fmla="*/ 15 w 139"/>
                  <a:gd name="T7" fmla="*/ 14 h 122"/>
                  <a:gd name="T8" fmla="*/ 21 w 139"/>
                  <a:gd name="T9" fmla="*/ 12 h 122"/>
                  <a:gd name="T10" fmla="*/ 49 w 139"/>
                  <a:gd name="T11" fmla="*/ 8 h 122"/>
                  <a:gd name="T12" fmla="*/ 53 w 139"/>
                  <a:gd name="T13" fmla="*/ 6 h 122"/>
                  <a:gd name="T14" fmla="*/ 44 w 139"/>
                  <a:gd name="T15" fmla="*/ 4 h 122"/>
                  <a:gd name="T16" fmla="*/ 39 w 139"/>
                  <a:gd name="T17" fmla="*/ 3 h 122"/>
                  <a:gd name="T18" fmla="*/ 25 w 139"/>
                  <a:gd name="T19" fmla="*/ 1 h 122"/>
                  <a:gd name="T20" fmla="*/ 21 w 139"/>
                  <a:gd name="T21" fmla="*/ 4 h 122"/>
                  <a:gd name="T22" fmla="*/ 5 w 139"/>
                  <a:gd name="T23" fmla="*/ 8 h 12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9"/>
                  <a:gd name="T37" fmla="*/ 0 h 122"/>
                  <a:gd name="T38" fmla="*/ 139 w 139"/>
                  <a:gd name="T39" fmla="*/ 122 h 12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9" h="122">
                    <a:moveTo>
                      <a:pt x="12" y="60"/>
                    </a:moveTo>
                    <a:cubicBezTo>
                      <a:pt x="11" y="68"/>
                      <a:pt x="10" y="76"/>
                      <a:pt x="8" y="84"/>
                    </a:cubicBezTo>
                    <a:cubicBezTo>
                      <a:pt x="6" y="92"/>
                      <a:pt x="0" y="108"/>
                      <a:pt x="0" y="108"/>
                    </a:cubicBezTo>
                    <a:cubicBezTo>
                      <a:pt x="14" y="118"/>
                      <a:pt x="19" y="122"/>
                      <a:pt x="36" y="116"/>
                    </a:cubicBezTo>
                    <a:cubicBezTo>
                      <a:pt x="46" y="86"/>
                      <a:pt x="31" y="122"/>
                      <a:pt x="52" y="96"/>
                    </a:cubicBezTo>
                    <a:cubicBezTo>
                      <a:pt x="83" y="57"/>
                      <a:pt x="30" y="74"/>
                      <a:pt x="124" y="68"/>
                    </a:cubicBezTo>
                    <a:cubicBezTo>
                      <a:pt x="125" y="67"/>
                      <a:pt x="139" y="48"/>
                      <a:pt x="136" y="44"/>
                    </a:cubicBezTo>
                    <a:cubicBezTo>
                      <a:pt x="130" y="36"/>
                      <a:pt x="120" y="33"/>
                      <a:pt x="112" y="28"/>
                    </a:cubicBezTo>
                    <a:cubicBezTo>
                      <a:pt x="108" y="25"/>
                      <a:pt x="100" y="20"/>
                      <a:pt x="100" y="20"/>
                    </a:cubicBezTo>
                    <a:cubicBezTo>
                      <a:pt x="89" y="4"/>
                      <a:pt x="92" y="0"/>
                      <a:pt x="64" y="12"/>
                    </a:cubicBezTo>
                    <a:cubicBezTo>
                      <a:pt x="57" y="15"/>
                      <a:pt x="55" y="30"/>
                      <a:pt x="52" y="36"/>
                    </a:cubicBezTo>
                    <a:cubicBezTo>
                      <a:pt x="46" y="49"/>
                      <a:pt x="26" y="60"/>
                      <a:pt x="12" y="6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9" name="Freeform 42"/>
              <p:cNvSpPr>
                <a:spLocks noChangeArrowheads="1"/>
              </p:cNvSpPr>
              <p:nvPr/>
            </p:nvSpPr>
            <p:spPr bwMode="auto">
              <a:xfrm>
                <a:off x="4810" y="1759"/>
                <a:ext cx="43" cy="24"/>
              </a:xfrm>
              <a:custGeom>
                <a:avLst/>
                <a:gdLst>
                  <a:gd name="T0" fmla="*/ 13 w 49"/>
                  <a:gd name="T1" fmla="*/ 0 h 35"/>
                  <a:gd name="T2" fmla="*/ 4 w 49"/>
                  <a:gd name="T3" fmla="*/ 1 h 35"/>
                  <a:gd name="T4" fmla="*/ 11 w 49"/>
                  <a:gd name="T5" fmla="*/ 3 h 35"/>
                  <a:gd name="T6" fmla="*/ 18 w 49"/>
                  <a:gd name="T7" fmla="*/ 2 h 35"/>
                  <a:gd name="T8" fmla="*/ 13 w 49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35"/>
                  <a:gd name="T17" fmla="*/ 49 w 49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35">
                    <a:moveTo>
                      <a:pt x="29" y="0"/>
                    </a:moveTo>
                    <a:cubicBezTo>
                      <a:pt x="25" y="12"/>
                      <a:pt x="19" y="7"/>
                      <a:pt x="8" y="11"/>
                    </a:cubicBezTo>
                    <a:cubicBezTo>
                      <a:pt x="0" y="23"/>
                      <a:pt x="14" y="34"/>
                      <a:pt x="24" y="35"/>
                    </a:cubicBezTo>
                    <a:cubicBezTo>
                      <a:pt x="30" y="34"/>
                      <a:pt x="33" y="28"/>
                      <a:pt x="39" y="26"/>
                    </a:cubicBezTo>
                    <a:cubicBezTo>
                      <a:pt x="49" y="22"/>
                      <a:pt x="29" y="3"/>
                      <a:pt x="2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0" name="Freeform 43"/>
              <p:cNvSpPr>
                <a:spLocks noChangeArrowheads="1"/>
              </p:cNvSpPr>
              <p:nvPr/>
            </p:nvSpPr>
            <p:spPr bwMode="auto">
              <a:xfrm>
                <a:off x="2828" y="1304"/>
                <a:ext cx="142" cy="188"/>
              </a:xfrm>
              <a:custGeom>
                <a:avLst/>
                <a:gdLst>
                  <a:gd name="T0" fmla="*/ 54 w 164"/>
                  <a:gd name="T1" fmla="*/ 0 h 268"/>
                  <a:gd name="T2" fmla="*/ 44 w 164"/>
                  <a:gd name="T3" fmla="*/ 4 h 268"/>
                  <a:gd name="T4" fmla="*/ 36 w 164"/>
                  <a:gd name="T5" fmla="*/ 8 h 268"/>
                  <a:gd name="T6" fmla="*/ 15 w 164"/>
                  <a:gd name="T7" fmla="*/ 10 h 268"/>
                  <a:gd name="T8" fmla="*/ 12 w 164"/>
                  <a:gd name="T9" fmla="*/ 11 h 268"/>
                  <a:gd name="T10" fmla="*/ 7 w 164"/>
                  <a:gd name="T11" fmla="*/ 12 h 268"/>
                  <a:gd name="T12" fmla="*/ 9 w 164"/>
                  <a:gd name="T13" fmla="*/ 15 h 268"/>
                  <a:gd name="T14" fmla="*/ 12 w 164"/>
                  <a:gd name="T15" fmla="*/ 18 h 268"/>
                  <a:gd name="T16" fmla="*/ 0 w 164"/>
                  <a:gd name="T17" fmla="*/ 24 h 268"/>
                  <a:gd name="T18" fmla="*/ 12 w 164"/>
                  <a:gd name="T19" fmla="*/ 31 h 268"/>
                  <a:gd name="T20" fmla="*/ 22 w 164"/>
                  <a:gd name="T21" fmla="*/ 32 h 268"/>
                  <a:gd name="T22" fmla="*/ 36 w 164"/>
                  <a:gd name="T23" fmla="*/ 26 h 268"/>
                  <a:gd name="T24" fmla="*/ 44 w 164"/>
                  <a:gd name="T25" fmla="*/ 23 h 268"/>
                  <a:gd name="T26" fmla="*/ 54 w 164"/>
                  <a:gd name="T27" fmla="*/ 14 h 268"/>
                  <a:gd name="T28" fmla="*/ 59 w 164"/>
                  <a:gd name="T29" fmla="*/ 9 h 268"/>
                  <a:gd name="T30" fmla="*/ 70 w 164"/>
                  <a:gd name="T31" fmla="*/ 9 h 268"/>
                  <a:gd name="T32" fmla="*/ 54 w 164"/>
                  <a:gd name="T33" fmla="*/ 0 h 26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64"/>
                  <a:gd name="T52" fmla="*/ 0 h 268"/>
                  <a:gd name="T53" fmla="*/ 164 w 164"/>
                  <a:gd name="T54" fmla="*/ 268 h 26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64" h="268">
                    <a:moveTo>
                      <a:pt x="128" y="0"/>
                    </a:moveTo>
                    <a:cubicBezTo>
                      <a:pt x="123" y="16"/>
                      <a:pt x="120" y="23"/>
                      <a:pt x="104" y="28"/>
                    </a:cubicBezTo>
                    <a:cubicBezTo>
                      <a:pt x="102" y="35"/>
                      <a:pt x="97" y="57"/>
                      <a:pt x="88" y="64"/>
                    </a:cubicBezTo>
                    <a:cubicBezTo>
                      <a:pt x="75" y="75"/>
                      <a:pt x="51" y="74"/>
                      <a:pt x="36" y="84"/>
                    </a:cubicBezTo>
                    <a:cubicBezTo>
                      <a:pt x="33" y="88"/>
                      <a:pt x="32" y="93"/>
                      <a:pt x="28" y="96"/>
                    </a:cubicBezTo>
                    <a:cubicBezTo>
                      <a:pt x="25" y="99"/>
                      <a:pt x="17" y="96"/>
                      <a:pt x="16" y="100"/>
                    </a:cubicBezTo>
                    <a:cubicBezTo>
                      <a:pt x="14" y="110"/>
                      <a:pt x="18" y="121"/>
                      <a:pt x="20" y="132"/>
                    </a:cubicBezTo>
                    <a:cubicBezTo>
                      <a:pt x="22" y="140"/>
                      <a:pt x="28" y="156"/>
                      <a:pt x="28" y="156"/>
                    </a:cubicBezTo>
                    <a:cubicBezTo>
                      <a:pt x="13" y="166"/>
                      <a:pt x="6" y="183"/>
                      <a:pt x="0" y="200"/>
                    </a:cubicBezTo>
                    <a:cubicBezTo>
                      <a:pt x="3" y="210"/>
                      <a:pt x="19" y="254"/>
                      <a:pt x="28" y="260"/>
                    </a:cubicBezTo>
                    <a:cubicBezTo>
                      <a:pt x="35" y="264"/>
                      <a:pt x="52" y="268"/>
                      <a:pt x="52" y="268"/>
                    </a:cubicBezTo>
                    <a:cubicBezTo>
                      <a:pt x="85" y="261"/>
                      <a:pt x="79" y="244"/>
                      <a:pt x="88" y="216"/>
                    </a:cubicBezTo>
                    <a:cubicBezTo>
                      <a:pt x="91" y="207"/>
                      <a:pt x="99" y="200"/>
                      <a:pt x="104" y="192"/>
                    </a:cubicBezTo>
                    <a:cubicBezTo>
                      <a:pt x="116" y="174"/>
                      <a:pt x="121" y="136"/>
                      <a:pt x="128" y="116"/>
                    </a:cubicBezTo>
                    <a:cubicBezTo>
                      <a:pt x="131" y="108"/>
                      <a:pt x="134" y="79"/>
                      <a:pt x="140" y="76"/>
                    </a:cubicBezTo>
                    <a:cubicBezTo>
                      <a:pt x="147" y="72"/>
                      <a:pt x="156" y="73"/>
                      <a:pt x="164" y="72"/>
                    </a:cubicBezTo>
                    <a:cubicBezTo>
                      <a:pt x="158" y="19"/>
                      <a:pt x="161" y="33"/>
                      <a:pt x="12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1" name="Freeform 44"/>
              <p:cNvSpPr>
                <a:spLocks noChangeArrowheads="1"/>
              </p:cNvSpPr>
              <p:nvPr/>
            </p:nvSpPr>
            <p:spPr bwMode="auto">
              <a:xfrm>
                <a:off x="3440" y="1013"/>
                <a:ext cx="57" cy="57"/>
              </a:xfrm>
              <a:custGeom>
                <a:avLst/>
                <a:gdLst>
                  <a:gd name="T0" fmla="*/ 12 w 66"/>
                  <a:gd name="T1" fmla="*/ 0 h 81"/>
                  <a:gd name="T2" fmla="*/ 10 w 66"/>
                  <a:gd name="T3" fmla="*/ 8 h 81"/>
                  <a:gd name="T4" fmla="*/ 12 w 66"/>
                  <a:gd name="T5" fmla="*/ 9 h 81"/>
                  <a:gd name="T6" fmla="*/ 16 w 66"/>
                  <a:gd name="T7" fmla="*/ 9 h 81"/>
                  <a:gd name="T8" fmla="*/ 23 w 66"/>
                  <a:gd name="T9" fmla="*/ 9 h 81"/>
                  <a:gd name="T10" fmla="*/ 12 w 66"/>
                  <a:gd name="T11" fmla="*/ 0 h 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6"/>
                  <a:gd name="T19" fmla="*/ 0 h 81"/>
                  <a:gd name="T20" fmla="*/ 66 w 66"/>
                  <a:gd name="T21" fmla="*/ 81 h 8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6" h="81">
                    <a:moveTo>
                      <a:pt x="29" y="0"/>
                    </a:moveTo>
                    <a:cubicBezTo>
                      <a:pt x="0" y="10"/>
                      <a:pt x="20" y="38"/>
                      <a:pt x="25" y="60"/>
                    </a:cubicBezTo>
                    <a:cubicBezTo>
                      <a:pt x="26" y="65"/>
                      <a:pt x="26" y="72"/>
                      <a:pt x="29" y="76"/>
                    </a:cubicBezTo>
                    <a:cubicBezTo>
                      <a:pt x="32" y="79"/>
                      <a:pt x="37" y="79"/>
                      <a:pt x="41" y="80"/>
                    </a:cubicBezTo>
                    <a:cubicBezTo>
                      <a:pt x="46" y="79"/>
                      <a:pt x="55" y="81"/>
                      <a:pt x="57" y="76"/>
                    </a:cubicBezTo>
                    <a:cubicBezTo>
                      <a:pt x="66" y="53"/>
                      <a:pt x="45" y="16"/>
                      <a:pt x="2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2" name="Freeform 45"/>
              <p:cNvSpPr>
                <a:spLocks noChangeArrowheads="1"/>
              </p:cNvSpPr>
              <p:nvPr/>
            </p:nvSpPr>
            <p:spPr bwMode="auto">
              <a:xfrm>
                <a:off x="3823" y="1074"/>
                <a:ext cx="128" cy="171"/>
              </a:xfrm>
              <a:custGeom>
                <a:avLst/>
                <a:gdLst>
                  <a:gd name="T0" fmla="*/ 41 w 148"/>
                  <a:gd name="T1" fmla="*/ 0 h 244"/>
                  <a:gd name="T2" fmla="*/ 25 w 148"/>
                  <a:gd name="T3" fmla="*/ 10 h 244"/>
                  <a:gd name="T4" fmla="*/ 15 w 148"/>
                  <a:gd name="T5" fmla="*/ 11 h 244"/>
                  <a:gd name="T6" fmla="*/ 5 w 148"/>
                  <a:gd name="T7" fmla="*/ 13 h 244"/>
                  <a:gd name="T8" fmla="*/ 16 w 148"/>
                  <a:gd name="T9" fmla="*/ 22 h 244"/>
                  <a:gd name="T10" fmla="*/ 22 w 148"/>
                  <a:gd name="T11" fmla="*/ 27 h 244"/>
                  <a:gd name="T12" fmla="*/ 25 w 148"/>
                  <a:gd name="T13" fmla="*/ 28 h 244"/>
                  <a:gd name="T14" fmla="*/ 35 w 148"/>
                  <a:gd name="T15" fmla="*/ 29 h 244"/>
                  <a:gd name="T16" fmla="*/ 41 w 148"/>
                  <a:gd name="T17" fmla="*/ 23 h 244"/>
                  <a:gd name="T18" fmla="*/ 52 w 148"/>
                  <a:gd name="T19" fmla="*/ 20 h 244"/>
                  <a:gd name="T20" fmla="*/ 47 w 148"/>
                  <a:gd name="T21" fmla="*/ 8 h 244"/>
                  <a:gd name="T22" fmla="*/ 59 w 148"/>
                  <a:gd name="T23" fmla="*/ 6 h 244"/>
                  <a:gd name="T24" fmla="*/ 47 w 148"/>
                  <a:gd name="T25" fmla="*/ 3 h 244"/>
                  <a:gd name="T26" fmla="*/ 41 w 148"/>
                  <a:gd name="T27" fmla="*/ 0 h 24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48"/>
                  <a:gd name="T43" fmla="*/ 0 h 244"/>
                  <a:gd name="T44" fmla="*/ 148 w 148"/>
                  <a:gd name="T45" fmla="*/ 244 h 24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48" h="244">
                    <a:moveTo>
                      <a:pt x="96" y="0"/>
                    </a:moveTo>
                    <a:cubicBezTo>
                      <a:pt x="86" y="29"/>
                      <a:pt x="70" y="55"/>
                      <a:pt x="60" y="84"/>
                    </a:cubicBezTo>
                    <a:cubicBezTo>
                      <a:pt x="57" y="92"/>
                      <a:pt x="43" y="87"/>
                      <a:pt x="36" y="92"/>
                    </a:cubicBezTo>
                    <a:cubicBezTo>
                      <a:pt x="28" y="97"/>
                      <a:pt x="12" y="108"/>
                      <a:pt x="12" y="108"/>
                    </a:cubicBezTo>
                    <a:cubicBezTo>
                      <a:pt x="0" y="144"/>
                      <a:pt x="30" y="158"/>
                      <a:pt x="40" y="188"/>
                    </a:cubicBezTo>
                    <a:cubicBezTo>
                      <a:pt x="44" y="200"/>
                      <a:pt x="45" y="213"/>
                      <a:pt x="52" y="224"/>
                    </a:cubicBezTo>
                    <a:cubicBezTo>
                      <a:pt x="55" y="228"/>
                      <a:pt x="56" y="233"/>
                      <a:pt x="60" y="236"/>
                    </a:cubicBezTo>
                    <a:cubicBezTo>
                      <a:pt x="67" y="240"/>
                      <a:pt x="84" y="244"/>
                      <a:pt x="84" y="244"/>
                    </a:cubicBezTo>
                    <a:cubicBezTo>
                      <a:pt x="111" y="235"/>
                      <a:pt x="103" y="218"/>
                      <a:pt x="96" y="196"/>
                    </a:cubicBezTo>
                    <a:cubicBezTo>
                      <a:pt x="100" y="183"/>
                      <a:pt x="124" y="168"/>
                      <a:pt x="124" y="168"/>
                    </a:cubicBezTo>
                    <a:cubicBezTo>
                      <a:pt x="148" y="132"/>
                      <a:pt x="123" y="101"/>
                      <a:pt x="112" y="68"/>
                    </a:cubicBezTo>
                    <a:cubicBezTo>
                      <a:pt x="140" y="59"/>
                      <a:pt x="133" y="68"/>
                      <a:pt x="140" y="48"/>
                    </a:cubicBezTo>
                    <a:cubicBezTo>
                      <a:pt x="136" y="35"/>
                      <a:pt x="112" y="20"/>
                      <a:pt x="112" y="20"/>
                    </a:cubicBezTo>
                    <a:cubicBezTo>
                      <a:pt x="102" y="5"/>
                      <a:pt x="107" y="11"/>
                      <a:pt x="9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3" name="Freeform 46"/>
              <p:cNvSpPr>
                <a:spLocks noChangeArrowheads="1"/>
              </p:cNvSpPr>
              <p:nvPr/>
            </p:nvSpPr>
            <p:spPr bwMode="auto">
              <a:xfrm>
                <a:off x="3715" y="1021"/>
                <a:ext cx="83" cy="128"/>
              </a:xfrm>
              <a:custGeom>
                <a:avLst/>
                <a:gdLst>
                  <a:gd name="T0" fmla="*/ 20 w 96"/>
                  <a:gd name="T1" fmla="*/ 1 h 183"/>
                  <a:gd name="T2" fmla="*/ 22 w 96"/>
                  <a:gd name="T3" fmla="*/ 4 h 183"/>
                  <a:gd name="T4" fmla="*/ 25 w 96"/>
                  <a:gd name="T5" fmla="*/ 7 h 183"/>
                  <a:gd name="T6" fmla="*/ 26 w 96"/>
                  <a:gd name="T7" fmla="*/ 10 h 183"/>
                  <a:gd name="T8" fmla="*/ 29 w 96"/>
                  <a:gd name="T9" fmla="*/ 12 h 183"/>
                  <a:gd name="T10" fmla="*/ 30 w 96"/>
                  <a:gd name="T11" fmla="*/ 15 h 183"/>
                  <a:gd name="T12" fmla="*/ 23 w 96"/>
                  <a:gd name="T13" fmla="*/ 10 h 183"/>
                  <a:gd name="T14" fmla="*/ 14 w 96"/>
                  <a:gd name="T15" fmla="*/ 9 h 183"/>
                  <a:gd name="T16" fmla="*/ 3 w 96"/>
                  <a:gd name="T17" fmla="*/ 10 h 183"/>
                  <a:gd name="T18" fmla="*/ 3 w 96"/>
                  <a:gd name="T19" fmla="*/ 12 h 183"/>
                  <a:gd name="T20" fmla="*/ 16 w 96"/>
                  <a:gd name="T21" fmla="*/ 13 h 183"/>
                  <a:gd name="T22" fmla="*/ 23 w 96"/>
                  <a:gd name="T23" fmla="*/ 15 h 183"/>
                  <a:gd name="T24" fmla="*/ 30 w 96"/>
                  <a:gd name="T25" fmla="*/ 15 h 183"/>
                  <a:gd name="T26" fmla="*/ 32 w 96"/>
                  <a:gd name="T27" fmla="*/ 17 h 183"/>
                  <a:gd name="T28" fmla="*/ 41 w 96"/>
                  <a:gd name="T29" fmla="*/ 21 h 183"/>
                  <a:gd name="T30" fmla="*/ 35 w 96"/>
                  <a:gd name="T31" fmla="*/ 15 h 183"/>
                  <a:gd name="T32" fmla="*/ 34 w 96"/>
                  <a:gd name="T33" fmla="*/ 10 h 183"/>
                  <a:gd name="T34" fmla="*/ 30 w 96"/>
                  <a:gd name="T35" fmla="*/ 7 h 183"/>
                  <a:gd name="T36" fmla="*/ 26 w 96"/>
                  <a:gd name="T37" fmla="*/ 5 h 183"/>
                  <a:gd name="T38" fmla="*/ 23 w 96"/>
                  <a:gd name="T39" fmla="*/ 2 h 183"/>
                  <a:gd name="T40" fmla="*/ 20 w 96"/>
                  <a:gd name="T41" fmla="*/ 1 h 18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96"/>
                  <a:gd name="T64" fmla="*/ 0 h 183"/>
                  <a:gd name="T65" fmla="*/ 96 w 96"/>
                  <a:gd name="T66" fmla="*/ 183 h 18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96" h="183">
                    <a:moveTo>
                      <a:pt x="48" y="2"/>
                    </a:moveTo>
                    <a:cubicBezTo>
                      <a:pt x="47" y="4"/>
                      <a:pt x="49" y="25"/>
                      <a:pt x="51" y="35"/>
                    </a:cubicBezTo>
                    <a:cubicBezTo>
                      <a:pt x="53" y="45"/>
                      <a:pt x="58" y="53"/>
                      <a:pt x="60" y="62"/>
                    </a:cubicBezTo>
                    <a:cubicBezTo>
                      <a:pt x="62" y="71"/>
                      <a:pt x="61" y="85"/>
                      <a:pt x="62" y="92"/>
                    </a:cubicBezTo>
                    <a:cubicBezTo>
                      <a:pt x="63" y="99"/>
                      <a:pt x="67" y="99"/>
                      <a:pt x="68" y="105"/>
                    </a:cubicBezTo>
                    <a:cubicBezTo>
                      <a:pt x="69" y="111"/>
                      <a:pt x="73" y="128"/>
                      <a:pt x="71" y="126"/>
                    </a:cubicBezTo>
                    <a:cubicBezTo>
                      <a:pt x="69" y="124"/>
                      <a:pt x="63" y="101"/>
                      <a:pt x="57" y="93"/>
                    </a:cubicBezTo>
                    <a:cubicBezTo>
                      <a:pt x="51" y="85"/>
                      <a:pt x="44" y="80"/>
                      <a:pt x="35" y="78"/>
                    </a:cubicBezTo>
                    <a:cubicBezTo>
                      <a:pt x="26" y="76"/>
                      <a:pt x="10" y="79"/>
                      <a:pt x="5" y="83"/>
                    </a:cubicBezTo>
                    <a:cubicBezTo>
                      <a:pt x="0" y="87"/>
                      <a:pt x="2" y="97"/>
                      <a:pt x="8" y="102"/>
                    </a:cubicBezTo>
                    <a:cubicBezTo>
                      <a:pt x="14" y="107"/>
                      <a:pt x="33" y="109"/>
                      <a:pt x="41" y="114"/>
                    </a:cubicBezTo>
                    <a:cubicBezTo>
                      <a:pt x="49" y="119"/>
                      <a:pt x="52" y="132"/>
                      <a:pt x="57" y="135"/>
                    </a:cubicBezTo>
                    <a:cubicBezTo>
                      <a:pt x="62" y="138"/>
                      <a:pt x="68" y="133"/>
                      <a:pt x="71" y="135"/>
                    </a:cubicBezTo>
                    <a:cubicBezTo>
                      <a:pt x="74" y="137"/>
                      <a:pt x="74" y="143"/>
                      <a:pt x="78" y="150"/>
                    </a:cubicBezTo>
                    <a:cubicBezTo>
                      <a:pt x="82" y="157"/>
                      <a:pt x="96" y="183"/>
                      <a:pt x="96" y="179"/>
                    </a:cubicBezTo>
                    <a:cubicBezTo>
                      <a:pt x="96" y="175"/>
                      <a:pt x="84" y="140"/>
                      <a:pt x="81" y="126"/>
                    </a:cubicBezTo>
                    <a:cubicBezTo>
                      <a:pt x="78" y="112"/>
                      <a:pt x="82" y="104"/>
                      <a:pt x="80" y="93"/>
                    </a:cubicBezTo>
                    <a:cubicBezTo>
                      <a:pt x="78" y="82"/>
                      <a:pt x="74" y="72"/>
                      <a:pt x="71" y="63"/>
                    </a:cubicBezTo>
                    <a:cubicBezTo>
                      <a:pt x="68" y="54"/>
                      <a:pt x="65" y="48"/>
                      <a:pt x="63" y="41"/>
                    </a:cubicBezTo>
                    <a:cubicBezTo>
                      <a:pt x="61" y="34"/>
                      <a:pt x="59" y="26"/>
                      <a:pt x="57" y="20"/>
                    </a:cubicBezTo>
                    <a:cubicBezTo>
                      <a:pt x="55" y="14"/>
                      <a:pt x="49" y="0"/>
                      <a:pt x="48" y="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4" name="Freeform 47"/>
              <p:cNvSpPr>
                <a:spLocks noChangeArrowheads="1"/>
              </p:cNvSpPr>
              <p:nvPr/>
            </p:nvSpPr>
            <p:spPr bwMode="auto">
              <a:xfrm>
                <a:off x="3771" y="1124"/>
                <a:ext cx="46" cy="122"/>
              </a:xfrm>
              <a:custGeom>
                <a:avLst/>
                <a:gdLst>
                  <a:gd name="T0" fmla="*/ 3 w 54"/>
                  <a:gd name="T1" fmla="*/ 0 h 175"/>
                  <a:gd name="T2" fmla="*/ 0 w 54"/>
                  <a:gd name="T3" fmla="*/ 3 h 175"/>
                  <a:gd name="T4" fmla="*/ 3 w 54"/>
                  <a:gd name="T5" fmla="*/ 6 h 175"/>
                  <a:gd name="T6" fmla="*/ 7 w 54"/>
                  <a:gd name="T7" fmla="*/ 10 h 175"/>
                  <a:gd name="T8" fmla="*/ 13 w 54"/>
                  <a:gd name="T9" fmla="*/ 15 h 175"/>
                  <a:gd name="T10" fmla="*/ 20 w 54"/>
                  <a:gd name="T11" fmla="*/ 20 h 175"/>
                  <a:gd name="T12" fmla="*/ 15 w 54"/>
                  <a:gd name="T13" fmla="*/ 13 h 175"/>
                  <a:gd name="T14" fmla="*/ 13 w 54"/>
                  <a:gd name="T15" fmla="*/ 10 h 175"/>
                  <a:gd name="T16" fmla="*/ 10 w 54"/>
                  <a:gd name="T17" fmla="*/ 7 h 175"/>
                  <a:gd name="T18" fmla="*/ 9 w 54"/>
                  <a:gd name="T19" fmla="*/ 5 h 175"/>
                  <a:gd name="T20" fmla="*/ 7 w 54"/>
                  <a:gd name="T21" fmla="*/ 4 h 175"/>
                  <a:gd name="T22" fmla="*/ 3 w 54"/>
                  <a:gd name="T23" fmla="*/ 0 h 17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"/>
                  <a:gd name="T37" fmla="*/ 0 h 175"/>
                  <a:gd name="T38" fmla="*/ 54 w 54"/>
                  <a:gd name="T39" fmla="*/ 175 h 17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" h="175">
                    <a:moveTo>
                      <a:pt x="6" y="0"/>
                    </a:moveTo>
                    <a:lnTo>
                      <a:pt x="0" y="25"/>
                    </a:lnTo>
                    <a:cubicBezTo>
                      <a:pt x="3" y="48"/>
                      <a:pt x="3" y="40"/>
                      <a:pt x="9" y="54"/>
                    </a:cubicBezTo>
                    <a:cubicBezTo>
                      <a:pt x="10" y="66"/>
                      <a:pt x="12" y="83"/>
                      <a:pt x="18" y="94"/>
                    </a:cubicBezTo>
                    <a:cubicBezTo>
                      <a:pt x="21" y="109"/>
                      <a:pt x="25" y="117"/>
                      <a:pt x="34" y="129"/>
                    </a:cubicBezTo>
                    <a:cubicBezTo>
                      <a:pt x="35" y="143"/>
                      <a:pt x="35" y="171"/>
                      <a:pt x="54" y="175"/>
                    </a:cubicBezTo>
                    <a:cubicBezTo>
                      <a:pt x="52" y="133"/>
                      <a:pt x="53" y="141"/>
                      <a:pt x="40" y="115"/>
                    </a:cubicBezTo>
                    <a:cubicBezTo>
                      <a:pt x="39" y="108"/>
                      <a:pt x="37" y="100"/>
                      <a:pt x="34" y="93"/>
                    </a:cubicBezTo>
                    <a:cubicBezTo>
                      <a:pt x="33" y="82"/>
                      <a:pt x="30" y="72"/>
                      <a:pt x="28" y="61"/>
                    </a:cubicBezTo>
                    <a:cubicBezTo>
                      <a:pt x="28" y="58"/>
                      <a:pt x="28" y="50"/>
                      <a:pt x="25" y="46"/>
                    </a:cubicBezTo>
                    <a:cubicBezTo>
                      <a:pt x="22" y="43"/>
                      <a:pt x="16" y="37"/>
                      <a:pt x="16" y="37"/>
                    </a:cubicBezTo>
                    <a:cubicBezTo>
                      <a:pt x="14" y="25"/>
                      <a:pt x="13" y="9"/>
                      <a:pt x="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5" name="Freeform 48"/>
              <p:cNvSpPr>
                <a:spLocks noChangeArrowheads="1"/>
              </p:cNvSpPr>
              <p:nvPr/>
            </p:nvSpPr>
            <p:spPr bwMode="auto">
              <a:xfrm>
                <a:off x="3823" y="1252"/>
                <a:ext cx="75" cy="50"/>
              </a:xfrm>
              <a:custGeom>
                <a:avLst/>
                <a:gdLst>
                  <a:gd name="T0" fmla="*/ 2 w 86"/>
                  <a:gd name="T1" fmla="*/ 0 h 73"/>
                  <a:gd name="T2" fmla="*/ 3 w 86"/>
                  <a:gd name="T3" fmla="*/ 3 h 73"/>
                  <a:gd name="T4" fmla="*/ 10 w 86"/>
                  <a:gd name="T5" fmla="*/ 5 h 73"/>
                  <a:gd name="T6" fmla="*/ 21 w 86"/>
                  <a:gd name="T7" fmla="*/ 5 h 73"/>
                  <a:gd name="T8" fmla="*/ 27 w 86"/>
                  <a:gd name="T9" fmla="*/ 5 h 73"/>
                  <a:gd name="T10" fmla="*/ 33 w 86"/>
                  <a:gd name="T11" fmla="*/ 7 h 73"/>
                  <a:gd name="T12" fmla="*/ 38 w 86"/>
                  <a:gd name="T13" fmla="*/ 7 h 73"/>
                  <a:gd name="T14" fmla="*/ 32 w 86"/>
                  <a:gd name="T15" fmla="*/ 3 h 73"/>
                  <a:gd name="T16" fmla="*/ 28 w 86"/>
                  <a:gd name="T17" fmla="*/ 2 h 73"/>
                  <a:gd name="T18" fmla="*/ 16 w 86"/>
                  <a:gd name="T19" fmla="*/ 2 h 73"/>
                  <a:gd name="T20" fmla="*/ 10 w 86"/>
                  <a:gd name="T21" fmla="*/ 2 h 73"/>
                  <a:gd name="T22" fmla="*/ 3 w 86"/>
                  <a:gd name="T23" fmla="*/ 0 h 73"/>
                  <a:gd name="T24" fmla="*/ 2 w 86"/>
                  <a:gd name="T25" fmla="*/ 0 h 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86"/>
                  <a:gd name="T40" fmla="*/ 0 h 73"/>
                  <a:gd name="T41" fmla="*/ 86 w 86"/>
                  <a:gd name="T42" fmla="*/ 73 h 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86" h="73">
                    <a:moveTo>
                      <a:pt x="2" y="0"/>
                    </a:moveTo>
                    <a:cubicBezTo>
                      <a:pt x="3" y="17"/>
                      <a:pt x="0" y="23"/>
                      <a:pt x="8" y="34"/>
                    </a:cubicBezTo>
                    <a:cubicBezTo>
                      <a:pt x="10" y="43"/>
                      <a:pt x="14" y="42"/>
                      <a:pt x="23" y="43"/>
                    </a:cubicBezTo>
                    <a:cubicBezTo>
                      <a:pt x="30" y="47"/>
                      <a:pt x="40" y="48"/>
                      <a:pt x="48" y="49"/>
                    </a:cubicBezTo>
                    <a:cubicBezTo>
                      <a:pt x="53" y="51"/>
                      <a:pt x="57" y="54"/>
                      <a:pt x="62" y="57"/>
                    </a:cubicBezTo>
                    <a:cubicBezTo>
                      <a:pt x="66" y="62"/>
                      <a:pt x="68" y="64"/>
                      <a:pt x="74" y="66"/>
                    </a:cubicBezTo>
                    <a:cubicBezTo>
                      <a:pt x="78" y="72"/>
                      <a:pt x="79" y="73"/>
                      <a:pt x="86" y="69"/>
                    </a:cubicBezTo>
                    <a:cubicBezTo>
                      <a:pt x="83" y="53"/>
                      <a:pt x="80" y="52"/>
                      <a:pt x="72" y="39"/>
                    </a:cubicBezTo>
                    <a:cubicBezTo>
                      <a:pt x="68" y="34"/>
                      <a:pt x="63" y="22"/>
                      <a:pt x="63" y="22"/>
                    </a:cubicBezTo>
                    <a:cubicBezTo>
                      <a:pt x="52" y="26"/>
                      <a:pt x="48" y="26"/>
                      <a:pt x="36" y="24"/>
                    </a:cubicBezTo>
                    <a:cubicBezTo>
                      <a:pt x="24" y="15"/>
                      <a:pt x="43" y="29"/>
                      <a:pt x="24" y="19"/>
                    </a:cubicBezTo>
                    <a:cubicBezTo>
                      <a:pt x="15" y="15"/>
                      <a:pt x="16" y="2"/>
                      <a:pt x="6" y="0"/>
                    </a:cubicBezTo>
                    <a:cubicBezTo>
                      <a:pt x="1" y="4"/>
                      <a:pt x="2" y="5"/>
                      <a:pt x="2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6" name="Freeform 49"/>
              <p:cNvSpPr>
                <a:spLocks noChangeArrowheads="1"/>
              </p:cNvSpPr>
              <p:nvPr/>
            </p:nvSpPr>
            <p:spPr bwMode="auto">
              <a:xfrm>
                <a:off x="3943" y="1163"/>
                <a:ext cx="95" cy="109"/>
              </a:xfrm>
              <a:custGeom>
                <a:avLst/>
                <a:gdLst>
                  <a:gd name="T0" fmla="*/ 39 w 111"/>
                  <a:gd name="T1" fmla="*/ 0 h 156"/>
                  <a:gd name="T2" fmla="*/ 29 w 111"/>
                  <a:gd name="T3" fmla="*/ 1 h 156"/>
                  <a:gd name="T4" fmla="*/ 9 w 111"/>
                  <a:gd name="T5" fmla="*/ 1 h 156"/>
                  <a:gd name="T6" fmla="*/ 6 w 111"/>
                  <a:gd name="T7" fmla="*/ 4 h 156"/>
                  <a:gd name="T8" fmla="*/ 4 w 111"/>
                  <a:gd name="T9" fmla="*/ 7 h 156"/>
                  <a:gd name="T10" fmla="*/ 6 w 111"/>
                  <a:gd name="T11" fmla="*/ 8 h 156"/>
                  <a:gd name="T12" fmla="*/ 3 w 111"/>
                  <a:gd name="T13" fmla="*/ 10 h 156"/>
                  <a:gd name="T14" fmla="*/ 6 w 111"/>
                  <a:gd name="T15" fmla="*/ 13 h 156"/>
                  <a:gd name="T16" fmla="*/ 9 w 111"/>
                  <a:gd name="T17" fmla="*/ 15 h 156"/>
                  <a:gd name="T18" fmla="*/ 6 w 111"/>
                  <a:gd name="T19" fmla="*/ 17 h 156"/>
                  <a:gd name="T20" fmla="*/ 9 w 111"/>
                  <a:gd name="T21" fmla="*/ 18 h 156"/>
                  <a:gd name="T22" fmla="*/ 17 w 111"/>
                  <a:gd name="T23" fmla="*/ 17 h 156"/>
                  <a:gd name="T24" fmla="*/ 20 w 111"/>
                  <a:gd name="T25" fmla="*/ 10 h 156"/>
                  <a:gd name="T26" fmla="*/ 22 w 111"/>
                  <a:gd name="T27" fmla="*/ 15 h 156"/>
                  <a:gd name="T28" fmla="*/ 26 w 111"/>
                  <a:gd name="T29" fmla="*/ 17 h 156"/>
                  <a:gd name="T30" fmla="*/ 24 w 111"/>
                  <a:gd name="T31" fmla="*/ 13 h 156"/>
                  <a:gd name="T32" fmla="*/ 28 w 111"/>
                  <a:gd name="T33" fmla="*/ 8 h 156"/>
                  <a:gd name="T34" fmla="*/ 27 w 111"/>
                  <a:gd name="T35" fmla="*/ 6 h 156"/>
                  <a:gd name="T36" fmla="*/ 21 w 111"/>
                  <a:gd name="T37" fmla="*/ 7 h 156"/>
                  <a:gd name="T38" fmla="*/ 14 w 111"/>
                  <a:gd name="T39" fmla="*/ 6 h 156"/>
                  <a:gd name="T40" fmla="*/ 16 w 111"/>
                  <a:gd name="T41" fmla="*/ 4 h 156"/>
                  <a:gd name="T42" fmla="*/ 24 w 111"/>
                  <a:gd name="T43" fmla="*/ 4 h 156"/>
                  <a:gd name="T44" fmla="*/ 31 w 111"/>
                  <a:gd name="T45" fmla="*/ 4 h 156"/>
                  <a:gd name="T46" fmla="*/ 39 w 111"/>
                  <a:gd name="T47" fmla="*/ 3 h 156"/>
                  <a:gd name="T48" fmla="*/ 43 w 111"/>
                  <a:gd name="T49" fmla="*/ 1 h 156"/>
                  <a:gd name="T50" fmla="*/ 39 w 111"/>
                  <a:gd name="T51" fmla="*/ 0 h 15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1"/>
                  <a:gd name="T79" fmla="*/ 0 h 156"/>
                  <a:gd name="T80" fmla="*/ 111 w 111"/>
                  <a:gd name="T81" fmla="*/ 156 h 15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1" h="156">
                    <a:moveTo>
                      <a:pt x="98" y="0"/>
                    </a:moveTo>
                    <a:cubicBezTo>
                      <a:pt x="75" y="2"/>
                      <a:pt x="87" y="8"/>
                      <a:pt x="75" y="10"/>
                    </a:cubicBezTo>
                    <a:cubicBezTo>
                      <a:pt x="72" y="10"/>
                      <a:pt x="25" y="3"/>
                      <a:pt x="23" y="15"/>
                    </a:cubicBezTo>
                    <a:cubicBezTo>
                      <a:pt x="25" y="26"/>
                      <a:pt x="23" y="27"/>
                      <a:pt x="14" y="33"/>
                    </a:cubicBezTo>
                    <a:cubicBezTo>
                      <a:pt x="15" y="43"/>
                      <a:pt x="20" y="54"/>
                      <a:pt x="11" y="61"/>
                    </a:cubicBezTo>
                    <a:cubicBezTo>
                      <a:pt x="8" y="68"/>
                      <a:pt x="10" y="69"/>
                      <a:pt x="14" y="75"/>
                    </a:cubicBezTo>
                    <a:cubicBezTo>
                      <a:pt x="16" y="84"/>
                      <a:pt x="12" y="86"/>
                      <a:pt x="3" y="88"/>
                    </a:cubicBezTo>
                    <a:cubicBezTo>
                      <a:pt x="1" y="99"/>
                      <a:pt x="0" y="106"/>
                      <a:pt x="14" y="109"/>
                    </a:cubicBezTo>
                    <a:cubicBezTo>
                      <a:pt x="21" y="112"/>
                      <a:pt x="20" y="118"/>
                      <a:pt x="23" y="124"/>
                    </a:cubicBezTo>
                    <a:cubicBezTo>
                      <a:pt x="25" y="133"/>
                      <a:pt x="23" y="139"/>
                      <a:pt x="15" y="144"/>
                    </a:cubicBezTo>
                    <a:cubicBezTo>
                      <a:pt x="17" y="150"/>
                      <a:pt x="18" y="153"/>
                      <a:pt x="24" y="156"/>
                    </a:cubicBezTo>
                    <a:cubicBezTo>
                      <a:pt x="31" y="154"/>
                      <a:pt x="36" y="148"/>
                      <a:pt x="42" y="144"/>
                    </a:cubicBezTo>
                    <a:cubicBezTo>
                      <a:pt x="41" y="128"/>
                      <a:pt x="33" y="103"/>
                      <a:pt x="50" y="93"/>
                    </a:cubicBezTo>
                    <a:cubicBezTo>
                      <a:pt x="52" y="105"/>
                      <a:pt x="46" y="116"/>
                      <a:pt x="56" y="126"/>
                    </a:cubicBezTo>
                    <a:cubicBezTo>
                      <a:pt x="57" y="134"/>
                      <a:pt x="58" y="141"/>
                      <a:pt x="65" y="145"/>
                    </a:cubicBezTo>
                    <a:cubicBezTo>
                      <a:pt x="70" y="134"/>
                      <a:pt x="64" y="123"/>
                      <a:pt x="62" y="112"/>
                    </a:cubicBezTo>
                    <a:cubicBezTo>
                      <a:pt x="65" y="97"/>
                      <a:pt x="55" y="81"/>
                      <a:pt x="72" y="73"/>
                    </a:cubicBezTo>
                    <a:cubicBezTo>
                      <a:pt x="79" y="64"/>
                      <a:pt x="75" y="59"/>
                      <a:pt x="69" y="51"/>
                    </a:cubicBezTo>
                    <a:cubicBezTo>
                      <a:pt x="61" y="52"/>
                      <a:pt x="61" y="56"/>
                      <a:pt x="54" y="60"/>
                    </a:cubicBezTo>
                    <a:cubicBezTo>
                      <a:pt x="37" y="57"/>
                      <a:pt x="43" y="60"/>
                      <a:pt x="35" y="54"/>
                    </a:cubicBezTo>
                    <a:cubicBezTo>
                      <a:pt x="31" y="45"/>
                      <a:pt x="28" y="39"/>
                      <a:pt x="41" y="36"/>
                    </a:cubicBezTo>
                    <a:cubicBezTo>
                      <a:pt x="49" y="32"/>
                      <a:pt x="53" y="33"/>
                      <a:pt x="62" y="34"/>
                    </a:cubicBezTo>
                    <a:cubicBezTo>
                      <a:pt x="67" y="36"/>
                      <a:pt x="73" y="36"/>
                      <a:pt x="78" y="39"/>
                    </a:cubicBezTo>
                    <a:cubicBezTo>
                      <a:pt x="85" y="36"/>
                      <a:pt x="90" y="31"/>
                      <a:pt x="98" y="30"/>
                    </a:cubicBezTo>
                    <a:cubicBezTo>
                      <a:pt x="104" y="26"/>
                      <a:pt x="107" y="19"/>
                      <a:pt x="111" y="13"/>
                    </a:cubicBezTo>
                    <a:cubicBezTo>
                      <a:pt x="107" y="8"/>
                      <a:pt x="102" y="4"/>
                      <a:pt x="9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7" name="Freeform 50"/>
              <p:cNvSpPr>
                <a:spLocks noChangeArrowheads="1"/>
              </p:cNvSpPr>
              <p:nvPr/>
            </p:nvSpPr>
            <p:spPr bwMode="auto">
              <a:xfrm>
                <a:off x="3911" y="772"/>
                <a:ext cx="25" cy="67"/>
              </a:xfrm>
              <a:custGeom>
                <a:avLst/>
                <a:gdLst>
                  <a:gd name="T0" fmla="*/ 4 w 30"/>
                  <a:gd name="T1" fmla="*/ 0 h 94"/>
                  <a:gd name="T2" fmla="*/ 0 w 30"/>
                  <a:gd name="T3" fmla="*/ 2 h 94"/>
                  <a:gd name="T4" fmla="*/ 3 w 30"/>
                  <a:gd name="T5" fmla="*/ 5 h 94"/>
                  <a:gd name="T6" fmla="*/ 1 w 30"/>
                  <a:gd name="T7" fmla="*/ 8 h 94"/>
                  <a:gd name="T8" fmla="*/ 6 w 30"/>
                  <a:gd name="T9" fmla="*/ 12 h 94"/>
                  <a:gd name="T10" fmla="*/ 11 w 30"/>
                  <a:gd name="T11" fmla="*/ 11 h 94"/>
                  <a:gd name="T12" fmla="*/ 8 w 30"/>
                  <a:gd name="T13" fmla="*/ 8 h 94"/>
                  <a:gd name="T14" fmla="*/ 4 w 30"/>
                  <a:gd name="T15" fmla="*/ 0 h 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0"/>
                  <a:gd name="T25" fmla="*/ 0 h 94"/>
                  <a:gd name="T26" fmla="*/ 30 w 30"/>
                  <a:gd name="T27" fmla="*/ 94 h 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0" h="94">
                    <a:moveTo>
                      <a:pt x="12" y="0"/>
                    </a:moveTo>
                    <a:cubicBezTo>
                      <a:pt x="9" y="6"/>
                      <a:pt x="4" y="11"/>
                      <a:pt x="0" y="16"/>
                    </a:cubicBezTo>
                    <a:cubicBezTo>
                      <a:pt x="1" y="23"/>
                      <a:pt x="3" y="30"/>
                      <a:pt x="6" y="37"/>
                    </a:cubicBezTo>
                    <a:cubicBezTo>
                      <a:pt x="3" y="45"/>
                      <a:pt x="4" y="53"/>
                      <a:pt x="1" y="61"/>
                    </a:cubicBezTo>
                    <a:cubicBezTo>
                      <a:pt x="3" y="81"/>
                      <a:pt x="2" y="83"/>
                      <a:pt x="16" y="94"/>
                    </a:cubicBezTo>
                    <a:cubicBezTo>
                      <a:pt x="24" y="92"/>
                      <a:pt x="27" y="90"/>
                      <a:pt x="30" y="82"/>
                    </a:cubicBezTo>
                    <a:cubicBezTo>
                      <a:pt x="28" y="73"/>
                      <a:pt x="26" y="69"/>
                      <a:pt x="22" y="61"/>
                    </a:cubicBezTo>
                    <a:cubicBezTo>
                      <a:pt x="19" y="40"/>
                      <a:pt x="18" y="20"/>
                      <a:pt x="12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8" name="Freeform 51"/>
              <p:cNvSpPr>
                <a:spLocks noChangeArrowheads="1"/>
              </p:cNvSpPr>
              <p:nvPr/>
            </p:nvSpPr>
            <p:spPr bwMode="auto">
              <a:xfrm>
                <a:off x="3927" y="883"/>
                <a:ext cx="70" cy="111"/>
              </a:xfrm>
              <a:custGeom>
                <a:avLst/>
                <a:gdLst>
                  <a:gd name="T0" fmla="*/ 5 w 81"/>
                  <a:gd name="T1" fmla="*/ 1 h 158"/>
                  <a:gd name="T2" fmla="*/ 0 w 81"/>
                  <a:gd name="T3" fmla="*/ 3 h 158"/>
                  <a:gd name="T4" fmla="*/ 3 w 81"/>
                  <a:gd name="T5" fmla="*/ 6 h 158"/>
                  <a:gd name="T6" fmla="*/ 3 w 81"/>
                  <a:gd name="T7" fmla="*/ 13 h 158"/>
                  <a:gd name="T8" fmla="*/ 8 w 81"/>
                  <a:gd name="T9" fmla="*/ 13 h 158"/>
                  <a:gd name="T10" fmla="*/ 9 w 81"/>
                  <a:gd name="T11" fmla="*/ 14 h 158"/>
                  <a:gd name="T12" fmla="*/ 12 w 81"/>
                  <a:gd name="T13" fmla="*/ 15 h 158"/>
                  <a:gd name="T14" fmla="*/ 16 w 81"/>
                  <a:gd name="T15" fmla="*/ 17 h 158"/>
                  <a:gd name="T16" fmla="*/ 19 w 81"/>
                  <a:gd name="T17" fmla="*/ 15 h 158"/>
                  <a:gd name="T18" fmla="*/ 26 w 81"/>
                  <a:gd name="T19" fmla="*/ 15 h 158"/>
                  <a:gd name="T20" fmla="*/ 26 w 81"/>
                  <a:gd name="T21" fmla="*/ 13 h 158"/>
                  <a:gd name="T22" fmla="*/ 19 w 81"/>
                  <a:gd name="T23" fmla="*/ 13 h 158"/>
                  <a:gd name="T24" fmla="*/ 16 w 81"/>
                  <a:gd name="T25" fmla="*/ 11 h 158"/>
                  <a:gd name="T26" fmla="*/ 14 w 81"/>
                  <a:gd name="T27" fmla="*/ 9 h 158"/>
                  <a:gd name="T28" fmla="*/ 16 w 81"/>
                  <a:gd name="T29" fmla="*/ 6 h 158"/>
                  <a:gd name="T30" fmla="*/ 14 w 81"/>
                  <a:gd name="T31" fmla="*/ 4 h 158"/>
                  <a:gd name="T32" fmla="*/ 17 w 81"/>
                  <a:gd name="T33" fmla="*/ 3 h 158"/>
                  <a:gd name="T34" fmla="*/ 12 w 81"/>
                  <a:gd name="T35" fmla="*/ 1 h 158"/>
                  <a:gd name="T36" fmla="*/ 8 w 81"/>
                  <a:gd name="T37" fmla="*/ 1 h 158"/>
                  <a:gd name="T38" fmla="*/ 5 w 81"/>
                  <a:gd name="T39" fmla="*/ 1 h 15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1"/>
                  <a:gd name="T61" fmla="*/ 0 h 158"/>
                  <a:gd name="T62" fmla="*/ 81 w 81"/>
                  <a:gd name="T63" fmla="*/ 158 h 15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1" h="158">
                    <a:moveTo>
                      <a:pt x="12" y="2"/>
                    </a:moveTo>
                    <a:cubicBezTo>
                      <a:pt x="8" y="8"/>
                      <a:pt x="3" y="13"/>
                      <a:pt x="0" y="20"/>
                    </a:cubicBezTo>
                    <a:cubicBezTo>
                      <a:pt x="5" y="31"/>
                      <a:pt x="6" y="35"/>
                      <a:pt x="8" y="49"/>
                    </a:cubicBezTo>
                    <a:cubicBezTo>
                      <a:pt x="7" y="69"/>
                      <a:pt x="4" y="87"/>
                      <a:pt x="6" y="107"/>
                    </a:cubicBezTo>
                    <a:cubicBezTo>
                      <a:pt x="8" y="106"/>
                      <a:pt x="14" y="101"/>
                      <a:pt x="17" y="103"/>
                    </a:cubicBezTo>
                    <a:cubicBezTo>
                      <a:pt x="20" y="105"/>
                      <a:pt x="17" y="112"/>
                      <a:pt x="20" y="115"/>
                    </a:cubicBezTo>
                    <a:cubicBezTo>
                      <a:pt x="22" y="118"/>
                      <a:pt x="29" y="122"/>
                      <a:pt x="29" y="122"/>
                    </a:cubicBezTo>
                    <a:cubicBezTo>
                      <a:pt x="29" y="133"/>
                      <a:pt x="27" y="158"/>
                      <a:pt x="38" y="140"/>
                    </a:cubicBezTo>
                    <a:cubicBezTo>
                      <a:pt x="39" y="133"/>
                      <a:pt x="41" y="131"/>
                      <a:pt x="48" y="128"/>
                    </a:cubicBezTo>
                    <a:cubicBezTo>
                      <a:pt x="55" y="130"/>
                      <a:pt x="59" y="133"/>
                      <a:pt x="65" y="134"/>
                    </a:cubicBezTo>
                    <a:cubicBezTo>
                      <a:pt x="81" y="131"/>
                      <a:pt x="76" y="112"/>
                      <a:pt x="63" y="109"/>
                    </a:cubicBezTo>
                    <a:cubicBezTo>
                      <a:pt x="58" y="107"/>
                      <a:pt x="53" y="106"/>
                      <a:pt x="48" y="104"/>
                    </a:cubicBezTo>
                    <a:cubicBezTo>
                      <a:pt x="45" y="100"/>
                      <a:pt x="42" y="95"/>
                      <a:pt x="39" y="91"/>
                    </a:cubicBezTo>
                    <a:cubicBezTo>
                      <a:pt x="38" y="85"/>
                      <a:pt x="36" y="79"/>
                      <a:pt x="33" y="73"/>
                    </a:cubicBezTo>
                    <a:cubicBezTo>
                      <a:pt x="31" y="64"/>
                      <a:pt x="33" y="58"/>
                      <a:pt x="41" y="53"/>
                    </a:cubicBezTo>
                    <a:cubicBezTo>
                      <a:pt x="48" y="44"/>
                      <a:pt x="47" y="38"/>
                      <a:pt x="35" y="35"/>
                    </a:cubicBezTo>
                    <a:cubicBezTo>
                      <a:pt x="36" y="28"/>
                      <a:pt x="39" y="26"/>
                      <a:pt x="42" y="20"/>
                    </a:cubicBezTo>
                    <a:cubicBezTo>
                      <a:pt x="41" y="13"/>
                      <a:pt x="35" y="8"/>
                      <a:pt x="29" y="4"/>
                    </a:cubicBezTo>
                    <a:cubicBezTo>
                      <a:pt x="25" y="9"/>
                      <a:pt x="23" y="13"/>
                      <a:pt x="18" y="7"/>
                    </a:cubicBezTo>
                    <a:cubicBezTo>
                      <a:pt x="17" y="0"/>
                      <a:pt x="19" y="2"/>
                      <a:pt x="12" y="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9" name="Freeform 52"/>
              <p:cNvSpPr>
                <a:spLocks noChangeArrowheads="1"/>
              </p:cNvSpPr>
              <p:nvPr/>
            </p:nvSpPr>
            <p:spPr bwMode="auto">
              <a:xfrm>
                <a:off x="3976" y="1029"/>
                <a:ext cx="74" cy="74"/>
              </a:xfrm>
              <a:custGeom>
                <a:avLst/>
                <a:gdLst>
                  <a:gd name="T0" fmla="*/ 23 w 85"/>
                  <a:gd name="T1" fmla="*/ 0 h 105"/>
                  <a:gd name="T2" fmla="*/ 19 w 85"/>
                  <a:gd name="T3" fmla="*/ 2 h 105"/>
                  <a:gd name="T4" fmla="*/ 14 w 85"/>
                  <a:gd name="T5" fmla="*/ 4 h 105"/>
                  <a:gd name="T6" fmla="*/ 7 w 85"/>
                  <a:gd name="T7" fmla="*/ 4 h 105"/>
                  <a:gd name="T8" fmla="*/ 3 w 85"/>
                  <a:gd name="T9" fmla="*/ 6 h 105"/>
                  <a:gd name="T10" fmla="*/ 3 w 85"/>
                  <a:gd name="T11" fmla="*/ 9 h 105"/>
                  <a:gd name="T12" fmla="*/ 6 w 85"/>
                  <a:gd name="T13" fmla="*/ 9 h 105"/>
                  <a:gd name="T14" fmla="*/ 11 w 85"/>
                  <a:gd name="T15" fmla="*/ 8 h 105"/>
                  <a:gd name="T16" fmla="*/ 15 w 85"/>
                  <a:gd name="T17" fmla="*/ 9 h 105"/>
                  <a:gd name="T18" fmla="*/ 25 w 85"/>
                  <a:gd name="T19" fmla="*/ 13 h 105"/>
                  <a:gd name="T20" fmla="*/ 31 w 85"/>
                  <a:gd name="T21" fmla="*/ 9 h 105"/>
                  <a:gd name="T22" fmla="*/ 37 w 85"/>
                  <a:gd name="T23" fmla="*/ 8 h 105"/>
                  <a:gd name="T24" fmla="*/ 32 w 85"/>
                  <a:gd name="T25" fmla="*/ 4 h 105"/>
                  <a:gd name="T26" fmla="*/ 23 w 85"/>
                  <a:gd name="T27" fmla="*/ 0 h 10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85"/>
                  <a:gd name="T43" fmla="*/ 0 h 105"/>
                  <a:gd name="T44" fmla="*/ 85 w 85"/>
                  <a:gd name="T45" fmla="*/ 105 h 10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85" h="105">
                    <a:moveTo>
                      <a:pt x="52" y="0"/>
                    </a:moveTo>
                    <a:cubicBezTo>
                      <a:pt x="50" y="6"/>
                      <a:pt x="47" y="12"/>
                      <a:pt x="44" y="18"/>
                    </a:cubicBezTo>
                    <a:cubicBezTo>
                      <a:pt x="43" y="28"/>
                      <a:pt x="42" y="28"/>
                      <a:pt x="32" y="30"/>
                    </a:cubicBezTo>
                    <a:cubicBezTo>
                      <a:pt x="27" y="33"/>
                      <a:pt x="21" y="33"/>
                      <a:pt x="16" y="35"/>
                    </a:cubicBezTo>
                    <a:cubicBezTo>
                      <a:pt x="13" y="39"/>
                      <a:pt x="11" y="44"/>
                      <a:pt x="8" y="48"/>
                    </a:cubicBezTo>
                    <a:cubicBezTo>
                      <a:pt x="4" y="66"/>
                      <a:pt x="0" y="42"/>
                      <a:pt x="4" y="74"/>
                    </a:cubicBezTo>
                    <a:cubicBezTo>
                      <a:pt x="7" y="73"/>
                      <a:pt x="10" y="73"/>
                      <a:pt x="13" y="71"/>
                    </a:cubicBezTo>
                    <a:cubicBezTo>
                      <a:pt x="19" y="67"/>
                      <a:pt x="17" y="64"/>
                      <a:pt x="25" y="62"/>
                    </a:cubicBezTo>
                    <a:cubicBezTo>
                      <a:pt x="32" y="59"/>
                      <a:pt x="31" y="64"/>
                      <a:pt x="34" y="69"/>
                    </a:cubicBezTo>
                    <a:cubicBezTo>
                      <a:pt x="37" y="82"/>
                      <a:pt x="44" y="96"/>
                      <a:pt x="58" y="99"/>
                    </a:cubicBezTo>
                    <a:cubicBezTo>
                      <a:pt x="70" y="105"/>
                      <a:pt x="60" y="78"/>
                      <a:pt x="71" y="72"/>
                    </a:cubicBezTo>
                    <a:cubicBezTo>
                      <a:pt x="78" y="74"/>
                      <a:pt x="80" y="74"/>
                      <a:pt x="85" y="68"/>
                    </a:cubicBezTo>
                    <a:cubicBezTo>
                      <a:pt x="82" y="56"/>
                      <a:pt x="80" y="49"/>
                      <a:pt x="74" y="39"/>
                    </a:cubicBezTo>
                    <a:cubicBezTo>
                      <a:pt x="73" y="6"/>
                      <a:pt x="80" y="6"/>
                      <a:pt x="52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0" name="Freeform 53"/>
              <p:cNvSpPr>
                <a:spLocks noChangeArrowheads="1"/>
              </p:cNvSpPr>
              <p:nvPr/>
            </p:nvSpPr>
            <p:spPr bwMode="auto">
              <a:xfrm>
                <a:off x="4064" y="1161"/>
                <a:ext cx="33" cy="46"/>
              </a:xfrm>
              <a:custGeom>
                <a:avLst/>
                <a:gdLst>
                  <a:gd name="T0" fmla="*/ 3 w 38"/>
                  <a:gd name="T1" fmla="*/ 3 h 66"/>
                  <a:gd name="T2" fmla="*/ 11 w 38"/>
                  <a:gd name="T3" fmla="*/ 7 h 66"/>
                  <a:gd name="T4" fmla="*/ 13 w 38"/>
                  <a:gd name="T5" fmla="*/ 6 h 66"/>
                  <a:gd name="T6" fmla="*/ 17 w 38"/>
                  <a:gd name="T7" fmla="*/ 5 h 66"/>
                  <a:gd name="T8" fmla="*/ 13 w 38"/>
                  <a:gd name="T9" fmla="*/ 3 h 66"/>
                  <a:gd name="T10" fmla="*/ 9 w 38"/>
                  <a:gd name="T11" fmla="*/ 1 h 66"/>
                  <a:gd name="T12" fmla="*/ 5 w 38"/>
                  <a:gd name="T13" fmla="*/ 1 h 66"/>
                  <a:gd name="T14" fmla="*/ 2 w 38"/>
                  <a:gd name="T15" fmla="*/ 1 h 66"/>
                  <a:gd name="T16" fmla="*/ 3 w 38"/>
                  <a:gd name="T17" fmla="*/ 3 h 6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8"/>
                  <a:gd name="T28" fmla="*/ 0 h 66"/>
                  <a:gd name="T29" fmla="*/ 38 w 38"/>
                  <a:gd name="T30" fmla="*/ 66 h 6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8" h="66">
                    <a:moveTo>
                      <a:pt x="6" y="27"/>
                    </a:moveTo>
                    <a:cubicBezTo>
                      <a:pt x="8" y="52"/>
                      <a:pt x="5" y="58"/>
                      <a:pt x="26" y="66"/>
                    </a:cubicBezTo>
                    <a:cubicBezTo>
                      <a:pt x="36" y="63"/>
                      <a:pt x="33" y="61"/>
                      <a:pt x="30" y="52"/>
                    </a:cubicBezTo>
                    <a:cubicBezTo>
                      <a:pt x="28" y="41"/>
                      <a:pt x="34" y="49"/>
                      <a:pt x="38" y="40"/>
                    </a:cubicBezTo>
                    <a:cubicBezTo>
                      <a:pt x="34" y="35"/>
                      <a:pt x="33" y="30"/>
                      <a:pt x="30" y="25"/>
                    </a:cubicBezTo>
                    <a:cubicBezTo>
                      <a:pt x="29" y="14"/>
                      <a:pt x="30" y="0"/>
                      <a:pt x="20" y="13"/>
                    </a:cubicBezTo>
                    <a:cubicBezTo>
                      <a:pt x="14" y="9"/>
                      <a:pt x="12" y="8"/>
                      <a:pt x="11" y="1"/>
                    </a:cubicBezTo>
                    <a:cubicBezTo>
                      <a:pt x="5" y="4"/>
                      <a:pt x="3" y="5"/>
                      <a:pt x="2" y="12"/>
                    </a:cubicBezTo>
                    <a:cubicBezTo>
                      <a:pt x="3" y="25"/>
                      <a:pt x="0" y="21"/>
                      <a:pt x="6" y="2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1" name="Freeform 54"/>
              <p:cNvSpPr>
                <a:spLocks noChangeArrowheads="1"/>
              </p:cNvSpPr>
              <p:nvPr/>
            </p:nvSpPr>
            <p:spPr bwMode="auto">
              <a:xfrm>
                <a:off x="4045" y="1238"/>
                <a:ext cx="21" cy="16"/>
              </a:xfrm>
              <a:custGeom>
                <a:avLst/>
                <a:gdLst>
                  <a:gd name="T0" fmla="*/ 0 w 24"/>
                  <a:gd name="T1" fmla="*/ 0 h 23"/>
                  <a:gd name="T2" fmla="*/ 4 w 24"/>
                  <a:gd name="T3" fmla="*/ 3 h 23"/>
                  <a:gd name="T4" fmla="*/ 11 w 24"/>
                  <a:gd name="T5" fmla="*/ 1 h 23"/>
                  <a:gd name="T6" fmla="*/ 0 w 24"/>
                  <a:gd name="T7" fmla="*/ 0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23"/>
                  <a:gd name="T14" fmla="*/ 24 w 24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23">
                    <a:moveTo>
                      <a:pt x="0" y="0"/>
                    </a:moveTo>
                    <a:cubicBezTo>
                      <a:pt x="1" y="8"/>
                      <a:pt x="3" y="16"/>
                      <a:pt x="6" y="23"/>
                    </a:cubicBezTo>
                    <a:cubicBezTo>
                      <a:pt x="19" y="20"/>
                      <a:pt x="19" y="22"/>
                      <a:pt x="24" y="11"/>
                    </a:cubicBezTo>
                    <a:cubicBezTo>
                      <a:pt x="20" y="0"/>
                      <a:pt x="4" y="8"/>
                      <a:pt x="0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2" name="Freeform 55"/>
              <p:cNvSpPr>
                <a:spLocks noChangeArrowheads="1"/>
              </p:cNvSpPr>
              <p:nvPr/>
            </p:nvSpPr>
            <p:spPr bwMode="auto">
              <a:xfrm>
                <a:off x="4076" y="1228"/>
                <a:ext cx="52" cy="35"/>
              </a:xfrm>
              <a:custGeom>
                <a:avLst/>
                <a:gdLst>
                  <a:gd name="T0" fmla="*/ 3 w 60"/>
                  <a:gd name="T1" fmla="*/ 0 h 49"/>
                  <a:gd name="T2" fmla="*/ 0 w 60"/>
                  <a:gd name="T3" fmla="*/ 2 h 49"/>
                  <a:gd name="T4" fmla="*/ 12 w 60"/>
                  <a:gd name="T5" fmla="*/ 4 h 49"/>
                  <a:gd name="T6" fmla="*/ 17 w 60"/>
                  <a:gd name="T7" fmla="*/ 6 h 49"/>
                  <a:gd name="T8" fmla="*/ 25 w 60"/>
                  <a:gd name="T9" fmla="*/ 6 h 49"/>
                  <a:gd name="T10" fmla="*/ 20 w 60"/>
                  <a:gd name="T11" fmla="*/ 3 h 49"/>
                  <a:gd name="T12" fmla="*/ 12 w 60"/>
                  <a:gd name="T13" fmla="*/ 1 h 49"/>
                  <a:gd name="T14" fmla="*/ 8 w 60"/>
                  <a:gd name="T15" fmla="*/ 2 h 49"/>
                  <a:gd name="T16" fmla="*/ 3 w 60"/>
                  <a:gd name="T17" fmla="*/ 0 h 4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0"/>
                  <a:gd name="T28" fmla="*/ 0 h 49"/>
                  <a:gd name="T29" fmla="*/ 60 w 60"/>
                  <a:gd name="T30" fmla="*/ 49 h 4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0" h="49">
                    <a:moveTo>
                      <a:pt x="9" y="0"/>
                    </a:moveTo>
                    <a:cubicBezTo>
                      <a:pt x="8" y="7"/>
                      <a:pt x="0" y="18"/>
                      <a:pt x="0" y="18"/>
                    </a:cubicBezTo>
                    <a:cubicBezTo>
                      <a:pt x="2" y="36"/>
                      <a:pt x="9" y="31"/>
                      <a:pt x="28" y="33"/>
                    </a:cubicBezTo>
                    <a:cubicBezTo>
                      <a:pt x="33" y="40"/>
                      <a:pt x="33" y="44"/>
                      <a:pt x="42" y="46"/>
                    </a:cubicBezTo>
                    <a:cubicBezTo>
                      <a:pt x="49" y="49"/>
                      <a:pt x="56" y="49"/>
                      <a:pt x="60" y="42"/>
                    </a:cubicBezTo>
                    <a:cubicBezTo>
                      <a:pt x="58" y="32"/>
                      <a:pt x="59" y="26"/>
                      <a:pt x="49" y="24"/>
                    </a:cubicBezTo>
                    <a:cubicBezTo>
                      <a:pt x="47" y="12"/>
                      <a:pt x="41" y="5"/>
                      <a:pt x="28" y="3"/>
                    </a:cubicBezTo>
                    <a:cubicBezTo>
                      <a:pt x="23" y="10"/>
                      <a:pt x="30" y="23"/>
                      <a:pt x="19" y="16"/>
                    </a:cubicBezTo>
                    <a:cubicBezTo>
                      <a:pt x="17" y="6"/>
                      <a:pt x="20" y="0"/>
                      <a:pt x="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3" name="Freeform 56"/>
              <p:cNvSpPr>
                <a:spLocks noChangeArrowheads="1"/>
              </p:cNvSpPr>
              <p:nvPr/>
            </p:nvSpPr>
            <p:spPr bwMode="auto">
              <a:xfrm>
                <a:off x="4156" y="1294"/>
                <a:ext cx="27" cy="31"/>
              </a:xfrm>
              <a:custGeom>
                <a:avLst/>
                <a:gdLst>
                  <a:gd name="T0" fmla="*/ 10 w 32"/>
                  <a:gd name="T1" fmla="*/ 0 h 44"/>
                  <a:gd name="T2" fmla="*/ 3 w 32"/>
                  <a:gd name="T3" fmla="*/ 1 h 44"/>
                  <a:gd name="T4" fmla="*/ 4 w 32"/>
                  <a:gd name="T5" fmla="*/ 4 h 44"/>
                  <a:gd name="T6" fmla="*/ 8 w 32"/>
                  <a:gd name="T7" fmla="*/ 4 h 44"/>
                  <a:gd name="T8" fmla="*/ 10 w 32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44"/>
                  <a:gd name="T17" fmla="*/ 32 w 32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44">
                    <a:moveTo>
                      <a:pt x="28" y="0"/>
                    </a:moveTo>
                    <a:cubicBezTo>
                      <a:pt x="32" y="10"/>
                      <a:pt x="18" y="9"/>
                      <a:pt x="10" y="11"/>
                    </a:cubicBezTo>
                    <a:cubicBezTo>
                      <a:pt x="0" y="18"/>
                      <a:pt x="7" y="24"/>
                      <a:pt x="12" y="32"/>
                    </a:cubicBezTo>
                    <a:cubicBezTo>
                      <a:pt x="14" y="44"/>
                      <a:pt x="15" y="41"/>
                      <a:pt x="24" y="36"/>
                    </a:cubicBezTo>
                    <a:cubicBezTo>
                      <a:pt x="32" y="25"/>
                      <a:pt x="29" y="14"/>
                      <a:pt x="2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4" name="Freeform 57"/>
              <p:cNvSpPr>
                <a:spLocks noChangeArrowheads="1"/>
              </p:cNvSpPr>
              <p:nvPr/>
            </p:nvSpPr>
            <p:spPr bwMode="auto">
              <a:xfrm>
                <a:off x="4463" y="1255"/>
                <a:ext cx="53" cy="44"/>
              </a:xfrm>
              <a:custGeom>
                <a:avLst/>
                <a:gdLst>
                  <a:gd name="T0" fmla="*/ 3 w 61"/>
                  <a:gd name="T1" fmla="*/ 0 h 63"/>
                  <a:gd name="T2" fmla="*/ 0 w 61"/>
                  <a:gd name="T3" fmla="*/ 1 h 63"/>
                  <a:gd name="T4" fmla="*/ 10 w 61"/>
                  <a:gd name="T5" fmla="*/ 4 h 63"/>
                  <a:gd name="T6" fmla="*/ 15 w 61"/>
                  <a:gd name="T7" fmla="*/ 6 h 63"/>
                  <a:gd name="T8" fmla="*/ 20 w 61"/>
                  <a:gd name="T9" fmla="*/ 7 h 63"/>
                  <a:gd name="T10" fmla="*/ 26 w 61"/>
                  <a:gd name="T11" fmla="*/ 6 h 63"/>
                  <a:gd name="T12" fmla="*/ 15 w 61"/>
                  <a:gd name="T13" fmla="*/ 2 h 63"/>
                  <a:gd name="T14" fmla="*/ 3 w 61"/>
                  <a:gd name="T15" fmla="*/ 0 h 6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1"/>
                  <a:gd name="T25" fmla="*/ 0 h 63"/>
                  <a:gd name="T26" fmla="*/ 61 w 61"/>
                  <a:gd name="T27" fmla="*/ 63 h 6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1" h="63">
                    <a:moveTo>
                      <a:pt x="7" y="0"/>
                    </a:moveTo>
                    <a:cubicBezTo>
                      <a:pt x="6" y="6"/>
                      <a:pt x="3" y="9"/>
                      <a:pt x="0" y="14"/>
                    </a:cubicBezTo>
                    <a:cubicBezTo>
                      <a:pt x="7" y="23"/>
                      <a:pt x="13" y="31"/>
                      <a:pt x="24" y="35"/>
                    </a:cubicBezTo>
                    <a:cubicBezTo>
                      <a:pt x="27" y="42"/>
                      <a:pt x="31" y="48"/>
                      <a:pt x="36" y="54"/>
                    </a:cubicBezTo>
                    <a:cubicBezTo>
                      <a:pt x="37" y="61"/>
                      <a:pt x="40" y="59"/>
                      <a:pt x="46" y="63"/>
                    </a:cubicBezTo>
                    <a:cubicBezTo>
                      <a:pt x="54" y="62"/>
                      <a:pt x="56" y="62"/>
                      <a:pt x="61" y="56"/>
                    </a:cubicBezTo>
                    <a:cubicBezTo>
                      <a:pt x="59" y="46"/>
                      <a:pt x="42" y="23"/>
                      <a:pt x="33" y="17"/>
                    </a:cubicBezTo>
                    <a:cubicBezTo>
                      <a:pt x="23" y="10"/>
                      <a:pt x="14" y="9"/>
                      <a:pt x="7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5" name="Freeform 58"/>
              <p:cNvSpPr>
                <a:spLocks noChangeArrowheads="1"/>
              </p:cNvSpPr>
              <p:nvPr/>
            </p:nvSpPr>
            <p:spPr bwMode="auto">
              <a:xfrm>
                <a:off x="4006" y="1310"/>
                <a:ext cx="53" cy="47"/>
              </a:xfrm>
              <a:custGeom>
                <a:avLst/>
                <a:gdLst>
                  <a:gd name="T0" fmla="*/ 12 w 61"/>
                  <a:gd name="T1" fmla="*/ 1 h 67"/>
                  <a:gd name="T2" fmla="*/ 13 w 61"/>
                  <a:gd name="T3" fmla="*/ 4 h 67"/>
                  <a:gd name="T4" fmla="*/ 7 w 61"/>
                  <a:gd name="T5" fmla="*/ 6 h 67"/>
                  <a:gd name="T6" fmla="*/ 10 w 61"/>
                  <a:gd name="T7" fmla="*/ 8 h 67"/>
                  <a:gd name="T8" fmla="*/ 20 w 61"/>
                  <a:gd name="T9" fmla="*/ 7 h 67"/>
                  <a:gd name="T10" fmla="*/ 26 w 61"/>
                  <a:gd name="T11" fmla="*/ 6 h 67"/>
                  <a:gd name="T12" fmla="*/ 22 w 61"/>
                  <a:gd name="T13" fmla="*/ 4 h 67"/>
                  <a:gd name="T14" fmla="*/ 24 w 61"/>
                  <a:gd name="T15" fmla="*/ 2 h 67"/>
                  <a:gd name="T16" fmla="*/ 23 w 61"/>
                  <a:gd name="T17" fmla="*/ 1 h 67"/>
                  <a:gd name="T18" fmla="*/ 20 w 61"/>
                  <a:gd name="T19" fmla="*/ 1 h 67"/>
                  <a:gd name="T20" fmla="*/ 22 w 61"/>
                  <a:gd name="T21" fmla="*/ 1 h 67"/>
                  <a:gd name="T22" fmla="*/ 21 w 61"/>
                  <a:gd name="T23" fmla="*/ 2 h 67"/>
                  <a:gd name="T24" fmla="*/ 18 w 61"/>
                  <a:gd name="T25" fmla="*/ 3 h 67"/>
                  <a:gd name="T26" fmla="*/ 12 w 61"/>
                  <a:gd name="T27" fmla="*/ 1 h 6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61"/>
                  <a:gd name="T43" fmla="*/ 0 h 67"/>
                  <a:gd name="T44" fmla="*/ 61 w 61"/>
                  <a:gd name="T45" fmla="*/ 67 h 6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61" h="67">
                    <a:moveTo>
                      <a:pt x="28" y="7"/>
                    </a:moveTo>
                    <a:cubicBezTo>
                      <a:pt x="17" y="15"/>
                      <a:pt x="24" y="25"/>
                      <a:pt x="30" y="34"/>
                    </a:cubicBezTo>
                    <a:cubicBezTo>
                      <a:pt x="27" y="44"/>
                      <a:pt x="26" y="44"/>
                      <a:pt x="16" y="43"/>
                    </a:cubicBezTo>
                    <a:cubicBezTo>
                      <a:pt x="0" y="46"/>
                      <a:pt x="13" y="63"/>
                      <a:pt x="22" y="67"/>
                    </a:cubicBezTo>
                    <a:cubicBezTo>
                      <a:pt x="31" y="65"/>
                      <a:pt x="39" y="60"/>
                      <a:pt x="48" y="58"/>
                    </a:cubicBezTo>
                    <a:cubicBezTo>
                      <a:pt x="51" y="52"/>
                      <a:pt x="54" y="50"/>
                      <a:pt x="60" y="47"/>
                    </a:cubicBezTo>
                    <a:cubicBezTo>
                      <a:pt x="61" y="40"/>
                      <a:pt x="51" y="28"/>
                      <a:pt x="51" y="28"/>
                    </a:cubicBezTo>
                    <a:cubicBezTo>
                      <a:pt x="52" y="22"/>
                      <a:pt x="55" y="19"/>
                      <a:pt x="57" y="14"/>
                    </a:cubicBezTo>
                    <a:cubicBezTo>
                      <a:pt x="56" y="10"/>
                      <a:pt x="58" y="5"/>
                      <a:pt x="55" y="2"/>
                    </a:cubicBezTo>
                    <a:cubicBezTo>
                      <a:pt x="53" y="0"/>
                      <a:pt x="48" y="2"/>
                      <a:pt x="46" y="4"/>
                    </a:cubicBezTo>
                    <a:cubicBezTo>
                      <a:pt x="45" y="5"/>
                      <a:pt x="49" y="5"/>
                      <a:pt x="51" y="5"/>
                    </a:cubicBezTo>
                    <a:cubicBezTo>
                      <a:pt x="57" y="10"/>
                      <a:pt x="52" y="9"/>
                      <a:pt x="49" y="16"/>
                    </a:cubicBezTo>
                    <a:cubicBezTo>
                      <a:pt x="58" y="23"/>
                      <a:pt x="50" y="22"/>
                      <a:pt x="43" y="23"/>
                    </a:cubicBezTo>
                    <a:cubicBezTo>
                      <a:pt x="34" y="22"/>
                      <a:pt x="31" y="16"/>
                      <a:pt x="28" y="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6" name="Freeform 59"/>
              <p:cNvSpPr>
                <a:spLocks noChangeArrowheads="1"/>
              </p:cNvSpPr>
              <p:nvPr/>
            </p:nvSpPr>
            <p:spPr bwMode="auto">
              <a:xfrm>
                <a:off x="3950" y="1328"/>
                <a:ext cx="37" cy="25"/>
              </a:xfrm>
              <a:custGeom>
                <a:avLst/>
                <a:gdLst>
                  <a:gd name="T0" fmla="*/ 8 w 43"/>
                  <a:gd name="T1" fmla="*/ 1 h 36"/>
                  <a:gd name="T2" fmla="*/ 3 w 43"/>
                  <a:gd name="T3" fmla="*/ 1 h 36"/>
                  <a:gd name="T4" fmla="*/ 13 w 43"/>
                  <a:gd name="T5" fmla="*/ 4 h 36"/>
                  <a:gd name="T6" fmla="*/ 17 w 43"/>
                  <a:gd name="T7" fmla="*/ 3 h 36"/>
                  <a:gd name="T8" fmla="*/ 8 w 43"/>
                  <a:gd name="T9" fmla="*/ 1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36"/>
                  <a:gd name="T17" fmla="*/ 43 w 43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36">
                    <a:moveTo>
                      <a:pt x="21" y="3"/>
                    </a:moveTo>
                    <a:cubicBezTo>
                      <a:pt x="14" y="0"/>
                      <a:pt x="12" y="2"/>
                      <a:pt x="6" y="6"/>
                    </a:cubicBezTo>
                    <a:cubicBezTo>
                      <a:pt x="0" y="17"/>
                      <a:pt x="23" y="32"/>
                      <a:pt x="33" y="36"/>
                    </a:cubicBezTo>
                    <a:cubicBezTo>
                      <a:pt x="36" y="35"/>
                      <a:pt x="42" y="34"/>
                      <a:pt x="42" y="30"/>
                    </a:cubicBezTo>
                    <a:cubicBezTo>
                      <a:pt x="43" y="24"/>
                      <a:pt x="27" y="3"/>
                      <a:pt x="21" y="3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7" name="Freeform 60"/>
              <p:cNvSpPr>
                <a:spLocks noChangeArrowheads="1"/>
              </p:cNvSpPr>
              <p:nvPr/>
            </p:nvSpPr>
            <p:spPr bwMode="auto">
              <a:xfrm>
                <a:off x="3926" y="1300"/>
                <a:ext cx="27" cy="29"/>
              </a:xfrm>
              <a:custGeom>
                <a:avLst/>
                <a:gdLst>
                  <a:gd name="T0" fmla="*/ 8 w 32"/>
                  <a:gd name="T1" fmla="*/ 0 h 41"/>
                  <a:gd name="T2" fmla="*/ 0 w 32"/>
                  <a:gd name="T3" fmla="*/ 3 h 41"/>
                  <a:gd name="T4" fmla="*/ 6 w 32"/>
                  <a:gd name="T5" fmla="*/ 3 h 41"/>
                  <a:gd name="T6" fmla="*/ 7 w 32"/>
                  <a:gd name="T7" fmla="*/ 4 h 41"/>
                  <a:gd name="T8" fmla="*/ 6 w 32"/>
                  <a:gd name="T9" fmla="*/ 4 h 41"/>
                  <a:gd name="T10" fmla="*/ 11 w 32"/>
                  <a:gd name="T11" fmla="*/ 3 h 41"/>
                  <a:gd name="T12" fmla="*/ 8 w 32"/>
                  <a:gd name="T13" fmla="*/ 1 h 41"/>
                  <a:gd name="T14" fmla="*/ 8 w 32"/>
                  <a:gd name="T15" fmla="*/ 0 h 4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41"/>
                  <a:gd name="T26" fmla="*/ 32 w 32"/>
                  <a:gd name="T27" fmla="*/ 41 h 4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41">
                    <a:moveTo>
                      <a:pt x="21" y="0"/>
                    </a:moveTo>
                    <a:cubicBezTo>
                      <a:pt x="15" y="10"/>
                      <a:pt x="6" y="16"/>
                      <a:pt x="0" y="26"/>
                    </a:cubicBezTo>
                    <a:cubicBezTo>
                      <a:pt x="7" y="27"/>
                      <a:pt x="10" y="27"/>
                      <a:pt x="16" y="24"/>
                    </a:cubicBezTo>
                    <a:cubicBezTo>
                      <a:pt x="17" y="26"/>
                      <a:pt x="19" y="27"/>
                      <a:pt x="19" y="29"/>
                    </a:cubicBezTo>
                    <a:cubicBezTo>
                      <a:pt x="19" y="31"/>
                      <a:pt x="15" y="33"/>
                      <a:pt x="16" y="35"/>
                    </a:cubicBezTo>
                    <a:cubicBezTo>
                      <a:pt x="19" y="41"/>
                      <a:pt x="29" y="23"/>
                      <a:pt x="30" y="21"/>
                    </a:cubicBezTo>
                    <a:cubicBezTo>
                      <a:pt x="32" y="9"/>
                      <a:pt x="26" y="19"/>
                      <a:pt x="24" y="9"/>
                    </a:cubicBezTo>
                    <a:cubicBezTo>
                      <a:pt x="25" y="1"/>
                      <a:pt x="27" y="4"/>
                      <a:pt x="2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8" name="Freeform 61"/>
              <p:cNvSpPr>
                <a:spLocks noChangeArrowheads="1"/>
              </p:cNvSpPr>
              <p:nvPr/>
            </p:nvSpPr>
            <p:spPr bwMode="auto">
              <a:xfrm>
                <a:off x="3965" y="1311"/>
                <a:ext cx="39" cy="22"/>
              </a:xfrm>
              <a:custGeom>
                <a:avLst/>
                <a:gdLst>
                  <a:gd name="T0" fmla="*/ 9 w 45"/>
                  <a:gd name="T1" fmla="*/ 0 h 32"/>
                  <a:gd name="T2" fmla="*/ 0 w 45"/>
                  <a:gd name="T3" fmla="*/ 1 h 32"/>
                  <a:gd name="T4" fmla="*/ 11 w 45"/>
                  <a:gd name="T5" fmla="*/ 3 h 32"/>
                  <a:gd name="T6" fmla="*/ 19 w 45"/>
                  <a:gd name="T7" fmla="*/ 3 h 32"/>
                  <a:gd name="T8" fmla="*/ 9 w 45"/>
                  <a:gd name="T9" fmla="*/ 1 h 32"/>
                  <a:gd name="T10" fmla="*/ 9 w 45"/>
                  <a:gd name="T11" fmla="*/ 0 h 3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"/>
                  <a:gd name="T19" fmla="*/ 0 h 32"/>
                  <a:gd name="T20" fmla="*/ 45 w 45"/>
                  <a:gd name="T21" fmla="*/ 32 h 3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" h="32">
                    <a:moveTo>
                      <a:pt x="21" y="0"/>
                    </a:moveTo>
                    <a:cubicBezTo>
                      <a:pt x="10" y="1"/>
                      <a:pt x="8" y="1"/>
                      <a:pt x="0" y="7"/>
                    </a:cubicBezTo>
                    <a:cubicBezTo>
                      <a:pt x="3" y="20"/>
                      <a:pt x="15" y="29"/>
                      <a:pt x="27" y="31"/>
                    </a:cubicBezTo>
                    <a:cubicBezTo>
                      <a:pt x="36" y="30"/>
                      <a:pt x="41" y="32"/>
                      <a:pt x="45" y="24"/>
                    </a:cubicBezTo>
                    <a:cubicBezTo>
                      <a:pt x="32" y="16"/>
                      <a:pt x="30" y="23"/>
                      <a:pt x="22" y="10"/>
                    </a:cubicBezTo>
                    <a:cubicBezTo>
                      <a:pt x="21" y="2"/>
                      <a:pt x="21" y="5"/>
                      <a:pt x="2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9" name="Freeform 62"/>
              <p:cNvSpPr>
                <a:spLocks noChangeArrowheads="1"/>
              </p:cNvSpPr>
              <p:nvPr/>
            </p:nvSpPr>
            <p:spPr bwMode="auto">
              <a:xfrm>
                <a:off x="3908" y="1000"/>
                <a:ext cx="31" cy="52"/>
              </a:xfrm>
              <a:custGeom>
                <a:avLst/>
                <a:gdLst>
                  <a:gd name="T0" fmla="*/ 15 w 35"/>
                  <a:gd name="T1" fmla="*/ 0 h 74"/>
                  <a:gd name="T2" fmla="*/ 11 w 35"/>
                  <a:gd name="T3" fmla="*/ 2 h 74"/>
                  <a:gd name="T4" fmla="*/ 4 w 35"/>
                  <a:gd name="T5" fmla="*/ 4 h 74"/>
                  <a:gd name="T6" fmla="*/ 0 w 35"/>
                  <a:gd name="T7" fmla="*/ 7 h 74"/>
                  <a:gd name="T8" fmla="*/ 4 w 35"/>
                  <a:gd name="T9" fmla="*/ 9 h 74"/>
                  <a:gd name="T10" fmla="*/ 10 w 35"/>
                  <a:gd name="T11" fmla="*/ 7 h 74"/>
                  <a:gd name="T12" fmla="*/ 17 w 35"/>
                  <a:gd name="T13" fmla="*/ 4 h 74"/>
                  <a:gd name="T14" fmla="*/ 15 w 35"/>
                  <a:gd name="T15" fmla="*/ 0 h 7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5"/>
                  <a:gd name="T25" fmla="*/ 0 h 74"/>
                  <a:gd name="T26" fmla="*/ 35 w 35"/>
                  <a:gd name="T27" fmla="*/ 74 h 7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5" h="74">
                    <a:moveTo>
                      <a:pt x="30" y="0"/>
                    </a:moveTo>
                    <a:cubicBezTo>
                      <a:pt x="33" y="8"/>
                      <a:pt x="29" y="14"/>
                      <a:pt x="21" y="15"/>
                    </a:cubicBezTo>
                    <a:cubicBezTo>
                      <a:pt x="19" y="27"/>
                      <a:pt x="24" y="33"/>
                      <a:pt x="9" y="36"/>
                    </a:cubicBezTo>
                    <a:cubicBezTo>
                      <a:pt x="13" y="50"/>
                      <a:pt x="12" y="52"/>
                      <a:pt x="0" y="59"/>
                    </a:cubicBezTo>
                    <a:cubicBezTo>
                      <a:pt x="3" y="64"/>
                      <a:pt x="5" y="69"/>
                      <a:pt x="8" y="74"/>
                    </a:cubicBezTo>
                    <a:cubicBezTo>
                      <a:pt x="15" y="71"/>
                      <a:pt x="16" y="65"/>
                      <a:pt x="20" y="59"/>
                    </a:cubicBezTo>
                    <a:cubicBezTo>
                      <a:pt x="22" y="47"/>
                      <a:pt x="28" y="41"/>
                      <a:pt x="35" y="32"/>
                    </a:cubicBezTo>
                    <a:cubicBezTo>
                      <a:pt x="34" y="26"/>
                      <a:pt x="30" y="8"/>
                      <a:pt x="30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0" name="Freeform 63"/>
              <p:cNvSpPr>
                <a:spLocks noChangeArrowheads="1"/>
              </p:cNvSpPr>
              <p:nvPr/>
            </p:nvSpPr>
            <p:spPr bwMode="auto">
              <a:xfrm>
                <a:off x="3967" y="992"/>
                <a:ext cx="22" cy="51"/>
              </a:xfrm>
              <a:custGeom>
                <a:avLst/>
                <a:gdLst>
                  <a:gd name="T0" fmla="*/ 6 w 25"/>
                  <a:gd name="T1" fmla="*/ 1 h 73"/>
                  <a:gd name="T2" fmla="*/ 4 w 25"/>
                  <a:gd name="T3" fmla="*/ 1 h 73"/>
                  <a:gd name="T4" fmla="*/ 0 w 25"/>
                  <a:gd name="T5" fmla="*/ 2 h 73"/>
                  <a:gd name="T6" fmla="*/ 7 w 25"/>
                  <a:gd name="T7" fmla="*/ 5 h 73"/>
                  <a:gd name="T8" fmla="*/ 11 w 25"/>
                  <a:gd name="T9" fmla="*/ 6 h 73"/>
                  <a:gd name="T10" fmla="*/ 8 w 25"/>
                  <a:gd name="T11" fmla="*/ 2 h 73"/>
                  <a:gd name="T12" fmla="*/ 6 w 25"/>
                  <a:gd name="T13" fmla="*/ 1 h 7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5"/>
                  <a:gd name="T22" fmla="*/ 0 h 73"/>
                  <a:gd name="T23" fmla="*/ 25 w 25"/>
                  <a:gd name="T24" fmla="*/ 73 h 7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5" h="73">
                    <a:moveTo>
                      <a:pt x="13" y="7"/>
                    </a:moveTo>
                    <a:cubicBezTo>
                      <a:pt x="9" y="0"/>
                      <a:pt x="7" y="2"/>
                      <a:pt x="4" y="8"/>
                    </a:cubicBezTo>
                    <a:cubicBezTo>
                      <a:pt x="3" y="13"/>
                      <a:pt x="1" y="17"/>
                      <a:pt x="0" y="22"/>
                    </a:cubicBezTo>
                    <a:cubicBezTo>
                      <a:pt x="1" y="35"/>
                      <a:pt x="6" y="33"/>
                      <a:pt x="15" y="41"/>
                    </a:cubicBezTo>
                    <a:cubicBezTo>
                      <a:pt x="16" y="52"/>
                      <a:pt x="15" y="73"/>
                      <a:pt x="25" y="56"/>
                    </a:cubicBezTo>
                    <a:cubicBezTo>
                      <a:pt x="24" y="33"/>
                      <a:pt x="23" y="36"/>
                      <a:pt x="16" y="20"/>
                    </a:cubicBezTo>
                    <a:cubicBezTo>
                      <a:pt x="15" y="11"/>
                      <a:pt x="16" y="15"/>
                      <a:pt x="13" y="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1" name="Freeform 64"/>
              <p:cNvSpPr>
                <a:spLocks noChangeArrowheads="1"/>
              </p:cNvSpPr>
              <p:nvPr/>
            </p:nvSpPr>
            <p:spPr bwMode="auto">
              <a:xfrm>
                <a:off x="3992" y="976"/>
                <a:ext cx="12" cy="23"/>
              </a:xfrm>
              <a:custGeom>
                <a:avLst/>
                <a:gdLst>
                  <a:gd name="T0" fmla="*/ 4 w 14"/>
                  <a:gd name="T1" fmla="*/ 0 h 33"/>
                  <a:gd name="T2" fmla="*/ 1 w 14"/>
                  <a:gd name="T3" fmla="*/ 1 h 33"/>
                  <a:gd name="T4" fmla="*/ 4 w 14"/>
                  <a:gd name="T5" fmla="*/ 3 h 33"/>
                  <a:gd name="T6" fmla="*/ 4 w 14"/>
                  <a:gd name="T7" fmla="*/ 0 h 3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33"/>
                  <a:gd name="T14" fmla="*/ 14 w 14"/>
                  <a:gd name="T15" fmla="*/ 33 h 3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33">
                    <a:moveTo>
                      <a:pt x="11" y="0"/>
                    </a:moveTo>
                    <a:cubicBezTo>
                      <a:pt x="7" y="3"/>
                      <a:pt x="5" y="7"/>
                      <a:pt x="1" y="10"/>
                    </a:cubicBezTo>
                    <a:cubicBezTo>
                      <a:pt x="2" y="18"/>
                      <a:pt x="0" y="33"/>
                      <a:pt x="11" y="25"/>
                    </a:cubicBezTo>
                    <a:cubicBezTo>
                      <a:pt x="14" y="15"/>
                      <a:pt x="5" y="4"/>
                      <a:pt x="1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2" name="Freeform 65"/>
              <p:cNvSpPr>
                <a:spLocks noChangeArrowheads="1"/>
              </p:cNvSpPr>
              <p:nvPr/>
            </p:nvSpPr>
            <p:spPr bwMode="auto">
              <a:xfrm>
                <a:off x="4004" y="987"/>
                <a:ext cx="24" cy="45"/>
              </a:xfrm>
              <a:custGeom>
                <a:avLst/>
                <a:gdLst>
                  <a:gd name="T0" fmla="*/ 3 w 28"/>
                  <a:gd name="T1" fmla="*/ 0 h 64"/>
                  <a:gd name="T2" fmla="*/ 4 w 28"/>
                  <a:gd name="T3" fmla="*/ 2 h 64"/>
                  <a:gd name="T4" fmla="*/ 8 w 28"/>
                  <a:gd name="T5" fmla="*/ 3 h 64"/>
                  <a:gd name="T6" fmla="*/ 3 w 28"/>
                  <a:gd name="T7" fmla="*/ 4 h 64"/>
                  <a:gd name="T8" fmla="*/ 0 w 28"/>
                  <a:gd name="T9" fmla="*/ 6 h 64"/>
                  <a:gd name="T10" fmla="*/ 4 w 28"/>
                  <a:gd name="T11" fmla="*/ 7 h 64"/>
                  <a:gd name="T12" fmla="*/ 10 w 28"/>
                  <a:gd name="T13" fmla="*/ 3 h 64"/>
                  <a:gd name="T14" fmla="*/ 3 w 28"/>
                  <a:gd name="T15" fmla="*/ 0 h 6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8"/>
                  <a:gd name="T25" fmla="*/ 0 h 64"/>
                  <a:gd name="T26" fmla="*/ 28 w 28"/>
                  <a:gd name="T27" fmla="*/ 64 h 6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8" h="64">
                    <a:moveTo>
                      <a:pt x="5" y="0"/>
                    </a:moveTo>
                    <a:cubicBezTo>
                      <a:pt x="6" y="5"/>
                      <a:pt x="7" y="10"/>
                      <a:pt x="11" y="14"/>
                    </a:cubicBezTo>
                    <a:cubicBezTo>
                      <a:pt x="14" y="17"/>
                      <a:pt x="20" y="21"/>
                      <a:pt x="20" y="21"/>
                    </a:cubicBezTo>
                    <a:cubicBezTo>
                      <a:pt x="9" y="27"/>
                      <a:pt x="0" y="23"/>
                      <a:pt x="8" y="39"/>
                    </a:cubicBezTo>
                    <a:cubicBezTo>
                      <a:pt x="6" y="47"/>
                      <a:pt x="4" y="50"/>
                      <a:pt x="0" y="56"/>
                    </a:cubicBezTo>
                    <a:cubicBezTo>
                      <a:pt x="4" y="62"/>
                      <a:pt x="7" y="64"/>
                      <a:pt x="11" y="57"/>
                    </a:cubicBezTo>
                    <a:cubicBezTo>
                      <a:pt x="13" y="43"/>
                      <a:pt x="10" y="29"/>
                      <a:pt x="26" y="26"/>
                    </a:cubicBezTo>
                    <a:cubicBezTo>
                      <a:pt x="28" y="15"/>
                      <a:pt x="14" y="4"/>
                      <a:pt x="5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3" name="Freeform 66"/>
              <p:cNvSpPr>
                <a:spLocks noChangeArrowheads="1"/>
              </p:cNvSpPr>
              <p:nvPr/>
            </p:nvSpPr>
            <p:spPr bwMode="auto">
              <a:xfrm>
                <a:off x="3694" y="1052"/>
                <a:ext cx="14" cy="25"/>
              </a:xfrm>
              <a:custGeom>
                <a:avLst/>
                <a:gdLst>
                  <a:gd name="T0" fmla="*/ 7 w 16"/>
                  <a:gd name="T1" fmla="*/ 1 h 36"/>
                  <a:gd name="T2" fmla="*/ 0 w 16"/>
                  <a:gd name="T3" fmla="*/ 1 h 36"/>
                  <a:gd name="T4" fmla="*/ 4 w 16"/>
                  <a:gd name="T5" fmla="*/ 2 h 36"/>
                  <a:gd name="T6" fmla="*/ 7 w 16"/>
                  <a:gd name="T7" fmla="*/ 1 h 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"/>
                  <a:gd name="T13" fmla="*/ 0 h 36"/>
                  <a:gd name="T14" fmla="*/ 16 w 16"/>
                  <a:gd name="T15" fmla="*/ 36 h 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" h="36">
                    <a:moveTo>
                      <a:pt x="14" y="3"/>
                    </a:moveTo>
                    <a:cubicBezTo>
                      <a:pt x="7" y="0"/>
                      <a:pt x="4" y="1"/>
                      <a:pt x="0" y="7"/>
                    </a:cubicBezTo>
                    <a:cubicBezTo>
                      <a:pt x="3" y="14"/>
                      <a:pt x="2" y="17"/>
                      <a:pt x="8" y="22"/>
                    </a:cubicBezTo>
                    <a:cubicBezTo>
                      <a:pt x="16" y="36"/>
                      <a:pt x="11" y="7"/>
                      <a:pt x="14" y="3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4" name="Freeform 67"/>
              <p:cNvSpPr>
                <a:spLocks noChangeArrowheads="1"/>
              </p:cNvSpPr>
              <p:nvPr/>
            </p:nvSpPr>
            <p:spPr bwMode="auto">
              <a:xfrm>
                <a:off x="3683" y="1030"/>
                <a:ext cx="11" cy="14"/>
              </a:xfrm>
              <a:custGeom>
                <a:avLst/>
                <a:gdLst>
                  <a:gd name="T0" fmla="*/ 3 w 13"/>
                  <a:gd name="T1" fmla="*/ 1 h 20"/>
                  <a:gd name="T2" fmla="*/ 1 w 13"/>
                  <a:gd name="T3" fmla="*/ 1 h 20"/>
                  <a:gd name="T4" fmla="*/ 3 w 13"/>
                  <a:gd name="T5" fmla="*/ 3 h 20"/>
                  <a:gd name="T6" fmla="*/ 3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5" name="Freeform 68"/>
              <p:cNvSpPr>
                <a:spLocks noChangeArrowheads="1"/>
              </p:cNvSpPr>
              <p:nvPr/>
            </p:nvSpPr>
            <p:spPr bwMode="auto">
              <a:xfrm>
                <a:off x="3678" y="1013"/>
                <a:ext cx="14" cy="14"/>
              </a:xfrm>
              <a:custGeom>
                <a:avLst/>
                <a:gdLst>
                  <a:gd name="T0" fmla="*/ 4 w 16"/>
                  <a:gd name="T1" fmla="*/ 1 h 19"/>
                  <a:gd name="T2" fmla="*/ 0 w 16"/>
                  <a:gd name="T3" fmla="*/ 1 h 19"/>
                  <a:gd name="T4" fmla="*/ 6 w 16"/>
                  <a:gd name="T5" fmla="*/ 3 h 19"/>
                  <a:gd name="T6" fmla="*/ 4 w 16"/>
                  <a:gd name="T7" fmla="*/ 1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"/>
                  <a:gd name="T13" fmla="*/ 0 h 19"/>
                  <a:gd name="T14" fmla="*/ 16 w 16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" h="19">
                    <a:moveTo>
                      <a:pt x="10" y="5"/>
                    </a:moveTo>
                    <a:cubicBezTo>
                      <a:pt x="4" y="0"/>
                      <a:pt x="1" y="3"/>
                      <a:pt x="0" y="10"/>
                    </a:cubicBezTo>
                    <a:cubicBezTo>
                      <a:pt x="4" y="15"/>
                      <a:pt x="7" y="16"/>
                      <a:pt x="12" y="19"/>
                    </a:cubicBezTo>
                    <a:cubicBezTo>
                      <a:pt x="16" y="12"/>
                      <a:pt x="14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6" name="Freeform 69"/>
              <p:cNvSpPr>
                <a:spLocks noChangeArrowheads="1"/>
              </p:cNvSpPr>
              <p:nvPr/>
            </p:nvSpPr>
            <p:spPr bwMode="auto">
              <a:xfrm>
                <a:off x="3664" y="976"/>
                <a:ext cx="13" cy="18"/>
              </a:xfrm>
              <a:custGeom>
                <a:avLst/>
                <a:gdLst>
                  <a:gd name="T0" fmla="*/ 6 w 14"/>
                  <a:gd name="T1" fmla="*/ 0 h 25"/>
                  <a:gd name="T2" fmla="*/ 0 w 14"/>
                  <a:gd name="T3" fmla="*/ 1 h 25"/>
                  <a:gd name="T4" fmla="*/ 7 w 14"/>
                  <a:gd name="T5" fmla="*/ 3 h 25"/>
                  <a:gd name="T6" fmla="*/ 6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7" name="Freeform 70"/>
              <p:cNvSpPr>
                <a:spLocks noChangeArrowheads="1"/>
              </p:cNvSpPr>
              <p:nvPr/>
            </p:nvSpPr>
            <p:spPr bwMode="auto">
              <a:xfrm>
                <a:off x="3667" y="999"/>
                <a:ext cx="18" cy="13"/>
              </a:xfrm>
              <a:custGeom>
                <a:avLst/>
                <a:gdLst>
                  <a:gd name="T0" fmla="*/ 4 w 22"/>
                  <a:gd name="T1" fmla="*/ 0 h 18"/>
                  <a:gd name="T2" fmla="*/ 6 w 22"/>
                  <a:gd name="T3" fmla="*/ 3 h 18"/>
                  <a:gd name="T4" fmla="*/ 4 w 22"/>
                  <a:gd name="T5" fmla="*/ 1 h 18"/>
                  <a:gd name="T6" fmla="*/ 4 w 22"/>
                  <a:gd name="T7" fmla="*/ 0 h 1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"/>
                  <a:gd name="T13" fmla="*/ 0 h 18"/>
                  <a:gd name="T14" fmla="*/ 22 w 22"/>
                  <a:gd name="T15" fmla="*/ 18 h 1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" h="18">
                    <a:moveTo>
                      <a:pt x="13" y="0"/>
                    </a:moveTo>
                    <a:cubicBezTo>
                      <a:pt x="0" y="8"/>
                      <a:pt x="9" y="12"/>
                      <a:pt x="19" y="18"/>
                    </a:cubicBezTo>
                    <a:cubicBezTo>
                      <a:pt x="20" y="11"/>
                      <a:pt x="22" y="8"/>
                      <a:pt x="14" y="6"/>
                    </a:cubicBezTo>
                    <a:cubicBezTo>
                      <a:pt x="9" y="3"/>
                      <a:pt x="9" y="5"/>
                      <a:pt x="13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8" name="Freeform 71"/>
              <p:cNvSpPr>
                <a:spLocks noChangeArrowheads="1"/>
              </p:cNvSpPr>
              <p:nvPr/>
            </p:nvSpPr>
            <p:spPr bwMode="auto">
              <a:xfrm>
                <a:off x="4628" y="1582"/>
                <a:ext cx="52" cy="56"/>
              </a:xfrm>
              <a:custGeom>
                <a:avLst/>
                <a:gdLst>
                  <a:gd name="T0" fmla="*/ 4 w 60"/>
                  <a:gd name="T1" fmla="*/ 1 h 81"/>
                  <a:gd name="T2" fmla="*/ 3 w 60"/>
                  <a:gd name="T3" fmla="*/ 2 h 81"/>
                  <a:gd name="T4" fmla="*/ 7 w 60"/>
                  <a:gd name="T5" fmla="*/ 4 h 81"/>
                  <a:gd name="T6" fmla="*/ 11 w 60"/>
                  <a:gd name="T7" fmla="*/ 6 h 81"/>
                  <a:gd name="T8" fmla="*/ 17 w 60"/>
                  <a:gd name="T9" fmla="*/ 7 h 81"/>
                  <a:gd name="T10" fmla="*/ 22 w 60"/>
                  <a:gd name="T11" fmla="*/ 9 h 81"/>
                  <a:gd name="T12" fmla="*/ 22 w 60"/>
                  <a:gd name="T13" fmla="*/ 6 h 81"/>
                  <a:gd name="T14" fmla="*/ 18 w 60"/>
                  <a:gd name="T15" fmla="*/ 4 h 81"/>
                  <a:gd name="T16" fmla="*/ 10 w 60"/>
                  <a:gd name="T17" fmla="*/ 2 h 81"/>
                  <a:gd name="T18" fmla="*/ 4 w 60"/>
                  <a:gd name="T19" fmla="*/ 1 h 8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0"/>
                  <a:gd name="T31" fmla="*/ 0 h 81"/>
                  <a:gd name="T32" fmla="*/ 60 w 60"/>
                  <a:gd name="T33" fmla="*/ 81 h 8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0" h="81">
                    <a:moveTo>
                      <a:pt x="10" y="7"/>
                    </a:moveTo>
                    <a:cubicBezTo>
                      <a:pt x="0" y="0"/>
                      <a:pt x="0" y="9"/>
                      <a:pt x="3" y="18"/>
                    </a:cubicBezTo>
                    <a:cubicBezTo>
                      <a:pt x="5" y="25"/>
                      <a:pt x="12" y="32"/>
                      <a:pt x="15" y="39"/>
                    </a:cubicBezTo>
                    <a:cubicBezTo>
                      <a:pt x="16" y="51"/>
                      <a:pt x="17" y="51"/>
                      <a:pt x="27" y="54"/>
                    </a:cubicBezTo>
                    <a:cubicBezTo>
                      <a:pt x="31" y="57"/>
                      <a:pt x="36" y="60"/>
                      <a:pt x="40" y="63"/>
                    </a:cubicBezTo>
                    <a:cubicBezTo>
                      <a:pt x="43" y="70"/>
                      <a:pt x="45" y="77"/>
                      <a:pt x="51" y="81"/>
                    </a:cubicBezTo>
                    <a:cubicBezTo>
                      <a:pt x="60" y="75"/>
                      <a:pt x="56" y="66"/>
                      <a:pt x="52" y="57"/>
                    </a:cubicBezTo>
                    <a:cubicBezTo>
                      <a:pt x="51" y="49"/>
                      <a:pt x="50" y="41"/>
                      <a:pt x="43" y="37"/>
                    </a:cubicBezTo>
                    <a:cubicBezTo>
                      <a:pt x="37" y="30"/>
                      <a:pt x="33" y="23"/>
                      <a:pt x="25" y="18"/>
                    </a:cubicBezTo>
                    <a:cubicBezTo>
                      <a:pt x="20" y="12"/>
                      <a:pt x="17" y="9"/>
                      <a:pt x="10" y="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9" name="Freeform 72"/>
              <p:cNvSpPr>
                <a:spLocks noChangeArrowheads="1"/>
              </p:cNvSpPr>
              <p:nvPr/>
            </p:nvSpPr>
            <p:spPr bwMode="auto">
              <a:xfrm>
                <a:off x="4894" y="1536"/>
                <a:ext cx="61" cy="43"/>
              </a:xfrm>
              <a:custGeom>
                <a:avLst/>
                <a:gdLst>
                  <a:gd name="T0" fmla="*/ 11 w 71"/>
                  <a:gd name="T1" fmla="*/ 3 h 61"/>
                  <a:gd name="T2" fmla="*/ 5 w 71"/>
                  <a:gd name="T3" fmla="*/ 4 h 61"/>
                  <a:gd name="T4" fmla="*/ 1 w 71"/>
                  <a:gd name="T5" fmla="*/ 6 h 61"/>
                  <a:gd name="T6" fmla="*/ 5 w 71"/>
                  <a:gd name="T7" fmla="*/ 8 h 61"/>
                  <a:gd name="T8" fmla="*/ 11 w 71"/>
                  <a:gd name="T9" fmla="*/ 6 h 61"/>
                  <a:gd name="T10" fmla="*/ 15 w 71"/>
                  <a:gd name="T11" fmla="*/ 3 h 61"/>
                  <a:gd name="T12" fmla="*/ 21 w 71"/>
                  <a:gd name="T13" fmla="*/ 0 h 61"/>
                  <a:gd name="T14" fmla="*/ 29 w 71"/>
                  <a:gd name="T15" fmla="*/ 1 h 61"/>
                  <a:gd name="T16" fmla="*/ 14 w 71"/>
                  <a:gd name="T17" fmla="*/ 3 h 61"/>
                  <a:gd name="T18" fmla="*/ 11 w 71"/>
                  <a:gd name="T19" fmla="*/ 3 h 6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71"/>
                  <a:gd name="T31" fmla="*/ 0 h 61"/>
                  <a:gd name="T32" fmla="*/ 71 w 71"/>
                  <a:gd name="T33" fmla="*/ 61 h 6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71" h="61">
                    <a:moveTo>
                      <a:pt x="28" y="23"/>
                    </a:moveTo>
                    <a:cubicBezTo>
                      <a:pt x="25" y="33"/>
                      <a:pt x="25" y="33"/>
                      <a:pt x="13" y="32"/>
                    </a:cubicBezTo>
                    <a:cubicBezTo>
                      <a:pt x="2" y="33"/>
                      <a:pt x="3" y="34"/>
                      <a:pt x="1" y="44"/>
                    </a:cubicBezTo>
                    <a:cubicBezTo>
                      <a:pt x="2" y="60"/>
                      <a:pt x="0" y="61"/>
                      <a:pt x="13" y="59"/>
                    </a:cubicBezTo>
                    <a:cubicBezTo>
                      <a:pt x="19" y="54"/>
                      <a:pt x="21" y="48"/>
                      <a:pt x="28" y="44"/>
                    </a:cubicBezTo>
                    <a:cubicBezTo>
                      <a:pt x="30" y="33"/>
                      <a:pt x="28" y="25"/>
                      <a:pt x="40" y="23"/>
                    </a:cubicBezTo>
                    <a:cubicBezTo>
                      <a:pt x="42" y="12"/>
                      <a:pt x="44" y="4"/>
                      <a:pt x="55" y="0"/>
                    </a:cubicBezTo>
                    <a:cubicBezTo>
                      <a:pt x="65" y="2"/>
                      <a:pt x="69" y="1"/>
                      <a:pt x="71" y="11"/>
                    </a:cubicBezTo>
                    <a:cubicBezTo>
                      <a:pt x="63" y="22"/>
                      <a:pt x="48" y="21"/>
                      <a:pt x="35" y="23"/>
                    </a:cubicBezTo>
                    <a:cubicBezTo>
                      <a:pt x="30" y="27"/>
                      <a:pt x="32" y="27"/>
                      <a:pt x="28" y="23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0" name="Freeform 73"/>
              <p:cNvSpPr>
                <a:spLocks noChangeArrowheads="1"/>
              </p:cNvSpPr>
              <p:nvPr/>
            </p:nvSpPr>
            <p:spPr bwMode="auto">
              <a:xfrm>
                <a:off x="4710" y="1513"/>
                <a:ext cx="20" cy="21"/>
              </a:xfrm>
              <a:custGeom>
                <a:avLst/>
                <a:gdLst>
                  <a:gd name="T0" fmla="*/ 3 w 23"/>
                  <a:gd name="T1" fmla="*/ 0 h 30"/>
                  <a:gd name="T2" fmla="*/ 0 w 23"/>
                  <a:gd name="T3" fmla="*/ 2 h 30"/>
                  <a:gd name="T4" fmla="*/ 5 w 23"/>
                  <a:gd name="T5" fmla="*/ 4 h 30"/>
                  <a:gd name="T6" fmla="*/ 3 w 23"/>
                  <a:gd name="T7" fmla="*/ 0 h 3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3"/>
                  <a:gd name="T13" fmla="*/ 0 h 30"/>
                  <a:gd name="T14" fmla="*/ 23 w 23"/>
                  <a:gd name="T15" fmla="*/ 30 h 3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3" h="30">
                    <a:moveTo>
                      <a:pt x="9" y="0"/>
                    </a:moveTo>
                    <a:cubicBezTo>
                      <a:pt x="8" y="7"/>
                      <a:pt x="3" y="8"/>
                      <a:pt x="0" y="14"/>
                    </a:cubicBezTo>
                    <a:cubicBezTo>
                      <a:pt x="3" y="21"/>
                      <a:pt x="8" y="24"/>
                      <a:pt x="12" y="30"/>
                    </a:cubicBezTo>
                    <a:cubicBezTo>
                      <a:pt x="23" y="15"/>
                      <a:pt x="4" y="9"/>
                      <a:pt x="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1" name="Freeform 74"/>
              <p:cNvSpPr>
                <a:spLocks noChangeArrowheads="1"/>
              </p:cNvSpPr>
              <p:nvPr/>
            </p:nvSpPr>
            <p:spPr bwMode="auto">
              <a:xfrm>
                <a:off x="4701" y="1492"/>
                <a:ext cx="23" cy="16"/>
              </a:xfrm>
              <a:custGeom>
                <a:avLst/>
                <a:gdLst>
                  <a:gd name="T0" fmla="*/ 10 w 26"/>
                  <a:gd name="T1" fmla="*/ 0 h 23"/>
                  <a:gd name="T2" fmla="*/ 0 w 26"/>
                  <a:gd name="T3" fmla="*/ 1 h 23"/>
                  <a:gd name="T4" fmla="*/ 11 w 26"/>
                  <a:gd name="T5" fmla="*/ 2 h 23"/>
                  <a:gd name="T6" fmla="*/ 10 w 26"/>
                  <a:gd name="T7" fmla="*/ 0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"/>
                  <a:gd name="T13" fmla="*/ 0 h 23"/>
                  <a:gd name="T14" fmla="*/ 26 w 26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" h="23">
                    <a:moveTo>
                      <a:pt x="19" y="0"/>
                    </a:moveTo>
                    <a:cubicBezTo>
                      <a:pt x="17" y="12"/>
                      <a:pt x="10" y="11"/>
                      <a:pt x="0" y="14"/>
                    </a:cubicBezTo>
                    <a:cubicBezTo>
                      <a:pt x="5" y="23"/>
                      <a:pt x="11" y="22"/>
                      <a:pt x="21" y="20"/>
                    </a:cubicBezTo>
                    <a:cubicBezTo>
                      <a:pt x="26" y="12"/>
                      <a:pt x="23" y="7"/>
                      <a:pt x="1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2" name="Freeform 75"/>
              <p:cNvSpPr>
                <a:spLocks noChangeArrowheads="1"/>
              </p:cNvSpPr>
              <p:nvPr/>
            </p:nvSpPr>
            <p:spPr bwMode="auto">
              <a:xfrm>
                <a:off x="4525" y="1311"/>
                <a:ext cx="27" cy="31"/>
              </a:xfrm>
              <a:custGeom>
                <a:avLst/>
                <a:gdLst>
                  <a:gd name="T0" fmla="*/ 10 w 32"/>
                  <a:gd name="T1" fmla="*/ 0 h 44"/>
                  <a:gd name="T2" fmla="*/ 3 w 32"/>
                  <a:gd name="T3" fmla="*/ 1 h 44"/>
                  <a:gd name="T4" fmla="*/ 4 w 32"/>
                  <a:gd name="T5" fmla="*/ 4 h 44"/>
                  <a:gd name="T6" fmla="*/ 8 w 32"/>
                  <a:gd name="T7" fmla="*/ 4 h 44"/>
                  <a:gd name="T8" fmla="*/ 10 w 32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44"/>
                  <a:gd name="T17" fmla="*/ 32 w 32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44">
                    <a:moveTo>
                      <a:pt x="28" y="0"/>
                    </a:moveTo>
                    <a:cubicBezTo>
                      <a:pt x="32" y="10"/>
                      <a:pt x="18" y="9"/>
                      <a:pt x="10" y="11"/>
                    </a:cubicBezTo>
                    <a:cubicBezTo>
                      <a:pt x="0" y="18"/>
                      <a:pt x="7" y="24"/>
                      <a:pt x="12" y="32"/>
                    </a:cubicBezTo>
                    <a:cubicBezTo>
                      <a:pt x="14" y="44"/>
                      <a:pt x="15" y="41"/>
                      <a:pt x="24" y="36"/>
                    </a:cubicBezTo>
                    <a:cubicBezTo>
                      <a:pt x="32" y="25"/>
                      <a:pt x="29" y="14"/>
                      <a:pt x="2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3" name="Freeform 76"/>
              <p:cNvSpPr>
                <a:spLocks noChangeArrowheads="1"/>
              </p:cNvSpPr>
              <p:nvPr/>
            </p:nvSpPr>
            <p:spPr bwMode="auto">
              <a:xfrm>
                <a:off x="4564" y="1351"/>
                <a:ext cx="30" cy="31"/>
              </a:xfrm>
              <a:custGeom>
                <a:avLst/>
                <a:gdLst>
                  <a:gd name="T0" fmla="*/ 14 w 34"/>
                  <a:gd name="T1" fmla="*/ 0 h 44"/>
                  <a:gd name="T2" fmla="*/ 4 w 34"/>
                  <a:gd name="T3" fmla="*/ 1 h 44"/>
                  <a:gd name="T4" fmla="*/ 7 w 34"/>
                  <a:gd name="T5" fmla="*/ 4 h 44"/>
                  <a:gd name="T6" fmla="*/ 12 w 34"/>
                  <a:gd name="T7" fmla="*/ 4 h 44"/>
                  <a:gd name="T8" fmla="*/ 14 w 34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44"/>
                  <a:gd name="T17" fmla="*/ 34 w 34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44">
                    <a:moveTo>
                      <a:pt x="30" y="0"/>
                    </a:moveTo>
                    <a:cubicBezTo>
                      <a:pt x="34" y="10"/>
                      <a:pt x="18" y="7"/>
                      <a:pt x="10" y="9"/>
                    </a:cubicBezTo>
                    <a:cubicBezTo>
                      <a:pt x="0" y="16"/>
                      <a:pt x="9" y="24"/>
                      <a:pt x="14" y="32"/>
                    </a:cubicBezTo>
                    <a:cubicBezTo>
                      <a:pt x="16" y="44"/>
                      <a:pt x="17" y="41"/>
                      <a:pt x="26" y="36"/>
                    </a:cubicBezTo>
                    <a:cubicBezTo>
                      <a:pt x="34" y="25"/>
                      <a:pt x="31" y="14"/>
                      <a:pt x="30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4" name="Freeform 77"/>
              <p:cNvSpPr>
                <a:spLocks noChangeArrowheads="1"/>
              </p:cNvSpPr>
              <p:nvPr/>
            </p:nvSpPr>
            <p:spPr bwMode="auto">
              <a:xfrm>
                <a:off x="4595" y="1410"/>
                <a:ext cx="32" cy="26"/>
              </a:xfrm>
              <a:custGeom>
                <a:avLst/>
                <a:gdLst>
                  <a:gd name="T0" fmla="*/ 12 w 38"/>
                  <a:gd name="T1" fmla="*/ 1 h 37"/>
                  <a:gd name="T2" fmla="*/ 3 w 38"/>
                  <a:gd name="T3" fmla="*/ 1 h 37"/>
                  <a:gd name="T4" fmla="*/ 5 w 38"/>
                  <a:gd name="T5" fmla="*/ 3 h 37"/>
                  <a:gd name="T6" fmla="*/ 9 w 38"/>
                  <a:gd name="T7" fmla="*/ 4 h 37"/>
                  <a:gd name="T8" fmla="*/ 12 w 38"/>
                  <a:gd name="T9" fmla="*/ 1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37"/>
                  <a:gd name="T17" fmla="*/ 38 w 38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37">
                    <a:moveTo>
                      <a:pt x="34" y="2"/>
                    </a:moveTo>
                    <a:cubicBezTo>
                      <a:pt x="38" y="12"/>
                      <a:pt x="18" y="0"/>
                      <a:pt x="10" y="2"/>
                    </a:cubicBezTo>
                    <a:cubicBezTo>
                      <a:pt x="0" y="9"/>
                      <a:pt x="9" y="17"/>
                      <a:pt x="14" y="25"/>
                    </a:cubicBezTo>
                    <a:cubicBezTo>
                      <a:pt x="16" y="37"/>
                      <a:pt x="17" y="34"/>
                      <a:pt x="26" y="29"/>
                    </a:cubicBezTo>
                    <a:cubicBezTo>
                      <a:pt x="34" y="18"/>
                      <a:pt x="35" y="16"/>
                      <a:pt x="34" y="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5" name="Freeform 78"/>
              <p:cNvSpPr>
                <a:spLocks noChangeArrowheads="1"/>
              </p:cNvSpPr>
              <p:nvPr/>
            </p:nvSpPr>
            <p:spPr bwMode="auto">
              <a:xfrm>
                <a:off x="4634" y="1400"/>
                <a:ext cx="32" cy="25"/>
              </a:xfrm>
              <a:custGeom>
                <a:avLst/>
                <a:gdLst>
                  <a:gd name="T0" fmla="*/ 12 w 38"/>
                  <a:gd name="T1" fmla="*/ 1 h 34"/>
                  <a:gd name="T2" fmla="*/ 3 w 38"/>
                  <a:gd name="T3" fmla="*/ 1 h 34"/>
                  <a:gd name="T4" fmla="*/ 6 w 38"/>
                  <a:gd name="T5" fmla="*/ 4 h 34"/>
                  <a:gd name="T6" fmla="*/ 9 w 38"/>
                  <a:gd name="T7" fmla="*/ 4 h 34"/>
                  <a:gd name="T8" fmla="*/ 12 w 38"/>
                  <a:gd name="T9" fmla="*/ 1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34"/>
                  <a:gd name="T17" fmla="*/ 38 w 38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34">
                    <a:moveTo>
                      <a:pt x="34" y="2"/>
                    </a:moveTo>
                    <a:cubicBezTo>
                      <a:pt x="38" y="12"/>
                      <a:pt x="18" y="0"/>
                      <a:pt x="10" y="2"/>
                    </a:cubicBezTo>
                    <a:cubicBezTo>
                      <a:pt x="0" y="9"/>
                      <a:pt x="11" y="14"/>
                      <a:pt x="16" y="22"/>
                    </a:cubicBezTo>
                    <a:cubicBezTo>
                      <a:pt x="18" y="34"/>
                      <a:pt x="18" y="27"/>
                      <a:pt x="27" y="22"/>
                    </a:cubicBezTo>
                    <a:cubicBezTo>
                      <a:pt x="35" y="11"/>
                      <a:pt x="35" y="16"/>
                      <a:pt x="34" y="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6" name="Freeform 79"/>
              <p:cNvSpPr>
                <a:spLocks noChangeArrowheads="1"/>
              </p:cNvSpPr>
              <p:nvPr/>
            </p:nvSpPr>
            <p:spPr bwMode="auto">
              <a:xfrm>
                <a:off x="4623" y="1367"/>
                <a:ext cx="30" cy="19"/>
              </a:xfrm>
              <a:custGeom>
                <a:avLst/>
                <a:gdLst>
                  <a:gd name="T0" fmla="*/ 13 w 35"/>
                  <a:gd name="T1" fmla="*/ 1 h 27"/>
                  <a:gd name="T2" fmla="*/ 4 w 35"/>
                  <a:gd name="T3" fmla="*/ 1 h 27"/>
                  <a:gd name="T4" fmla="*/ 5 w 35"/>
                  <a:gd name="T5" fmla="*/ 2 h 27"/>
                  <a:gd name="T6" fmla="*/ 9 w 35"/>
                  <a:gd name="T7" fmla="*/ 2 h 27"/>
                  <a:gd name="T8" fmla="*/ 13 w 35"/>
                  <a:gd name="T9" fmla="*/ 1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7"/>
                  <a:gd name="T17" fmla="*/ 35 w 35"/>
                  <a:gd name="T18" fmla="*/ 27 h 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7">
                    <a:moveTo>
                      <a:pt x="31" y="1"/>
                    </a:moveTo>
                    <a:cubicBezTo>
                      <a:pt x="35" y="11"/>
                      <a:pt x="18" y="0"/>
                      <a:pt x="10" y="2"/>
                    </a:cubicBezTo>
                    <a:cubicBezTo>
                      <a:pt x="0" y="9"/>
                      <a:pt x="8" y="7"/>
                      <a:pt x="13" y="15"/>
                    </a:cubicBezTo>
                    <a:cubicBezTo>
                      <a:pt x="15" y="27"/>
                      <a:pt x="16" y="24"/>
                      <a:pt x="25" y="19"/>
                    </a:cubicBezTo>
                    <a:cubicBezTo>
                      <a:pt x="33" y="8"/>
                      <a:pt x="32" y="15"/>
                      <a:pt x="31" y="1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7" name="Freeform 80"/>
              <p:cNvSpPr>
                <a:spLocks noChangeArrowheads="1"/>
              </p:cNvSpPr>
              <p:nvPr/>
            </p:nvSpPr>
            <p:spPr bwMode="auto">
              <a:xfrm>
                <a:off x="4593" y="1343"/>
                <a:ext cx="30" cy="33"/>
              </a:xfrm>
              <a:custGeom>
                <a:avLst/>
                <a:gdLst>
                  <a:gd name="T0" fmla="*/ 11 w 35"/>
                  <a:gd name="T1" fmla="*/ 2 h 47"/>
                  <a:gd name="T2" fmla="*/ 8 w 35"/>
                  <a:gd name="T3" fmla="*/ 1 h 47"/>
                  <a:gd name="T4" fmla="*/ 4 w 35"/>
                  <a:gd name="T5" fmla="*/ 3 h 47"/>
                  <a:gd name="T6" fmla="*/ 8 w 35"/>
                  <a:gd name="T7" fmla="*/ 4 h 47"/>
                  <a:gd name="T8" fmla="*/ 11 w 35"/>
                  <a:gd name="T9" fmla="*/ 4 h 47"/>
                  <a:gd name="T10" fmla="*/ 11 w 35"/>
                  <a:gd name="T11" fmla="*/ 2 h 4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"/>
                  <a:gd name="T19" fmla="*/ 0 h 47"/>
                  <a:gd name="T20" fmla="*/ 35 w 35"/>
                  <a:gd name="T21" fmla="*/ 47 h 4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" h="47">
                    <a:moveTo>
                      <a:pt x="28" y="16"/>
                    </a:moveTo>
                    <a:cubicBezTo>
                      <a:pt x="27" y="13"/>
                      <a:pt x="22" y="0"/>
                      <a:pt x="19" y="2"/>
                    </a:cubicBezTo>
                    <a:cubicBezTo>
                      <a:pt x="16" y="4"/>
                      <a:pt x="10" y="20"/>
                      <a:pt x="10" y="25"/>
                    </a:cubicBezTo>
                    <a:cubicBezTo>
                      <a:pt x="0" y="32"/>
                      <a:pt x="14" y="27"/>
                      <a:pt x="19" y="35"/>
                    </a:cubicBezTo>
                    <a:cubicBezTo>
                      <a:pt x="21" y="47"/>
                      <a:pt x="18" y="34"/>
                      <a:pt x="27" y="29"/>
                    </a:cubicBezTo>
                    <a:cubicBezTo>
                      <a:pt x="35" y="18"/>
                      <a:pt x="29" y="30"/>
                      <a:pt x="28" y="16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8" name="Freeform 81"/>
              <p:cNvSpPr>
                <a:spLocks noChangeArrowheads="1"/>
              </p:cNvSpPr>
              <p:nvPr/>
            </p:nvSpPr>
            <p:spPr bwMode="auto">
              <a:xfrm>
                <a:off x="4556" y="1329"/>
                <a:ext cx="27" cy="24"/>
              </a:xfrm>
              <a:custGeom>
                <a:avLst/>
                <a:gdLst>
                  <a:gd name="T0" fmla="*/ 8 w 32"/>
                  <a:gd name="T1" fmla="*/ 1 h 35"/>
                  <a:gd name="T2" fmla="*/ 3 w 32"/>
                  <a:gd name="T3" fmla="*/ 1 h 35"/>
                  <a:gd name="T4" fmla="*/ 4 w 32"/>
                  <a:gd name="T5" fmla="*/ 2 h 35"/>
                  <a:gd name="T6" fmla="*/ 8 w 32"/>
                  <a:gd name="T7" fmla="*/ 3 h 35"/>
                  <a:gd name="T8" fmla="*/ 8 w 32"/>
                  <a:gd name="T9" fmla="*/ 1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35"/>
                  <a:gd name="T17" fmla="*/ 32 w 32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35">
                    <a:moveTo>
                      <a:pt x="22" y="10"/>
                    </a:moveTo>
                    <a:cubicBezTo>
                      <a:pt x="26" y="20"/>
                      <a:pt x="18" y="0"/>
                      <a:pt x="10" y="2"/>
                    </a:cubicBezTo>
                    <a:cubicBezTo>
                      <a:pt x="0" y="9"/>
                      <a:pt x="7" y="15"/>
                      <a:pt x="12" y="23"/>
                    </a:cubicBezTo>
                    <a:cubicBezTo>
                      <a:pt x="14" y="35"/>
                      <a:pt x="15" y="32"/>
                      <a:pt x="24" y="27"/>
                    </a:cubicBezTo>
                    <a:cubicBezTo>
                      <a:pt x="32" y="16"/>
                      <a:pt x="23" y="24"/>
                      <a:pt x="22" y="1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9" name="Freeform 82"/>
              <p:cNvSpPr>
                <a:spLocks noChangeArrowheads="1"/>
              </p:cNvSpPr>
              <p:nvPr/>
            </p:nvSpPr>
            <p:spPr bwMode="auto">
              <a:xfrm>
                <a:off x="4602" y="1378"/>
                <a:ext cx="27" cy="24"/>
              </a:xfrm>
              <a:custGeom>
                <a:avLst/>
                <a:gdLst>
                  <a:gd name="T0" fmla="*/ 8 w 32"/>
                  <a:gd name="T1" fmla="*/ 1 h 35"/>
                  <a:gd name="T2" fmla="*/ 3 w 32"/>
                  <a:gd name="T3" fmla="*/ 1 h 35"/>
                  <a:gd name="T4" fmla="*/ 4 w 32"/>
                  <a:gd name="T5" fmla="*/ 2 h 35"/>
                  <a:gd name="T6" fmla="*/ 8 w 32"/>
                  <a:gd name="T7" fmla="*/ 3 h 35"/>
                  <a:gd name="T8" fmla="*/ 8 w 32"/>
                  <a:gd name="T9" fmla="*/ 1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35"/>
                  <a:gd name="T17" fmla="*/ 32 w 32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35">
                    <a:moveTo>
                      <a:pt x="22" y="10"/>
                    </a:moveTo>
                    <a:cubicBezTo>
                      <a:pt x="26" y="20"/>
                      <a:pt x="18" y="0"/>
                      <a:pt x="10" y="2"/>
                    </a:cubicBezTo>
                    <a:cubicBezTo>
                      <a:pt x="0" y="9"/>
                      <a:pt x="7" y="15"/>
                      <a:pt x="12" y="23"/>
                    </a:cubicBezTo>
                    <a:cubicBezTo>
                      <a:pt x="14" y="35"/>
                      <a:pt x="15" y="32"/>
                      <a:pt x="24" y="27"/>
                    </a:cubicBezTo>
                    <a:cubicBezTo>
                      <a:pt x="32" y="16"/>
                      <a:pt x="23" y="24"/>
                      <a:pt x="22" y="1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0" name="Freeform 83"/>
              <p:cNvSpPr>
                <a:spLocks noChangeArrowheads="1"/>
              </p:cNvSpPr>
              <p:nvPr/>
            </p:nvSpPr>
            <p:spPr bwMode="auto">
              <a:xfrm>
                <a:off x="2750" y="93"/>
                <a:ext cx="162" cy="101"/>
              </a:xfrm>
              <a:custGeom>
                <a:avLst/>
                <a:gdLst>
                  <a:gd name="T0" fmla="*/ 69 w 189"/>
                  <a:gd name="T1" fmla="*/ 1 h 144"/>
                  <a:gd name="T2" fmla="*/ 74 w 189"/>
                  <a:gd name="T3" fmla="*/ 1 h 144"/>
                  <a:gd name="T4" fmla="*/ 75 w 189"/>
                  <a:gd name="T5" fmla="*/ 2 h 144"/>
                  <a:gd name="T6" fmla="*/ 74 w 189"/>
                  <a:gd name="T7" fmla="*/ 3 h 144"/>
                  <a:gd name="T8" fmla="*/ 51 w 189"/>
                  <a:gd name="T9" fmla="*/ 6 h 144"/>
                  <a:gd name="T10" fmla="*/ 44 w 189"/>
                  <a:gd name="T11" fmla="*/ 7 h 144"/>
                  <a:gd name="T12" fmla="*/ 39 w 189"/>
                  <a:gd name="T13" fmla="*/ 8 h 144"/>
                  <a:gd name="T14" fmla="*/ 28 w 189"/>
                  <a:gd name="T15" fmla="*/ 10 h 144"/>
                  <a:gd name="T16" fmla="*/ 29 w 189"/>
                  <a:gd name="T17" fmla="*/ 11 h 144"/>
                  <a:gd name="T18" fmla="*/ 33 w 189"/>
                  <a:gd name="T19" fmla="*/ 14 h 144"/>
                  <a:gd name="T20" fmla="*/ 43 w 189"/>
                  <a:gd name="T21" fmla="*/ 15 h 144"/>
                  <a:gd name="T22" fmla="*/ 38 w 189"/>
                  <a:gd name="T23" fmla="*/ 17 h 144"/>
                  <a:gd name="T24" fmla="*/ 33 w 189"/>
                  <a:gd name="T25" fmla="*/ 15 h 144"/>
                  <a:gd name="T26" fmla="*/ 28 w 189"/>
                  <a:gd name="T27" fmla="*/ 15 h 144"/>
                  <a:gd name="T28" fmla="*/ 8 w 189"/>
                  <a:gd name="T29" fmla="*/ 14 h 144"/>
                  <a:gd name="T30" fmla="*/ 8 w 189"/>
                  <a:gd name="T31" fmla="*/ 13 h 144"/>
                  <a:gd name="T32" fmla="*/ 18 w 189"/>
                  <a:gd name="T33" fmla="*/ 11 h 144"/>
                  <a:gd name="T34" fmla="*/ 21 w 189"/>
                  <a:gd name="T35" fmla="*/ 9 h 144"/>
                  <a:gd name="T36" fmla="*/ 18 w 189"/>
                  <a:gd name="T37" fmla="*/ 8 h 144"/>
                  <a:gd name="T38" fmla="*/ 28 w 189"/>
                  <a:gd name="T39" fmla="*/ 6 h 144"/>
                  <a:gd name="T40" fmla="*/ 39 w 189"/>
                  <a:gd name="T41" fmla="*/ 4 h 144"/>
                  <a:gd name="T42" fmla="*/ 45 w 189"/>
                  <a:gd name="T43" fmla="*/ 3 h 144"/>
                  <a:gd name="T44" fmla="*/ 69 w 189"/>
                  <a:gd name="T45" fmla="*/ 1 h 14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89"/>
                  <a:gd name="T70" fmla="*/ 0 h 144"/>
                  <a:gd name="T71" fmla="*/ 189 w 189"/>
                  <a:gd name="T72" fmla="*/ 144 h 14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89" h="144">
                    <a:moveTo>
                      <a:pt x="171" y="4"/>
                    </a:moveTo>
                    <a:cubicBezTo>
                      <a:pt x="174" y="3"/>
                      <a:pt x="182" y="0"/>
                      <a:pt x="185" y="4"/>
                    </a:cubicBezTo>
                    <a:cubicBezTo>
                      <a:pt x="187" y="7"/>
                      <a:pt x="189" y="16"/>
                      <a:pt x="189" y="16"/>
                    </a:cubicBezTo>
                    <a:cubicBezTo>
                      <a:pt x="188" y="19"/>
                      <a:pt x="189" y="22"/>
                      <a:pt x="187" y="24"/>
                    </a:cubicBezTo>
                    <a:cubicBezTo>
                      <a:pt x="175" y="34"/>
                      <a:pt x="146" y="34"/>
                      <a:pt x="131" y="44"/>
                    </a:cubicBezTo>
                    <a:cubicBezTo>
                      <a:pt x="125" y="53"/>
                      <a:pt x="120" y="54"/>
                      <a:pt x="109" y="58"/>
                    </a:cubicBezTo>
                    <a:cubicBezTo>
                      <a:pt x="105" y="59"/>
                      <a:pt x="97" y="62"/>
                      <a:pt x="97" y="62"/>
                    </a:cubicBezTo>
                    <a:cubicBezTo>
                      <a:pt x="88" y="76"/>
                      <a:pt x="83" y="74"/>
                      <a:pt x="71" y="82"/>
                    </a:cubicBezTo>
                    <a:cubicBezTo>
                      <a:pt x="66" y="98"/>
                      <a:pt x="70" y="78"/>
                      <a:pt x="75" y="92"/>
                    </a:cubicBezTo>
                    <a:cubicBezTo>
                      <a:pt x="81" y="108"/>
                      <a:pt x="71" y="108"/>
                      <a:pt x="83" y="116"/>
                    </a:cubicBezTo>
                    <a:cubicBezTo>
                      <a:pt x="90" y="121"/>
                      <a:pt x="107" y="126"/>
                      <a:pt x="107" y="126"/>
                    </a:cubicBezTo>
                    <a:cubicBezTo>
                      <a:pt x="105" y="139"/>
                      <a:pt x="106" y="144"/>
                      <a:pt x="93" y="140"/>
                    </a:cubicBezTo>
                    <a:cubicBezTo>
                      <a:pt x="91" y="137"/>
                      <a:pt x="87" y="130"/>
                      <a:pt x="83" y="130"/>
                    </a:cubicBezTo>
                    <a:cubicBezTo>
                      <a:pt x="79" y="130"/>
                      <a:pt x="71" y="134"/>
                      <a:pt x="71" y="134"/>
                    </a:cubicBezTo>
                    <a:cubicBezTo>
                      <a:pt x="52" y="129"/>
                      <a:pt x="42" y="124"/>
                      <a:pt x="21" y="122"/>
                    </a:cubicBezTo>
                    <a:cubicBezTo>
                      <a:pt x="14" y="115"/>
                      <a:pt x="0" y="102"/>
                      <a:pt x="19" y="106"/>
                    </a:cubicBezTo>
                    <a:cubicBezTo>
                      <a:pt x="29" y="91"/>
                      <a:pt x="26" y="93"/>
                      <a:pt x="47" y="90"/>
                    </a:cubicBezTo>
                    <a:cubicBezTo>
                      <a:pt x="55" y="84"/>
                      <a:pt x="54" y="88"/>
                      <a:pt x="51" y="76"/>
                    </a:cubicBezTo>
                    <a:cubicBezTo>
                      <a:pt x="50" y="72"/>
                      <a:pt x="47" y="64"/>
                      <a:pt x="47" y="64"/>
                    </a:cubicBezTo>
                    <a:cubicBezTo>
                      <a:pt x="50" y="41"/>
                      <a:pt x="50" y="43"/>
                      <a:pt x="73" y="46"/>
                    </a:cubicBezTo>
                    <a:cubicBezTo>
                      <a:pt x="82" y="45"/>
                      <a:pt x="97" y="36"/>
                      <a:pt x="97" y="36"/>
                    </a:cubicBezTo>
                    <a:cubicBezTo>
                      <a:pt x="102" y="29"/>
                      <a:pt x="105" y="27"/>
                      <a:pt x="113" y="24"/>
                    </a:cubicBezTo>
                    <a:cubicBezTo>
                      <a:pt x="134" y="27"/>
                      <a:pt x="161" y="25"/>
                      <a:pt x="171" y="4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1" name="Freeform 84"/>
              <p:cNvSpPr>
                <a:spLocks noChangeArrowheads="1"/>
              </p:cNvSpPr>
              <p:nvPr/>
            </p:nvSpPr>
            <p:spPr bwMode="auto">
              <a:xfrm>
                <a:off x="2847" y="191"/>
                <a:ext cx="46" cy="11"/>
              </a:xfrm>
              <a:custGeom>
                <a:avLst/>
                <a:gdLst>
                  <a:gd name="T0" fmla="*/ 10 w 53"/>
                  <a:gd name="T1" fmla="*/ 0 h 17"/>
                  <a:gd name="T2" fmla="*/ 5 w 53"/>
                  <a:gd name="T3" fmla="*/ 1 h 17"/>
                  <a:gd name="T4" fmla="*/ 14 w 53"/>
                  <a:gd name="T5" fmla="*/ 1 h 17"/>
                  <a:gd name="T6" fmla="*/ 19 w 53"/>
                  <a:gd name="T7" fmla="*/ 1 h 17"/>
                  <a:gd name="T8" fmla="*/ 10 w 53"/>
                  <a:gd name="T9" fmla="*/ 0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"/>
                  <a:gd name="T16" fmla="*/ 0 h 17"/>
                  <a:gd name="T17" fmla="*/ 53 w 53"/>
                  <a:gd name="T18" fmla="*/ 17 h 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" h="17">
                    <a:moveTo>
                      <a:pt x="24" y="0"/>
                    </a:moveTo>
                    <a:cubicBezTo>
                      <a:pt x="20" y="1"/>
                      <a:pt x="16" y="0"/>
                      <a:pt x="12" y="2"/>
                    </a:cubicBezTo>
                    <a:cubicBezTo>
                      <a:pt x="0" y="9"/>
                      <a:pt x="30" y="15"/>
                      <a:pt x="32" y="16"/>
                    </a:cubicBezTo>
                    <a:cubicBezTo>
                      <a:pt x="36" y="15"/>
                      <a:pt x="41" y="17"/>
                      <a:pt x="44" y="14"/>
                    </a:cubicBezTo>
                    <a:cubicBezTo>
                      <a:pt x="53" y="3"/>
                      <a:pt x="30" y="0"/>
                      <a:pt x="24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2" name="Freeform 85"/>
              <p:cNvSpPr>
                <a:spLocks noChangeArrowheads="1"/>
              </p:cNvSpPr>
              <p:nvPr/>
            </p:nvSpPr>
            <p:spPr bwMode="auto">
              <a:xfrm>
                <a:off x="3082" y="45"/>
                <a:ext cx="49" cy="26"/>
              </a:xfrm>
              <a:custGeom>
                <a:avLst/>
                <a:gdLst>
                  <a:gd name="T0" fmla="*/ 23 w 57"/>
                  <a:gd name="T1" fmla="*/ 1 h 37"/>
                  <a:gd name="T2" fmla="*/ 9 w 57"/>
                  <a:gd name="T3" fmla="*/ 3 h 37"/>
                  <a:gd name="T4" fmla="*/ 4 w 57"/>
                  <a:gd name="T5" fmla="*/ 4 h 37"/>
                  <a:gd name="T6" fmla="*/ 3 w 57"/>
                  <a:gd name="T7" fmla="*/ 1 h 37"/>
                  <a:gd name="T8" fmla="*/ 8 w 57"/>
                  <a:gd name="T9" fmla="*/ 0 h 37"/>
                  <a:gd name="T10" fmla="*/ 23 w 57"/>
                  <a:gd name="T11" fmla="*/ 1 h 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7"/>
                  <a:gd name="T19" fmla="*/ 0 h 37"/>
                  <a:gd name="T20" fmla="*/ 57 w 57"/>
                  <a:gd name="T21" fmla="*/ 37 h 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7" h="37">
                    <a:moveTo>
                      <a:pt x="57" y="4"/>
                    </a:moveTo>
                    <a:cubicBezTo>
                      <a:pt x="53" y="16"/>
                      <a:pt x="35" y="17"/>
                      <a:pt x="25" y="24"/>
                    </a:cubicBezTo>
                    <a:cubicBezTo>
                      <a:pt x="22" y="34"/>
                      <a:pt x="22" y="37"/>
                      <a:pt x="11" y="34"/>
                    </a:cubicBezTo>
                    <a:cubicBezTo>
                      <a:pt x="6" y="27"/>
                      <a:pt x="0" y="10"/>
                      <a:pt x="9" y="4"/>
                    </a:cubicBezTo>
                    <a:cubicBezTo>
                      <a:pt x="12" y="2"/>
                      <a:pt x="21" y="0"/>
                      <a:pt x="21" y="0"/>
                    </a:cubicBezTo>
                    <a:cubicBezTo>
                      <a:pt x="33" y="2"/>
                      <a:pt x="45" y="4"/>
                      <a:pt x="57" y="4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3" name="Freeform 86"/>
              <p:cNvSpPr>
                <a:spLocks noChangeArrowheads="1"/>
              </p:cNvSpPr>
              <p:nvPr/>
            </p:nvSpPr>
            <p:spPr bwMode="auto">
              <a:xfrm>
                <a:off x="3117" y="57"/>
                <a:ext cx="58" cy="19"/>
              </a:xfrm>
              <a:custGeom>
                <a:avLst/>
                <a:gdLst>
                  <a:gd name="T0" fmla="*/ 11 w 68"/>
                  <a:gd name="T1" fmla="*/ 0 h 26"/>
                  <a:gd name="T2" fmla="*/ 4 w 68"/>
                  <a:gd name="T3" fmla="*/ 1 h 26"/>
                  <a:gd name="T4" fmla="*/ 22 w 68"/>
                  <a:gd name="T5" fmla="*/ 4 h 26"/>
                  <a:gd name="T6" fmla="*/ 24 w 68"/>
                  <a:gd name="T7" fmla="*/ 4 h 26"/>
                  <a:gd name="T8" fmla="*/ 11 w 68"/>
                  <a:gd name="T9" fmla="*/ 0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8"/>
                  <a:gd name="T16" fmla="*/ 0 h 26"/>
                  <a:gd name="T17" fmla="*/ 68 w 68"/>
                  <a:gd name="T18" fmla="*/ 26 h 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8" h="26">
                    <a:moveTo>
                      <a:pt x="29" y="0"/>
                    </a:moveTo>
                    <a:cubicBezTo>
                      <a:pt x="23" y="2"/>
                      <a:pt x="11" y="6"/>
                      <a:pt x="11" y="6"/>
                    </a:cubicBezTo>
                    <a:cubicBezTo>
                      <a:pt x="0" y="23"/>
                      <a:pt x="47" y="24"/>
                      <a:pt x="57" y="26"/>
                    </a:cubicBezTo>
                    <a:cubicBezTo>
                      <a:pt x="59" y="25"/>
                      <a:pt x="62" y="26"/>
                      <a:pt x="63" y="24"/>
                    </a:cubicBezTo>
                    <a:cubicBezTo>
                      <a:pt x="68" y="3"/>
                      <a:pt x="42" y="3"/>
                      <a:pt x="2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4" name="Freeform 87"/>
              <p:cNvSpPr>
                <a:spLocks noChangeArrowheads="1"/>
              </p:cNvSpPr>
              <p:nvPr/>
            </p:nvSpPr>
            <p:spPr bwMode="auto">
              <a:xfrm>
                <a:off x="3179" y="60"/>
                <a:ext cx="58" cy="30"/>
              </a:xfrm>
              <a:custGeom>
                <a:avLst/>
                <a:gdLst>
                  <a:gd name="T0" fmla="*/ 23 w 66"/>
                  <a:gd name="T1" fmla="*/ 1 h 43"/>
                  <a:gd name="T2" fmla="*/ 12 w 66"/>
                  <a:gd name="T3" fmla="*/ 1 h 43"/>
                  <a:gd name="T4" fmla="*/ 4 w 66"/>
                  <a:gd name="T5" fmla="*/ 1 h 43"/>
                  <a:gd name="T6" fmla="*/ 4 w 66"/>
                  <a:gd name="T7" fmla="*/ 4 h 43"/>
                  <a:gd name="T8" fmla="*/ 15 w 66"/>
                  <a:gd name="T9" fmla="*/ 5 h 43"/>
                  <a:gd name="T10" fmla="*/ 28 w 66"/>
                  <a:gd name="T11" fmla="*/ 3 h 43"/>
                  <a:gd name="T12" fmla="*/ 23 w 66"/>
                  <a:gd name="T13" fmla="*/ 1 h 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6"/>
                  <a:gd name="T22" fmla="*/ 0 h 43"/>
                  <a:gd name="T23" fmla="*/ 66 w 66"/>
                  <a:gd name="T24" fmla="*/ 43 h 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6" h="43">
                    <a:moveTo>
                      <a:pt x="50" y="9"/>
                    </a:moveTo>
                    <a:cubicBezTo>
                      <a:pt x="40" y="16"/>
                      <a:pt x="36" y="16"/>
                      <a:pt x="26" y="9"/>
                    </a:cubicBezTo>
                    <a:cubicBezTo>
                      <a:pt x="20" y="0"/>
                      <a:pt x="18" y="4"/>
                      <a:pt x="10" y="9"/>
                    </a:cubicBezTo>
                    <a:cubicBezTo>
                      <a:pt x="4" y="17"/>
                      <a:pt x="0" y="21"/>
                      <a:pt x="8" y="35"/>
                    </a:cubicBezTo>
                    <a:cubicBezTo>
                      <a:pt x="12" y="42"/>
                      <a:pt x="32" y="43"/>
                      <a:pt x="32" y="43"/>
                    </a:cubicBezTo>
                    <a:cubicBezTo>
                      <a:pt x="41" y="40"/>
                      <a:pt x="54" y="33"/>
                      <a:pt x="62" y="27"/>
                    </a:cubicBezTo>
                    <a:cubicBezTo>
                      <a:pt x="66" y="15"/>
                      <a:pt x="61" y="15"/>
                      <a:pt x="50" y="9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5" name="Freeform 88"/>
              <p:cNvSpPr>
                <a:spLocks noChangeArrowheads="1"/>
              </p:cNvSpPr>
              <p:nvPr/>
            </p:nvSpPr>
            <p:spPr bwMode="auto">
              <a:xfrm>
                <a:off x="3581" y="85"/>
                <a:ext cx="101" cy="29"/>
              </a:xfrm>
              <a:custGeom>
                <a:avLst/>
                <a:gdLst>
                  <a:gd name="T0" fmla="*/ 6 w 117"/>
                  <a:gd name="T1" fmla="*/ 0 h 41"/>
                  <a:gd name="T2" fmla="*/ 3 w 117"/>
                  <a:gd name="T3" fmla="*/ 2 h 41"/>
                  <a:gd name="T4" fmla="*/ 21 w 117"/>
                  <a:gd name="T5" fmla="*/ 4 h 41"/>
                  <a:gd name="T6" fmla="*/ 31 w 117"/>
                  <a:gd name="T7" fmla="*/ 4 h 41"/>
                  <a:gd name="T8" fmla="*/ 47 w 117"/>
                  <a:gd name="T9" fmla="*/ 3 h 41"/>
                  <a:gd name="T10" fmla="*/ 32 w 117"/>
                  <a:gd name="T11" fmla="*/ 1 h 41"/>
                  <a:gd name="T12" fmla="*/ 6 w 117"/>
                  <a:gd name="T13" fmla="*/ 0 h 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7"/>
                  <a:gd name="T22" fmla="*/ 0 h 41"/>
                  <a:gd name="T23" fmla="*/ 117 w 117"/>
                  <a:gd name="T24" fmla="*/ 41 h 4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7" h="41">
                    <a:moveTo>
                      <a:pt x="14" y="0"/>
                    </a:moveTo>
                    <a:cubicBezTo>
                      <a:pt x="8" y="4"/>
                      <a:pt x="0" y="9"/>
                      <a:pt x="8" y="16"/>
                    </a:cubicBezTo>
                    <a:cubicBezTo>
                      <a:pt x="21" y="27"/>
                      <a:pt x="34" y="28"/>
                      <a:pt x="50" y="30"/>
                    </a:cubicBezTo>
                    <a:cubicBezTo>
                      <a:pt x="66" y="41"/>
                      <a:pt x="57" y="39"/>
                      <a:pt x="76" y="36"/>
                    </a:cubicBezTo>
                    <a:cubicBezTo>
                      <a:pt x="88" y="32"/>
                      <a:pt x="101" y="29"/>
                      <a:pt x="112" y="22"/>
                    </a:cubicBezTo>
                    <a:cubicBezTo>
                      <a:pt x="117" y="6"/>
                      <a:pt x="87" y="5"/>
                      <a:pt x="78" y="4"/>
                    </a:cubicBezTo>
                    <a:cubicBezTo>
                      <a:pt x="17" y="6"/>
                      <a:pt x="34" y="20"/>
                      <a:pt x="14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6" name="Freeform 89"/>
              <p:cNvSpPr>
                <a:spLocks noChangeArrowheads="1"/>
              </p:cNvSpPr>
              <p:nvPr/>
            </p:nvSpPr>
            <p:spPr bwMode="auto">
              <a:xfrm>
                <a:off x="3684" y="84"/>
                <a:ext cx="53" cy="23"/>
              </a:xfrm>
              <a:custGeom>
                <a:avLst/>
                <a:gdLst>
                  <a:gd name="T0" fmla="*/ 13 w 62"/>
                  <a:gd name="T1" fmla="*/ 1 h 32"/>
                  <a:gd name="T2" fmla="*/ 23 w 62"/>
                  <a:gd name="T3" fmla="*/ 1 h 32"/>
                  <a:gd name="T4" fmla="*/ 12 w 62"/>
                  <a:gd name="T5" fmla="*/ 4 h 32"/>
                  <a:gd name="T6" fmla="*/ 3 w 62"/>
                  <a:gd name="T7" fmla="*/ 3 h 32"/>
                  <a:gd name="T8" fmla="*/ 13 w 62"/>
                  <a:gd name="T9" fmla="*/ 1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"/>
                  <a:gd name="T16" fmla="*/ 0 h 32"/>
                  <a:gd name="T17" fmla="*/ 62 w 6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" h="32">
                    <a:moveTo>
                      <a:pt x="32" y="4"/>
                    </a:moveTo>
                    <a:cubicBezTo>
                      <a:pt x="44" y="0"/>
                      <a:pt x="53" y="1"/>
                      <a:pt x="62" y="10"/>
                    </a:cubicBezTo>
                    <a:cubicBezTo>
                      <a:pt x="59" y="23"/>
                      <a:pt x="42" y="28"/>
                      <a:pt x="30" y="32"/>
                    </a:cubicBezTo>
                    <a:cubicBezTo>
                      <a:pt x="15" y="22"/>
                      <a:pt x="23" y="25"/>
                      <a:pt x="6" y="22"/>
                    </a:cubicBezTo>
                    <a:cubicBezTo>
                      <a:pt x="0" y="4"/>
                      <a:pt x="14" y="8"/>
                      <a:pt x="32" y="4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7" name="Freeform 90"/>
              <p:cNvSpPr>
                <a:spLocks noChangeArrowheads="1"/>
              </p:cNvSpPr>
              <p:nvPr/>
            </p:nvSpPr>
            <p:spPr bwMode="auto">
              <a:xfrm>
                <a:off x="3660" y="111"/>
                <a:ext cx="42" cy="16"/>
              </a:xfrm>
              <a:custGeom>
                <a:avLst/>
                <a:gdLst>
                  <a:gd name="T0" fmla="*/ 8 w 49"/>
                  <a:gd name="T1" fmla="*/ 1 h 23"/>
                  <a:gd name="T2" fmla="*/ 3 w 49"/>
                  <a:gd name="T3" fmla="*/ 1 h 23"/>
                  <a:gd name="T4" fmla="*/ 15 w 49"/>
                  <a:gd name="T5" fmla="*/ 3 h 23"/>
                  <a:gd name="T6" fmla="*/ 8 w 49"/>
                  <a:gd name="T7" fmla="*/ 1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9"/>
                  <a:gd name="T13" fmla="*/ 0 h 23"/>
                  <a:gd name="T14" fmla="*/ 49 w 49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9" h="23">
                    <a:moveTo>
                      <a:pt x="20" y="1"/>
                    </a:moveTo>
                    <a:cubicBezTo>
                      <a:pt x="15" y="2"/>
                      <a:pt x="8" y="0"/>
                      <a:pt x="6" y="5"/>
                    </a:cubicBezTo>
                    <a:cubicBezTo>
                      <a:pt x="0" y="19"/>
                      <a:pt x="32" y="21"/>
                      <a:pt x="38" y="23"/>
                    </a:cubicBezTo>
                    <a:cubicBezTo>
                      <a:pt x="49" y="6"/>
                      <a:pt x="35" y="3"/>
                      <a:pt x="20" y="1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8" name="Freeform 91"/>
              <p:cNvSpPr>
                <a:spLocks noChangeArrowheads="1"/>
              </p:cNvSpPr>
              <p:nvPr/>
            </p:nvSpPr>
            <p:spPr bwMode="auto">
              <a:xfrm>
                <a:off x="3950" y="321"/>
                <a:ext cx="87" cy="106"/>
              </a:xfrm>
              <a:custGeom>
                <a:avLst/>
                <a:gdLst>
                  <a:gd name="T0" fmla="*/ 3 w 102"/>
                  <a:gd name="T1" fmla="*/ 0 h 152"/>
                  <a:gd name="T2" fmla="*/ 0 w 102"/>
                  <a:gd name="T3" fmla="*/ 2 h 152"/>
                  <a:gd name="T4" fmla="*/ 6 w 102"/>
                  <a:gd name="T5" fmla="*/ 5 h 152"/>
                  <a:gd name="T6" fmla="*/ 13 w 102"/>
                  <a:gd name="T7" fmla="*/ 8 h 152"/>
                  <a:gd name="T8" fmla="*/ 14 w 102"/>
                  <a:gd name="T9" fmla="*/ 12 h 152"/>
                  <a:gd name="T10" fmla="*/ 31 w 102"/>
                  <a:gd name="T11" fmla="*/ 17 h 152"/>
                  <a:gd name="T12" fmla="*/ 32 w 102"/>
                  <a:gd name="T13" fmla="*/ 14 h 152"/>
                  <a:gd name="T14" fmla="*/ 28 w 102"/>
                  <a:gd name="T15" fmla="*/ 12 h 152"/>
                  <a:gd name="T16" fmla="*/ 23 w 102"/>
                  <a:gd name="T17" fmla="*/ 10 h 152"/>
                  <a:gd name="T18" fmla="*/ 20 w 102"/>
                  <a:gd name="T19" fmla="*/ 8 h 152"/>
                  <a:gd name="T20" fmla="*/ 16 w 102"/>
                  <a:gd name="T21" fmla="*/ 5 h 152"/>
                  <a:gd name="T22" fmla="*/ 3 w 102"/>
                  <a:gd name="T23" fmla="*/ 1 h 152"/>
                  <a:gd name="T24" fmla="*/ 3 w 102"/>
                  <a:gd name="T25" fmla="*/ 0 h 15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02"/>
                  <a:gd name="T40" fmla="*/ 0 h 152"/>
                  <a:gd name="T41" fmla="*/ 102 w 102"/>
                  <a:gd name="T42" fmla="*/ 152 h 15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02" h="152">
                    <a:moveTo>
                      <a:pt x="6" y="0"/>
                    </a:moveTo>
                    <a:cubicBezTo>
                      <a:pt x="4" y="6"/>
                      <a:pt x="0" y="18"/>
                      <a:pt x="0" y="18"/>
                    </a:cubicBezTo>
                    <a:cubicBezTo>
                      <a:pt x="3" y="26"/>
                      <a:pt x="9" y="35"/>
                      <a:pt x="14" y="42"/>
                    </a:cubicBezTo>
                    <a:cubicBezTo>
                      <a:pt x="17" y="58"/>
                      <a:pt x="16" y="69"/>
                      <a:pt x="32" y="72"/>
                    </a:cubicBezTo>
                    <a:cubicBezTo>
                      <a:pt x="44" y="80"/>
                      <a:pt x="40" y="91"/>
                      <a:pt x="36" y="104"/>
                    </a:cubicBezTo>
                    <a:cubicBezTo>
                      <a:pt x="57" y="118"/>
                      <a:pt x="60" y="139"/>
                      <a:pt x="80" y="152"/>
                    </a:cubicBezTo>
                    <a:cubicBezTo>
                      <a:pt x="95" y="148"/>
                      <a:pt x="102" y="135"/>
                      <a:pt x="86" y="124"/>
                    </a:cubicBezTo>
                    <a:cubicBezTo>
                      <a:pt x="72" y="129"/>
                      <a:pt x="78" y="110"/>
                      <a:pt x="74" y="102"/>
                    </a:cubicBezTo>
                    <a:cubicBezTo>
                      <a:pt x="72" y="98"/>
                      <a:pt x="65" y="94"/>
                      <a:pt x="62" y="92"/>
                    </a:cubicBezTo>
                    <a:cubicBezTo>
                      <a:pt x="59" y="82"/>
                      <a:pt x="65" y="65"/>
                      <a:pt x="52" y="74"/>
                    </a:cubicBezTo>
                    <a:cubicBezTo>
                      <a:pt x="46" y="65"/>
                      <a:pt x="47" y="54"/>
                      <a:pt x="42" y="44"/>
                    </a:cubicBezTo>
                    <a:cubicBezTo>
                      <a:pt x="36" y="32"/>
                      <a:pt x="16" y="18"/>
                      <a:pt x="4" y="12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9" name="Freeform 92"/>
              <p:cNvSpPr>
                <a:spLocks noChangeArrowheads="1"/>
              </p:cNvSpPr>
              <p:nvPr/>
            </p:nvSpPr>
            <p:spPr bwMode="auto">
              <a:xfrm>
                <a:off x="4020" y="431"/>
                <a:ext cx="63" cy="73"/>
              </a:xfrm>
              <a:custGeom>
                <a:avLst/>
                <a:gdLst>
                  <a:gd name="T0" fmla="*/ 24 w 74"/>
                  <a:gd name="T1" fmla="*/ 3 h 103"/>
                  <a:gd name="T2" fmla="*/ 28 w 74"/>
                  <a:gd name="T3" fmla="*/ 5 h 103"/>
                  <a:gd name="T4" fmla="*/ 12 w 74"/>
                  <a:gd name="T5" fmla="*/ 11 h 103"/>
                  <a:gd name="T6" fmla="*/ 12 w 74"/>
                  <a:gd name="T7" fmla="*/ 13 h 103"/>
                  <a:gd name="T8" fmla="*/ 8 w 74"/>
                  <a:gd name="T9" fmla="*/ 11 h 103"/>
                  <a:gd name="T10" fmla="*/ 3 w 74"/>
                  <a:gd name="T11" fmla="*/ 11 h 103"/>
                  <a:gd name="T12" fmla="*/ 0 w 74"/>
                  <a:gd name="T13" fmla="*/ 11 h 103"/>
                  <a:gd name="T14" fmla="*/ 4 w 74"/>
                  <a:gd name="T15" fmla="*/ 8 h 103"/>
                  <a:gd name="T16" fmla="*/ 5 w 74"/>
                  <a:gd name="T17" fmla="*/ 6 h 103"/>
                  <a:gd name="T18" fmla="*/ 2 w 74"/>
                  <a:gd name="T19" fmla="*/ 3 h 103"/>
                  <a:gd name="T20" fmla="*/ 3 w 74"/>
                  <a:gd name="T21" fmla="*/ 2 h 103"/>
                  <a:gd name="T22" fmla="*/ 10 w 74"/>
                  <a:gd name="T23" fmla="*/ 3 h 103"/>
                  <a:gd name="T24" fmla="*/ 14 w 74"/>
                  <a:gd name="T25" fmla="*/ 4 h 103"/>
                  <a:gd name="T26" fmla="*/ 24 w 74"/>
                  <a:gd name="T27" fmla="*/ 3 h 10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74"/>
                  <a:gd name="T43" fmla="*/ 0 h 103"/>
                  <a:gd name="T44" fmla="*/ 74 w 74"/>
                  <a:gd name="T45" fmla="*/ 103 h 10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74" h="103">
                    <a:moveTo>
                      <a:pt x="64" y="22"/>
                    </a:moveTo>
                    <a:cubicBezTo>
                      <a:pt x="73" y="36"/>
                      <a:pt x="70" y="29"/>
                      <a:pt x="74" y="40"/>
                    </a:cubicBezTo>
                    <a:cubicBezTo>
                      <a:pt x="70" y="77"/>
                      <a:pt x="68" y="81"/>
                      <a:pt x="30" y="84"/>
                    </a:cubicBezTo>
                    <a:cubicBezTo>
                      <a:pt x="33" y="88"/>
                      <a:pt x="39" y="95"/>
                      <a:pt x="32" y="100"/>
                    </a:cubicBezTo>
                    <a:cubicBezTo>
                      <a:pt x="28" y="103"/>
                      <a:pt x="24" y="95"/>
                      <a:pt x="20" y="94"/>
                    </a:cubicBezTo>
                    <a:cubicBezTo>
                      <a:pt x="17" y="84"/>
                      <a:pt x="20" y="89"/>
                      <a:pt x="6" y="84"/>
                    </a:cubicBezTo>
                    <a:cubicBezTo>
                      <a:pt x="4" y="83"/>
                      <a:pt x="0" y="82"/>
                      <a:pt x="0" y="82"/>
                    </a:cubicBezTo>
                    <a:cubicBezTo>
                      <a:pt x="3" y="73"/>
                      <a:pt x="7" y="67"/>
                      <a:pt x="10" y="58"/>
                    </a:cubicBezTo>
                    <a:cubicBezTo>
                      <a:pt x="11" y="56"/>
                      <a:pt x="12" y="52"/>
                      <a:pt x="12" y="52"/>
                    </a:cubicBezTo>
                    <a:cubicBezTo>
                      <a:pt x="10" y="42"/>
                      <a:pt x="8" y="33"/>
                      <a:pt x="2" y="24"/>
                    </a:cubicBezTo>
                    <a:cubicBezTo>
                      <a:pt x="3" y="21"/>
                      <a:pt x="2" y="17"/>
                      <a:pt x="4" y="14"/>
                    </a:cubicBezTo>
                    <a:cubicBezTo>
                      <a:pt x="11" y="0"/>
                      <a:pt x="18" y="19"/>
                      <a:pt x="26" y="22"/>
                    </a:cubicBezTo>
                    <a:cubicBezTo>
                      <a:pt x="31" y="36"/>
                      <a:pt x="26" y="33"/>
                      <a:pt x="36" y="36"/>
                    </a:cubicBezTo>
                    <a:cubicBezTo>
                      <a:pt x="45" y="30"/>
                      <a:pt x="55" y="28"/>
                      <a:pt x="64" y="2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0" name="Freeform 93"/>
              <p:cNvSpPr>
                <a:spLocks noChangeArrowheads="1"/>
              </p:cNvSpPr>
              <p:nvPr/>
            </p:nvSpPr>
            <p:spPr bwMode="auto">
              <a:xfrm>
                <a:off x="3978" y="506"/>
                <a:ext cx="126" cy="176"/>
              </a:xfrm>
              <a:custGeom>
                <a:avLst/>
                <a:gdLst>
                  <a:gd name="T0" fmla="*/ 35 w 146"/>
                  <a:gd name="T1" fmla="*/ 12 h 252"/>
                  <a:gd name="T2" fmla="*/ 27 w 146"/>
                  <a:gd name="T3" fmla="*/ 12 h 252"/>
                  <a:gd name="T4" fmla="*/ 26 w 146"/>
                  <a:gd name="T5" fmla="*/ 15 h 252"/>
                  <a:gd name="T6" fmla="*/ 9 w 146"/>
                  <a:gd name="T7" fmla="*/ 17 h 252"/>
                  <a:gd name="T8" fmla="*/ 3 w 146"/>
                  <a:gd name="T9" fmla="*/ 20 h 252"/>
                  <a:gd name="T10" fmla="*/ 8 w 146"/>
                  <a:gd name="T11" fmla="*/ 21 h 252"/>
                  <a:gd name="T12" fmla="*/ 3 w 146"/>
                  <a:gd name="T13" fmla="*/ 23 h 252"/>
                  <a:gd name="T14" fmla="*/ 10 w 146"/>
                  <a:gd name="T15" fmla="*/ 29 h 252"/>
                  <a:gd name="T16" fmla="*/ 12 w 146"/>
                  <a:gd name="T17" fmla="*/ 25 h 252"/>
                  <a:gd name="T18" fmla="*/ 9 w 146"/>
                  <a:gd name="T19" fmla="*/ 22 h 252"/>
                  <a:gd name="T20" fmla="*/ 17 w 146"/>
                  <a:gd name="T21" fmla="*/ 20 h 252"/>
                  <a:gd name="T22" fmla="*/ 22 w 146"/>
                  <a:gd name="T23" fmla="*/ 19 h 252"/>
                  <a:gd name="T24" fmla="*/ 27 w 146"/>
                  <a:gd name="T25" fmla="*/ 20 h 252"/>
                  <a:gd name="T26" fmla="*/ 18 w 146"/>
                  <a:gd name="T27" fmla="*/ 22 h 252"/>
                  <a:gd name="T28" fmla="*/ 22 w 146"/>
                  <a:gd name="T29" fmla="*/ 23 h 252"/>
                  <a:gd name="T30" fmla="*/ 28 w 146"/>
                  <a:gd name="T31" fmla="*/ 21 h 252"/>
                  <a:gd name="T32" fmla="*/ 35 w 146"/>
                  <a:gd name="T33" fmla="*/ 22 h 252"/>
                  <a:gd name="T34" fmla="*/ 43 w 146"/>
                  <a:gd name="T35" fmla="*/ 17 h 252"/>
                  <a:gd name="T36" fmla="*/ 47 w 146"/>
                  <a:gd name="T37" fmla="*/ 18 h 252"/>
                  <a:gd name="T38" fmla="*/ 56 w 146"/>
                  <a:gd name="T39" fmla="*/ 17 h 252"/>
                  <a:gd name="T40" fmla="*/ 60 w 146"/>
                  <a:gd name="T41" fmla="*/ 15 h 252"/>
                  <a:gd name="T42" fmla="*/ 59 w 146"/>
                  <a:gd name="T43" fmla="*/ 13 h 252"/>
                  <a:gd name="T44" fmla="*/ 55 w 146"/>
                  <a:gd name="T45" fmla="*/ 11 h 252"/>
                  <a:gd name="T46" fmla="*/ 51 w 146"/>
                  <a:gd name="T47" fmla="*/ 5 h 252"/>
                  <a:gd name="T48" fmla="*/ 39 w 146"/>
                  <a:gd name="T49" fmla="*/ 0 h 252"/>
                  <a:gd name="T50" fmla="*/ 32 w 146"/>
                  <a:gd name="T51" fmla="*/ 1 h 252"/>
                  <a:gd name="T52" fmla="*/ 41 w 146"/>
                  <a:gd name="T53" fmla="*/ 4 h 252"/>
                  <a:gd name="T54" fmla="*/ 41 w 146"/>
                  <a:gd name="T55" fmla="*/ 7 h 252"/>
                  <a:gd name="T56" fmla="*/ 35 w 146"/>
                  <a:gd name="T57" fmla="*/ 12 h 252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6"/>
                  <a:gd name="T88" fmla="*/ 0 h 252"/>
                  <a:gd name="T89" fmla="*/ 146 w 146"/>
                  <a:gd name="T90" fmla="*/ 252 h 252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6" h="252">
                    <a:moveTo>
                      <a:pt x="82" y="100"/>
                    </a:moveTo>
                    <a:cubicBezTo>
                      <a:pt x="70" y="88"/>
                      <a:pt x="69" y="92"/>
                      <a:pt x="66" y="106"/>
                    </a:cubicBezTo>
                    <a:cubicBezTo>
                      <a:pt x="65" y="115"/>
                      <a:pt x="68" y="124"/>
                      <a:pt x="64" y="132"/>
                    </a:cubicBezTo>
                    <a:cubicBezTo>
                      <a:pt x="63" y="133"/>
                      <a:pt x="28" y="142"/>
                      <a:pt x="22" y="146"/>
                    </a:cubicBezTo>
                    <a:cubicBezTo>
                      <a:pt x="18" y="157"/>
                      <a:pt x="18" y="162"/>
                      <a:pt x="8" y="168"/>
                    </a:cubicBezTo>
                    <a:cubicBezTo>
                      <a:pt x="0" y="180"/>
                      <a:pt x="7" y="180"/>
                      <a:pt x="20" y="182"/>
                    </a:cubicBezTo>
                    <a:cubicBezTo>
                      <a:pt x="17" y="190"/>
                      <a:pt x="15" y="193"/>
                      <a:pt x="8" y="198"/>
                    </a:cubicBezTo>
                    <a:cubicBezTo>
                      <a:pt x="10" y="214"/>
                      <a:pt x="9" y="242"/>
                      <a:pt x="24" y="252"/>
                    </a:cubicBezTo>
                    <a:cubicBezTo>
                      <a:pt x="42" y="246"/>
                      <a:pt x="31" y="227"/>
                      <a:pt x="28" y="214"/>
                    </a:cubicBezTo>
                    <a:cubicBezTo>
                      <a:pt x="26" y="207"/>
                      <a:pt x="22" y="192"/>
                      <a:pt x="22" y="192"/>
                    </a:cubicBezTo>
                    <a:cubicBezTo>
                      <a:pt x="25" y="180"/>
                      <a:pt x="33" y="182"/>
                      <a:pt x="42" y="176"/>
                    </a:cubicBezTo>
                    <a:cubicBezTo>
                      <a:pt x="44" y="169"/>
                      <a:pt x="52" y="158"/>
                      <a:pt x="52" y="158"/>
                    </a:cubicBezTo>
                    <a:cubicBezTo>
                      <a:pt x="58" y="164"/>
                      <a:pt x="63" y="166"/>
                      <a:pt x="66" y="174"/>
                    </a:cubicBezTo>
                    <a:cubicBezTo>
                      <a:pt x="59" y="178"/>
                      <a:pt x="51" y="188"/>
                      <a:pt x="44" y="190"/>
                    </a:cubicBezTo>
                    <a:cubicBezTo>
                      <a:pt x="36" y="202"/>
                      <a:pt x="46" y="202"/>
                      <a:pt x="56" y="200"/>
                    </a:cubicBezTo>
                    <a:cubicBezTo>
                      <a:pt x="60" y="189"/>
                      <a:pt x="59" y="184"/>
                      <a:pt x="68" y="178"/>
                    </a:cubicBezTo>
                    <a:cubicBezTo>
                      <a:pt x="77" y="181"/>
                      <a:pt x="75" y="187"/>
                      <a:pt x="84" y="184"/>
                    </a:cubicBezTo>
                    <a:cubicBezTo>
                      <a:pt x="92" y="171"/>
                      <a:pt x="91" y="157"/>
                      <a:pt x="104" y="148"/>
                    </a:cubicBezTo>
                    <a:cubicBezTo>
                      <a:pt x="108" y="149"/>
                      <a:pt x="110" y="155"/>
                      <a:pt x="114" y="156"/>
                    </a:cubicBezTo>
                    <a:cubicBezTo>
                      <a:pt x="120" y="158"/>
                      <a:pt x="131" y="151"/>
                      <a:pt x="136" y="148"/>
                    </a:cubicBezTo>
                    <a:cubicBezTo>
                      <a:pt x="145" y="134"/>
                      <a:pt x="142" y="141"/>
                      <a:pt x="146" y="130"/>
                    </a:cubicBezTo>
                    <a:cubicBezTo>
                      <a:pt x="146" y="127"/>
                      <a:pt x="145" y="115"/>
                      <a:pt x="142" y="110"/>
                    </a:cubicBezTo>
                    <a:cubicBezTo>
                      <a:pt x="140" y="106"/>
                      <a:pt x="134" y="98"/>
                      <a:pt x="134" y="98"/>
                    </a:cubicBezTo>
                    <a:cubicBezTo>
                      <a:pt x="131" y="78"/>
                      <a:pt x="142" y="53"/>
                      <a:pt x="122" y="40"/>
                    </a:cubicBezTo>
                    <a:cubicBezTo>
                      <a:pt x="112" y="26"/>
                      <a:pt x="109" y="10"/>
                      <a:pt x="94" y="0"/>
                    </a:cubicBezTo>
                    <a:cubicBezTo>
                      <a:pt x="87" y="4"/>
                      <a:pt x="86" y="9"/>
                      <a:pt x="78" y="12"/>
                    </a:cubicBezTo>
                    <a:cubicBezTo>
                      <a:pt x="67" y="29"/>
                      <a:pt x="80" y="31"/>
                      <a:pt x="96" y="34"/>
                    </a:cubicBezTo>
                    <a:cubicBezTo>
                      <a:pt x="103" y="44"/>
                      <a:pt x="100" y="53"/>
                      <a:pt x="96" y="64"/>
                    </a:cubicBezTo>
                    <a:cubicBezTo>
                      <a:pt x="96" y="68"/>
                      <a:pt x="95" y="106"/>
                      <a:pt x="82" y="10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1" name="Freeform 94"/>
              <p:cNvSpPr>
                <a:spLocks noChangeArrowheads="1"/>
              </p:cNvSpPr>
              <p:nvPr/>
            </p:nvSpPr>
            <p:spPr bwMode="auto">
              <a:xfrm>
                <a:off x="2758" y="35"/>
                <a:ext cx="60" cy="28"/>
              </a:xfrm>
              <a:custGeom>
                <a:avLst/>
                <a:gdLst>
                  <a:gd name="T0" fmla="*/ 24 w 70"/>
                  <a:gd name="T1" fmla="*/ 0 h 40"/>
                  <a:gd name="T2" fmla="*/ 26 w 70"/>
                  <a:gd name="T3" fmla="*/ 3 h 40"/>
                  <a:gd name="T4" fmla="*/ 16 w 70"/>
                  <a:gd name="T5" fmla="*/ 3 h 40"/>
                  <a:gd name="T6" fmla="*/ 13 w 70"/>
                  <a:gd name="T7" fmla="*/ 5 h 40"/>
                  <a:gd name="T8" fmla="*/ 3 w 70"/>
                  <a:gd name="T9" fmla="*/ 4 h 40"/>
                  <a:gd name="T10" fmla="*/ 1 w 70"/>
                  <a:gd name="T11" fmla="*/ 4 h 40"/>
                  <a:gd name="T12" fmla="*/ 13 w 70"/>
                  <a:gd name="T13" fmla="*/ 3 h 40"/>
                  <a:gd name="T14" fmla="*/ 24 w 70"/>
                  <a:gd name="T15" fmla="*/ 0 h 4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0"/>
                  <a:gd name="T25" fmla="*/ 0 h 40"/>
                  <a:gd name="T26" fmla="*/ 70 w 70"/>
                  <a:gd name="T27" fmla="*/ 40 h 4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0" h="40">
                    <a:moveTo>
                      <a:pt x="59" y="0"/>
                    </a:moveTo>
                    <a:cubicBezTo>
                      <a:pt x="68" y="3"/>
                      <a:pt x="70" y="10"/>
                      <a:pt x="65" y="20"/>
                    </a:cubicBezTo>
                    <a:cubicBezTo>
                      <a:pt x="61" y="27"/>
                      <a:pt x="49" y="23"/>
                      <a:pt x="41" y="24"/>
                    </a:cubicBezTo>
                    <a:cubicBezTo>
                      <a:pt x="36" y="38"/>
                      <a:pt x="41" y="34"/>
                      <a:pt x="31" y="40"/>
                    </a:cubicBezTo>
                    <a:cubicBezTo>
                      <a:pt x="23" y="39"/>
                      <a:pt x="15" y="39"/>
                      <a:pt x="7" y="38"/>
                    </a:cubicBezTo>
                    <a:cubicBezTo>
                      <a:pt x="5" y="38"/>
                      <a:pt x="0" y="38"/>
                      <a:pt x="1" y="36"/>
                    </a:cubicBezTo>
                    <a:cubicBezTo>
                      <a:pt x="7" y="26"/>
                      <a:pt x="23" y="23"/>
                      <a:pt x="33" y="20"/>
                    </a:cubicBezTo>
                    <a:cubicBezTo>
                      <a:pt x="39" y="11"/>
                      <a:pt x="51" y="8"/>
                      <a:pt x="5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2" name="Freeform 95"/>
              <p:cNvSpPr>
                <a:spLocks noChangeArrowheads="1"/>
              </p:cNvSpPr>
              <p:nvPr/>
            </p:nvSpPr>
            <p:spPr bwMode="auto">
              <a:xfrm>
                <a:off x="2635" y="43"/>
                <a:ext cx="22" cy="21"/>
              </a:xfrm>
              <a:custGeom>
                <a:avLst/>
                <a:gdLst>
                  <a:gd name="T0" fmla="*/ 7 w 26"/>
                  <a:gd name="T1" fmla="*/ 0 h 29"/>
                  <a:gd name="T2" fmla="*/ 0 w 26"/>
                  <a:gd name="T3" fmla="*/ 3 h 29"/>
                  <a:gd name="T4" fmla="*/ 7 w 26"/>
                  <a:gd name="T5" fmla="*/ 4 h 29"/>
                  <a:gd name="T6" fmla="*/ 7 w 26"/>
                  <a:gd name="T7" fmla="*/ 0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"/>
                  <a:gd name="T13" fmla="*/ 0 h 29"/>
                  <a:gd name="T14" fmla="*/ 26 w 26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" h="29">
                    <a:moveTo>
                      <a:pt x="18" y="0"/>
                    </a:moveTo>
                    <a:cubicBezTo>
                      <a:pt x="9" y="6"/>
                      <a:pt x="4" y="7"/>
                      <a:pt x="0" y="18"/>
                    </a:cubicBezTo>
                    <a:cubicBezTo>
                      <a:pt x="7" y="25"/>
                      <a:pt x="9" y="29"/>
                      <a:pt x="18" y="26"/>
                    </a:cubicBezTo>
                    <a:cubicBezTo>
                      <a:pt x="22" y="14"/>
                      <a:pt x="26" y="12"/>
                      <a:pt x="1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3" name="Freeform 96"/>
              <p:cNvSpPr>
                <a:spLocks noChangeArrowheads="1"/>
              </p:cNvSpPr>
              <p:nvPr/>
            </p:nvSpPr>
            <p:spPr bwMode="auto">
              <a:xfrm>
                <a:off x="2663" y="42"/>
                <a:ext cx="42" cy="25"/>
              </a:xfrm>
              <a:custGeom>
                <a:avLst/>
                <a:gdLst>
                  <a:gd name="T0" fmla="*/ 6 w 49"/>
                  <a:gd name="T1" fmla="*/ 1 h 36"/>
                  <a:gd name="T2" fmla="*/ 0 w 49"/>
                  <a:gd name="T3" fmla="*/ 2 h 36"/>
                  <a:gd name="T4" fmla="*/ 3 w 49"/>
                  <a:gd name="T5" fmla="*/ 3 h 36"/>
                  <a:gd name="T6" fmla="*/ 7 w 49"/>
                  <a:gd name="T7" fmla="*/ 4 h 36"/>
                  <a:gd name="T8" fmla="*/ 15 w 49"/>
                  <a:gd name="T9" fmla="*/ 3 h 36"/>
                  <a:gd name="T10" fmla="*/ 6 w 49"/>
                  <a:gd name="T11" fmla="*/ 1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9"/>
                  <a:gd name="T19" fmla="*/ 0 h 36"/>
                  <a:gd name="T20" fmla="*/ 49 w 49"/>
                  <a:gd name="T21" fmla="*/ 36 h 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9" h="36">
                    <a:moveTo>
                      <a:pt x="14" y="6"/>
                    </a:moveTo>
                    <a:cubicBezTo>
                      <a:pt x="11" y="14"/>
                      <a:pt x="7" y="13"/>
                      <a:pt x="0" y="18"/>
                    </a:cubicBezTo>
                    <a:cubicBezTo>
                      <a:pt x="1" y="22"/>
                      <a:pt x="2" y="29"/>
                      <a:pt x="6" y="32"/>
                    </a:cubicBezTo>
                    <a:cubicBezTo>
                      <a:pt x="10" y="34"/>
                      <a:pt x="18" y="36"/>
                      <a:pt x="18" y="36"/>
                    </a:cubicBezTo>
                    <a:cubicBezTo>
                      <a:pt x="24" y="27"/>
                      <a:pt x="30" y="28"/>
                      <a:pt x="40" y="26"/>
                    </a:cubicBezTo>
                    <a:cubicBezTo>
                      <a:pt x="49" y="0"/>
                      <a:pt x="26" y="18"/>
                      <a:pt x="14" y="6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4" name="Freeform 97"/>
              <p:cNvSpPr>
                <a:spLocks noChangeArrowheads="1"/>
              </p:cNvSpPr>
              <p:nvPr/>
            </p:nvSpPr>
            <p:spPr bwMode="auto">
              <a:xfrm>
                <a:off x="2733" y="34"/>
                <a:ext cx="23" cy="15"/>
              </a:xfrm>
              <a:custGeom>
                <a:avLst/>
                <a:gdLst>
                  <a:gd name="T0" fmla="*/ 4 w 27"/>
                  <a:gd name="T1" fmla="*/ 0 h 22"/>
                  <a:gd name="T2" fmla="*/ 3 w 27"/>
                  <a:gd name="T3" fmla="*/ 1 h 22"/>
                  <a:gd name="T4" fmla="*/ 8 w 27"/>
                  <a:gd name="T5" fmla="*/ 2 h 22"/>
                  <a:gd name="T6" fmla="*/ 4 w 27"/>
                  <a:gd name="T7" fmla="*/ 0 h 2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7"/>
                  <a:gd name="T13" fmla="*/ 0 h 22"/>
                  <a:gd name="T14" fmla="*/ 27 w 27"/>
                  <a:gd name="T15" fmla="*/ 22 h 2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7" h="22">
                    <a:moveTo>
                      <a:pt x="11" y="0"/>
                    </a:moveTo>
                    <a:cubicBezTo>
                      <a:pt x="8" y="4"/>
                      <a:pt x="0" y="8"/>
                      <a:pt x="3" y="12"/>
                    </a:cubicBezTo>
                    <a:cubicBezTo>
                      <a:pt x="6" y="17"/>
                      <a:pt x="19" y="22"/>
                      <a:pt x="19" y="22"/>
                    </a:cubicBezTo>
                    <a:cubicBezTo>
                      <a:pt x="27" y="10"/>
                      <a:pt x="15" y="11"/>
                      <a:pt x="1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5" name="Freeform 98"/>
              <p:cNvSpPr>
                <a:spLocks noChangeArrowheads="1"/>
              </p:cNvSpPr>
              <p:nvPr/>
            </p:nvSpPr>
            <p:spPr bwMode="auto">
              <a:xfrm>
                <a:off x="2712" y="50"/>
                <a:ext cx="17" cy="13"/>
              </a:xfrm>
              <a:custGeom>
                <a:avLst/>
                <a:gdLst>
                  <a:gd name="T0" fmla="*/ 4 w 20"/>
                  <a:gd name="T1" fmla="*/ 0 h 18"/>
                  <a:gd name="T2" fmla="*/ 3 w 20"/>
                  <a:gd name="T3" fmla="*/ 3 h 18"/>
                  <a:gd name="T4" fmla="*/ 4 w 20"/>
                  <a:gd name="T5" fmla="*/ 0 h 18"/>
                  <a:gd name="T6" fmla="*/ 0 60000 65536"/>
                  <a:gd name="T7" fmla="*/ 0 60000 65536"/>
                  <a:gd name="T8" fmla="*/ 0 60000 65536"/>
                  <a:gd name="T9" fmla="*/ 0 w 20"/>
                  <a:gd name="T10" fmla="*/ 0 h 18"/>
                  <a:gd name="T11" fmla="*/ 20 w 20"/>
                  <a:gd name="T12" fmla="*/ 18 h 1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0" h="18">
                    <a:moveTo>
                      <a:pt x="11" y="0"/>
                    </a:moveTo>
                    <a:cubicBezTo>
                      <a:pt x="1" y="14"/>
                      <a:pt x="0" y="9"/>
                      <a:pt x="9" y="18"/>
                    </a:cubicBezTo>
                    <a:cubicBezTo>
                      <a:pt x="20" y="14"/>
                      <a:pt x="16" y="18"/>
                      <a:pt x="1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6" name="Freeform 99"/>
              <p:cNvSpPr>
                <a:spLocks noChangeArrowheads="1"/>
              </p:cNvSpPr>
              <p:nvPr/>
            </p:nvSpPr>
            <p:spPr bwMode="auto">
              <a:xfrm>
                <a:off x="4023" y="65"/>
                <a:ext cx="21" cy="31"/>
              </a:xfrm>
              <a:custGeom>
                <a:avLst/>
                <a:gdLst>
                  <a:gd name="T0" fmla="*/ 11 w 24"/>
                  <a:gd name="T1" fmla="*/ 0 h 44"/>
                  <a:gd name="T2" fmla="*/ 4 w 24"/>
                  <a:gd name="T3" fmla="*/ 2 h 44"/>
                  <a:gd name="T4" fmla="*/ 0 w 24"/>
                  <a:gd name="T5" fmla="*/ 4 h 44"/>
                  <a:gd name="T6" fmla="*/ 8 w 24"/>
                  <a:gd name="T7" fmla="*/ 5 h 44"/>
                  <a:gd name="T8" fmla="*/ 11 w 24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44"/>
                  <a:gd name="T17" fmla="*/ 24 w 24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44">
                    <a:moveTo>
                      <a:pt x="24" y="0"/>
                    </a:moveTo>
                    <a:cubicBezTo>
                      <a:pt x="19" y="7"/>
                      <a:pt x="15" y="11"/>
                      <a:pt x="8" y="16"/>
                    </a:cubicBezTo>
                    <a:cubicBezTo>
                      <a:pt x="4" y="21"/>
                      <a:pt x="0" y="34"/>
                      <a:pt x="0" y="34"/>
                    </a:cubicBezTo>
                    <a:cubicBezTo>
                      <a:pt x="3" y="44"/>
                      <a:pt x="7" y="42"/>
                      <a:pt x="16" y="40"/>
                    </a:cubicBezTo>
                    <a:cubicBezTo>
                      <a:pt x="20" y="27"/>
                      <a:pt x="24" y="14"/>
                      <a:pt x="24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7" name="Freeform 100"/>
              <p:cNvSpPr>
                <a:spLocks noChangeArrowheads="1"/>
              </p:cNvSpPr>
              <p:nvPr/>
            </p:nvSpPr>
            <p:spPr bwMode="auto">
              <a:xfrm>
                <a:off x="3007" y="1423"/>
                <a:ext cx="35" cy="17"/>
              </a:xfrm>
              <a:custGeom>
                <a:avLst/>
                <a:gdLst>
                  <a:gd name="T0" fmla="*/ 12 w 41"/>
                  <a:gd name="T1" fmla="*/ 0 h 24"/>
                  <a:gd name="T2" fmla="*/ 10 w 41"/>
                  <a:gd name="T3" fmla="*/ 3 h 24"/>
                  <a:gd name="T4" fmla="*/ 12 w 41"/>
                  <a:gd name="T5" fmla="*/ 0 h 24"/>
                  <a:gd name="T6" fmla="*/ 0 60000 65536"/>
                  <a:gd name="T7" fmla="*/ 0 60000 65536"/>
                  <a:gd name="T8" fmla="*/ 0 60000 65536"/>
                  <a:gd name="T9" fmla="*/ 0 w 41"/>
                  <a:gd name="T10" fmla="*/ 0 h 24"/>
                  <a:gd name="T11" fmla="*/ 41 w 41"/>
                  <a:gd name="T12" fmla="*/ 24 h 2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1" h="24">
                    <a:moveTo>
                      <a:pt x="30" y="0"/>
                    </a:moveTo>
                    <a:cubicBezTo>
                      <a:pt x="4" y="4"/>
                      <a:pt x="0" y="17"/>
                      <a:pt x="26" y="24"/>
                    </a:cubicBezTo>
                    <a:cubicBezTo>
                      <a:pt x="41" y="19"/>
                      <a:pt x="38" y="10"/>
                      <a:pt x="30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8" name="Freeform 101"/>
              <p:cNvSpPr>
                <a:spLocks noChangeArrowheads="1"/>
              </p:cNvSpPr>
              <p:nvPr/>
            </p:nvSpPr>
            <p:spPr bwMode="auto">
              <a:xfrm>
                <a:off x="3053" y="1416"/>
                <a:ext cx="11" cy="14"/>
              </a:xfrm>
              <a:custGeom>
                <a:avLst/>
                <a:gdLst>
                  <a:gd name="T0" fmla="*/ 3 w 13"/>
                  <a:gd name="T1" fmla="*/ 1 h 20"/>
                  <a:gd name="T2" fmla="*/ 1 w 13"/>
                  <a:gd name="T3" fmla="*/ 1 h 20"/>
                  <a:gd name="T4" fmla="*/ 3 w 13"/>
                  <a:gd name="T5" fmla="*/ 3 h 20"/>
                  <a:gd name="T6" fmla="*/ 3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9" name="Freeform 102"/>
              <p:cNvSpPr>
                <a:spLocks noChangeArrowheads="1"/>
              </p:cNvSpPr>
              <p:nvPr/>
            </p:nvSpPr>
            <p:spPr bwMode="auto">
              <a:xfrm>
                <a:off x="2976" y="1272"/>
                <a:ext cx="10" cy="14"/>
              </a:xfrm>
              <a:custGeom>
                <a:avLst/>
                <a:gdLst>
                  <a:gd name="T0" fmla="*/ 2 w 13"/>
                  <a:gd name="T1" fmla="*/ 1 h 20"/>
                  <a:gd name="T2" fmla="*/ 1 w 13"/>
                  <a:gd name="T3" fmla="*/ 1 h 20"/>
                  <a:gd name="T4" fmla="*/ 2 w 13"/>
                  <a:gd name="T5" fmla="*/ 3 h 20"/>
                  <a:gd name="T6" fmla="*/ 2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0" name="Freeform 103"/>
              <p:cNvSpPr>
                <a:spLocks noChangeArrowheads="1"/>
              </p:cNvSpPr>
              <p:nvPr/>
            </p:nvSpPr>
            <p:spPr bwMode="auto">
              <a:xfrm>
                <a:off x="3045" y="1204"/>
                <a:ext cx="12" cy="18"/>
              </a:xfrm>
              <a:custGeom>
                <a:avLst/>
                <a:gdLst>
                  <a:gd name="T0" fmla="*/ 3 w 14"/>
                  <a:gd name="T1" fmla="*/ 0 h 25"/>
                  <a:gd name="T2" fmla="*/ 0 w 14"/>
                  <a:gd name="T3" fmla="*/ 1 h 25"/>
                  <a:gd name="T4" fmla="*/ 5 w 14"/>
                  <a:gd name="T5" fmla="*/ 3 h 25"/>
                  <a:gd name="T6" fmla="*/ 3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1" name="Freeform 104"/>
              <p:cNvSpPr>
                <a:spLocks noChangeArrowheads="1"/>
              </p:cNvSpPr>
              <p:nvPr/>
            </p:nvSpPr>
            <p:spPr bwMode="auto">
              <a:xfrm>
                <a:off x="3017" y="1203"/>
                <a:ext cx="13" cy="18"/>
              </a:xfrm>
              <a:custGeom>
                <a:avLst/>
                <a:gdLst>
                  <a:gd name="T0" fmla="*/ 6 w 14"/>
                  <a:gd name="T1" fmla="*/ 0 h 25"/>
                  <a:gd name="T2" fmla="*/ 0 w 14"/>
                  <a:gd name="T3" fmla="*/ 1 h 25"/>
                  <a:gd name="T4" fmla="*/ 7 w 14"/>
                  <a:gd name="T5" fmla="*/ 3 h 25"/>
                  <a:gd name="T6" fmla="*/ 6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2" name="Freeform 105"/>
              <p:cNvSpPr>
                <a:spLocks noChangeArrowheads="1"/>
              </p:cNvSpPr>
              <p:nvPr/>
            </p:nvSpPr>
            <p:spPr bwMode="auto">
              <a:xfrm>
                <a:off x="3004" y="1224"/>
                <a:ext cx="12" cy="14"/>
              </a:xfrm>
              <a:custGeom>
                <a:avLst/>
                <a:gdLst>
                  <a:gd name="T0" fmla="*/ 6 w 13"/>
                  <a:gd name="T1" fmla="*/ 1 h 20"/>
                  <a:gd name="T2" fmla="*/ 1 w 13"/>
                  <a:gd name="T3" fmla="*/ 1 h 20"/>
                  <a:gd name="T4" fmla="*/ 6 w 13"/>
                  <a:gd name="T5" fmla="*/ 3 h 20"/>
                  <a:gd name="T6" fmla="*/ 6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3" name="Freeform 106"/>
              <p:cNvSpPr>
                <a:spLocks noChangeArrowheads="1"/>
              </p:cNvSpPr>
              <p:nvPr/>
            </p:nvSpPr>
            <p:spPr bwMode="auto">
              <a:xfrm>
                <a:off x="2976" y="1256"/>
                <a:ext cx="10" cy="14"/>
              </a:xfrm>
              <a:custGeom>
                <a:avLst/>
                <a:gdLst>
                  <a:gd name="T0" fmla="*/ 2 w 13"/>
                  <a:gd name="T1" fmla="*/ 1 h 20"/>
                  <a:gd name="T2" fmla="*/ 1 w 13"/>
                  <a:gd name="T3" fmla="*/ 1 h 20"/>
                  <a:gd name="T4" fmla="*/ 2 w 13"/>
                  <a:gd name="T5" fmla="*/ 3 h 20"/>
                  <a:gd name="T6" fmla="*/ 2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4" name="Freeform 107"/>
              <p:cNvSpPr>
                <a:spLocks noChangeArrowheads="1"/>
              </p:cNvSpPr>
              <p:nvPr/>
            </p:nvSpPr>
            <p:spPr bwMode="auto">
              <a:xfrm>
                <a:off x="2997" y="1243"/>
                <a:ext cx="12" cy="14"/>
              </a:xfrm>
              <a:custGeom>
                <a:avLst/>
                <a:gdLst>
                  <a:gd name="T0" fmla="*/ 6 w 13"/>
                  <a:gd name="T1" fmla="*/ 1 h 20"/>
                  <a:gd name="T2" fmla="*/ 1 w 13"/>
                  <a:gd name="T3" fmla="*/ 1 h 20"/>
                  <a:gd name="T4" fmla="*/ 6 w 13"/>
                  <a:gd name="T5" fmla="*/ 3 h 20"/>
                  <a:gd name="T6" fmla="*/ 6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5" name="Freeform 108"/>
              <p:cNvSpPr>
                <a:spLocks noChangeArrowheads="1"/>
              </p:cNvSpPr>
              <p:nvPr/>
            </p:nvSpPr>
            <p:spPr bwMode="auto">
              <a:xfrm>
                <a:off x="2154" y="320"/>
                <a:ext cx="12" cy="14"/>
              </a:xfrm>
              <a:custGeom>
                <a:avLst/>
                <a:gdLst>
                  <a:gd name="T0" fmla="*/ 6 w 13"/>
                  <a:gd name="T1" fmla="*/ 1 h 20"/>
                  <a:gd name="T2" fmla="*/ 1 w 13"/>
                  <a:gd name="T3" fmla="*/ 1 h 20"/>
                  <a:gd name="T4" fmla="*/ 6 w 13"/>
                  <a:gd name="T5" fmla="*/ 3 h 20"/>
                  <a:gd name="T6" fmla="*/ 6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6" name="Freeform 109"/>
              <p:cNvSpPr>
                <a:spLocks noChangeArrowheads="1"/>
              </p:cNvSpPr>
              <p:nvPr/>
            </p:nvSpPr>
            <p:spPr bwMode="auto">
              <a:xfrm>
                <a:off x="2084" y="288"/>
                <a:ext cx="12" cy="14"/>
              </a:xfrm>
              <a:custGeom>
                <a:avLst/>
                <a:gdLst>
                  <a:gd name="T0" fmla="*/ 6 w 13"/>
                  <a:gd name="T1" fmla="*/ 1 h 20"/>
                  <a:gd name="T2" fmla="*/ 1 w 13"/>
                  <a:gd name="T3" fmla="*/ 1 h 20"/>
                  <a:gd name="T4" fmla="*/ 6 w 13"/>
                  <a:gd name="T5" fmla="*/ 3 h 20"/>
                  <a:gd name="T6" fmla="*/ 6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7" name="Freeform 110"/>
              <p:cNvSpPr>
                <a:spLocks noChangeArrowheads="1"/>
              </p:cNvSpPr>
              <p:nvPr/>
            </p:nvSpPr>
            <p:spPr bwMode="auto">
              <a:xfrm>
                <a:off x="1810" y="85"/>
                <a:ext cx="2370" cy="1537"/>
              </a:xfrm>
              <a:custGeom>
                <a:avLst/>
                <a:gdLst>
                  <a:gd name="T0" fmla="*/ 1048 w 2060"/>
                  <a:gd name="T1" fmla="*/ 436 h 1644"/>
                  <a:gd name="T2" fmla="*/ 772 w 2060"/>
                  <a:gd name="T3" fmla="*/ 396 h 1644"/>
                  <a:gd name="T4" fmla="*/ 366 w 2060"/>
                  <a:gd name="T5" fmla="*/ 431 h 1644"/>
                  <a:gd name="T6" fmla="*/ 107 w 2060"/>
                  <a:gd name="T7" fmla="*/ 508 h 1644"/>
                  <a:gd name="T8" fmla="*/ 28 w 2060"/>
                  <a:gd name="T9" fmla="*/ 628 h 1644"/>
                  <a:gd name="T10" fmla="*/ 337 w 2060"/>
                  <a:gd name="T11" fmla="*/ 708 h 1644"/>
                  <a:gd name="T12" fmla="*/ 712 w 2060"/>
                  <a:gd name="T13" fmla="*/ 696 h 1644"/>
                  <a:gd name="T14" fmla="*/ 920 w 2060"/>
                  <a:gd name="T15" fmla="*/ 759 h 1644"/>
                  <a:gd name="T16" fmla="*/ 1048 w 2060"/>
                  <a:gd name="T17" fmla="*/ 967 h 1644"/>
                  <a:gd name="T18" fmla="*/ 1153 w 2060"/>
                  <a:gd name="T19" fmla="*/ 1086 h 1644"/>
                  <a:gd name="T20" fmla="*/ 1633 w 2060"/>
                  <a:gd name="T21" fmla="*/ 1051 h 1644"/>
                  <a:gd name="T22" fmla="*/ 1894 w 2060"/>
                  <a:gd name="T23" fmla="*/ 922 h 1644"/>
                  <a:gd name="T24" fmla="*/ 2051 w 2060"/>
                  <a:gd name="T25" fmla="*/ 770 h 1644"/>
                  <a:gd name="T26" fmla="*/ 2315 w 2060"/>
                  <a:gd name="T27" fmla="*/ 667 h 1644"/>
                  <a:gd name="T28" fmla="*/ 1848 w 2060"/>
                  <a:gd name="T29" fmla="*/ 571 h 1644"/>
                  <a:gd name="T30" fmla="*/ 1894 w 2060"/>
                  <a:gd name="T31" fmla="*/ 546 h 1644"/>
                  <a:gd name="T32" fmla="*/ 2327 w 2060"/>
                  <a:gd name="T33" fmla="*/ 611 h 1644"/>
                  <a:gd name="T34" fmla="*/ 2547 w 2060"/>
                  <a:gd name="T35" fmla="*/ 529 h 1644"/>
                  <a:gd name="T36" fmla="*/ 2425 w 2060"/>
                  <a:gd name="T37" fmla="*/ 510 h 1644"/>
                  <a:gd name="T38" fmla="*/ 2155 w 2060"/>
                  <a:gd name="T39" fmla="*/ 477 h 1644"/>
                  <a:gd name="T40" fmla="*/ 2647 w 2060"/>
                  <a:gd name="T41" fmla="*/ 509 h 1644"/>
                  <a:gd name="T42" fmla="*/ 3005 w 2060"/>
                  <a:gd name="T43" fmla="*/ 570 h 1644"/>
                  <a:gd name="T44" fmla="*/ 3186 w 2060"/>
                  <a:gd name="T45" fmla="*/ 690 h 1644"/>
                  <a:gd name="T46" fmla="*/ 3728 w 2060"/>
                  <a:gd name="T47" fmla="*/ 566 h 1644"/>
                  <a:gd name="T48" fmla="*/ 3950 w 2060"/>
                  <a:gd name="T49" fmla="*/ 687 h 1644"/>
                  <a:gd name="T50" fmla="*/ 3959 w 2060"/>
                  <a:gd name="T51" fmla="*/ 584 h 1644"/>
                  <a:gd name="T52" fmla="*/ 4080 w 2060"/>
                  <a:gd name="T53" fmla="*/ 534 h 1644"/>
                  <a:gd name="T54" fmla="*/ 4135 w 2060"/>
                  <a:gd name="T55" fmla="*/ 364 h 1644"/>
                  <a:gd name="T56" fmla="*/ 4229 w 2060"/>
                  <a:gd name="T57" fmla="*/ 353 h 1644"/>
                  <a:gd name="T58" fmla="*/ 4274 w 2060"/>
                  <a:gd name="T59" fmla="*/ 285 h 1644"/>
                  <a:gd name="T60" fmla="*/ 4188 w 2060"/>
                  <a:gd name="T61" fmla="*/ 151 h 1644"/>
                  <a:gd name="T62" fmla="*/ 4404 w 2060"/>
                  <a:gd name="T63" fmla="*/ 72 h 1644"/>
                  <a:gd name="T64" fmla="*/ 4515 w 2060"/>
                  <a:gd name="T65" fmla="*/ 139 h 1644"/>
                  <a:gd name="T66" fmla="*/ 4504 w 2060"/>
                  <a:gd name="T67" fmla="*/ 82 h 1644"/>
                  <a:gd name="T68" fmla="*/ 4580 w 2060"/>
                  <a:gd name="T69" fmla="*/ 34 h 1644"/>
                  <a:gd name="T70" fmla="*/ 4726 w 2060"/>
                  <a:gd name="T71" fmla="*/ 0 h 1644"/>
                  <a:gd name="T72" fmla="*/ 4221 w 2060"/>
                  <a:gd name="T73" fmla="*/ 42 h 1644"/>
                  <a:gd name="T74" fmla="*/ 3670 w 2060"/>
                  <a:gd name="T75" fmla="*/ 56 h 1644"/>
                  <a:gd name="T76" fmla="*/ 3129 w 2060"/>
                  <a:gd name="T77" fmla="*/ 20 h 1644"/>
                  <a:gd name="T78" fmla="*/ 2623 w 2060"/>
                  <a:gd name="T79" fmla="*/ 44 h 1644"/>
                  <a:gd name="T80" fmla="*/ 2411 w 2060"/>
                  <a:gd name="T81" fmla="*/ 114 h 1644"/>
                  <a:gd name="T82" fmla="*/ 2146 w 2060"/>
                  <a:gd name="T83" fmla="*/ 92 h 1644"/>
                  <a:gd name="T84" fmla="*/ 1758 w 2060"/>
                  <a:gd name="T85" fmla="*/ 122 h 1644"/>
                  <a:gd name="T86" fmla="*/ 1546 w 2060"/>
                  <a:gd name="T87" fmla="*/ 93 h 1644"/>
                  <a:gd name="T88" fmla="*/ 846 w 2060"/>
                  <a:gd name="T89" fmla="*/ 166 h 1644"/>
                  <a:gd name="T90" fmla="*/ 1243 w 2060"/>
                  <a:gd name="T91" fmla="*/ 142 h 1644"/>
                  <a:gd name="T92" fmla="*/ 1478 w 2060"/>
                  <a:gd name="T93" fmla="*/ 183 h 1644"/>
                  <a:gd name="T94" fmla="*/ 1029 w 2060"/>
                  <a:gd name="T95" fmla="*/ 238 h 1644"/>
                  <a:gd name="T96" fmla="*/ 639 w 2060"/>
                  <a:gd name="T97" fmla="*/ 278 h 1644"/>
                  <a:gd name="T98" fmla="*/ 387 w 2060"/>
                  <a:gd name="T99" fmla="*/ 357 h 1644"/>
                  <a:gd name="T100" fmla="*/ 657 w 2060"/>
                  <a:gd name="T101" fmla="*/ 369 h 1644"/>
                  <a:gd name="T102" fmla="*/ 882 w 2060"/>
                  <a:gd name="T103" fmla="*/ 382 h 1644"/>
                  <a:gd name="T104" fmla="*/ 1142 w 2060"/>
                  <a:gd name="T105" fmla="*/ 395 h 1644"/>
                  <a:gd name="T106" fmla="*/ 1129 w 2060"/>
                  <a:gd name="T107" fmla="*/ 342 h 1644"/>
                  <a:gd name="T108" fmla="*/ 1373 w 2060"/>
                  <a:gd name="T109" fmla="*/ 366 h 1644"/>
                  <a:gd name="T110" fmla="*/ 1591 w 2060"/>
                  <a:gd name="T111" fmla="*/ 313 h 1644"/>
                  <a:gd name="T112" fmla="*/ 1791 w 2060"/>
                  <a:gd name="T113" fmla="*/ 321 h 1644"/>
                  <a:gd name="T114" fmla="*/ 1481 w 2060"/>
                  <a:gd name="T115" fmla="*/ 399 h 164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060"/>
                  <a:gd name="T175" fmla="*/ 0 h 1644"/>
                  <a:gd name="T176" fmla="*/ 2060 w 2060"/>
                  <a:gd name="T177" fmla="*/ 1644 h 1644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060" h="1644">
                    <a:moveTo>
                      <a:pt x="697" y="677"/>
                    </a:moveTo>
                    <a:cubicBezTo>
                      <a:pt x="659" y="675"/>
                      <a:pt x="652" y="669"/>
                      <a:pt x="618" y="667"/>
                    </a:cubicBezTo>
                    <a:cubicBezTo>
                      <a:pt x="607" y="666"/>
                      <a:pt x="594" y="661"/>
                      <a:pt x="582" y="658"/>
                    </a:cubicBezTo>
                    <a:cubicBezTo>
                      <a:pt x="577" y="655"/>
                      <a:pt x="568" y="650"/>
                      <a:pt x="568" y="650"/>
                    </a:cubicBezTo>
                    <a:cubicBezTo>
                      <a:pt x="551" y="652"/>
                      <a:pt x="557" y="655"/>
                      <a:pt x="546" y="658"/>
                    </a:cubicBezTo>
                    <a:cubicBezTo>
                      <a:pt x="540" y="667"/>
                      <a:pt x="542" y="669"/>
                      <a:pt x="546" y="677"/>
                    </a:cubicBezTo>
                    <a:cubicBezTo>
                      <a:pt x="548" y="680"/>
                      <a:pt x="550" y="686"/>
                      <a:pt x="550" y="686"/>
                    </a:cubicBezTo>
                    <a:cubicBezTo>
                      <a:pt x="526" y="694"/>
                      <a:pt x="506" y="678"/>
                      <a:pt x="488" y="670"/>
                    </a:cubicBezTo>
                    <a:cubicBezTo>
                      <a:pt x="481" y="653"/>
                      <a:pt x="472" y="655"/>
                      <a:pt x="452" y="653"/>
                    </a:cubicBezTo>
                    <a:cubicBezTo>
                      <a:pt x="446" y="648"/>
                      <a:pt x="444" y="648"/>
                      <a:pt x="437" y="650"/>
                    </a:cubicBezTo>
                    <a:cubicBezTo>
                      <a:pt x="427" y="647"/>
                      <a:pt x="433" y="648"/>
                      <a:pt x="423" y="642"/>
                    </a:cubicBezTo>
                    <a:cubicBezTo>
                      <a:pt x="421" y="641"/>
                      <a:pt x="418" y="639"/>
                      <a:pt x="418" y="639"/>
                    </a:cubicBezTo>
                    <a:cubicBezTo>
                      <a:pt x="416" y="638"/>
                      <a:pt x="413" y="633"/>
                      <a:pt x="413" y="630"/>
                    </a:cubicBezTo>
                    <a:cubicBezTo>
                      <a:pt x="415" y="625"/>
                      <a:pt x="418" y="616"/>
                      <a:pt x="418" y="616"/>
                    </a:cubicBezTo>
                    <a:cubicBezTo>
                      <a:pt x="416" y="592"/>
                      <a:pt x="421" y="588"/>
                      <a:pt x="398" y="591"/>
                    </a:cubicBezTo>
                    <a:cubicBezTo>
                      <a:pt x="390" y="598"/>
                      <a:pt x="390" y="595"/>
                      <a:pt x="381" y="592"/>
                    </a:cubicBezTo>
                    <a:cubicBezTo>
                      <a:pt x="370" y="592"/>
                      <a:pt x="361" y="595"/>
                      <a:pt x="348" y="597"/>
                    </a:cubicBezTo>
                    <a:cubicBezTo>
                      <a:pt x="344" y="595"/>
                      <a:pt x="337" y="597"/>
                      <a:pt x="333" y="595"/>
                    </a:cubicBezTo>
                    <a:cubicBezTo>
                      <a:pt x="331" y="594"/>
                      <a:pt x="330" y="592"/>
                      <a:pt x="328" y="592"/>
                    </a:cubicBezTo>
                    <a:cubicBezTo>
                      <a:pt x="314" y="591"/>
                      <a:pt x="296" y="597"/>
                      <a:pt x="283" y="602"/>
                    </a:cubicBezTo>
                    <a:cubicBezTo>
                      <a:pt x="276" y="603"/>
                      <a:pt x="268" y="606"/>
                      <a:pt x="260" y="608"/>
                    </a:cubicBezTo>
                    <a:cubicBezTo>
                      <a:pt x="255" y="609"/>
                      <a:pt x="246" y="613"/>
                      <a:pt x="246" y="613"/>
                    </a:cubicBezTo>
                    <a:cubicBezTo>
                      <a:pt x="228" y="611"/>
                      <a:pt x="209" y="609"/>
                      <a:pt x="189" y="611"/>
                    </a:cubicBezTo>
                    <a:cubicBezTo>
                      <a:pt x="184" y="613"/>
                      <a:pt x="180" y="614"/>
                      <a:pt x="175" y="617"/>
                    </a:cubicBezTo>
                    <a:cubicBezTo>
                      <a:pt x="173" y="619"/>
                      <a:pt x="173" y="620"/>
                      <a:pt x="173" y="622"/>
                    </a:cubicBezTo>
                    <a:cubicBezTo>
                      <a:pt x="172" y="623"/>
                      <a:pt x="169" y="623"/>
                      <a:pt x="169" y="625"/>
                    </a:cubicBezTo>
                    <a:cubicBezTo>
                      <a:pt x="163" y="634"/>
                      <a:pt x="167" y="641"/>
                      <a:pt x="158" y="645"/>
                    </a:cubicBezTo>
                    <a:cubicBezTo>
                      <a:pt x="153" y="648"/>
                      <a:pt x="149" y="652"/>
                      <a:pt x="144" y="655"/>
                    </a:cubicBezTo>
                    <a:cubicBezTo>
                      <a:pt x="141" y="656"/>
                      <a:pt x="135" y="659"/>
                      <a:pt x="135" y="659"/>
                    </a:cubicBezTo>
                    <a:cubicBezTo>
                      <a:pt x="133" y="664"/>
                      <a:pt x="130" y="666"/>
                      <a:pt x="130" y="669"/>
                    </a:cubicBezTo>
                    <a:cubicBezTo>
                      <a:pt x="128" y="677"/>
                      <a:pt x="132" y="691"/>
                      <a:pt x="124" y="698"/>
                    </a:cubicBezTo>
                    <a:cubicBezTo>
                      <a:pt x="118" y="703"/>
                      <a:pt x="108" y="709"/>
                      <a:pt x="101" y="711"/>
                    </a:cubicBezTo>
                    <a:cubicBezTo>
                      <a:pt x="101" y="711"/>
                      <a:pt x="90" y="716"/>
                      <a:pt x="87" y="716"/>
                    </a:cubicBezTo>
                    <a:cubicBezTo>
                      <a:pt x="85" y="717"/>
                      <a:pt x="82" y="717"/>
                      <a:pt x="82" y="717"/>
                    </a:cubicBezTo>
                    <a:cubicBezTo>
                      <a:pt x="76" y="725"/>
                      <a:pt x="68" y="733"/>
                      <a:pt x="60" y="738"/>
                    </a:cubicBezTo>
                    <a:cubicBezTo>
                      <a:pt x="56" y="745"/>
                      <a:pt x="53" y="755"/>
                      <a:pt x="46" y="759"/>
                    </a:cubicBezTo>
                    <a:cubicBezTo>
                      <a:pt x="43" y="764"/>
                      <a:pt x="37" y="767"/>
                      <a:pt x="31" y="773"/>
                    </a:cubicBezTo>
                    <a:cubicBezTo>
                      <a:pt x="26" y="780"/>
                      <a:pt x="25" y="789"/>
                      <a:pt x="23" y="797"/>
                    </a:cubicBezTo>
                    <a:cubicBezTo>
                      <a:pt x="20" y="803"/>
                      <a:pt x="19" y="809"/>
                      <a:pt x="17" y="816"/>
                    </a:cubicBezTo>
                    <a:cubicBezTo>
                      <a:pt x="15" y="817"/>
                      <a:pt x="14" y="824"/>
                      <a:pt x="14" y="824"/>
                    </a:cubicBezTo>
                    <a:cubicBezTo>
                      <a:pt x="15" y="831"/>
                      <a:pt x="26" y="842"/>
                      <a:pt x="26" y="842"/>
                    </a:cubicBezTo>
                    <a:cubicBezTo>
                      <a:pt x="26" y="847"/>
                      <a:pt x="17" y="855"/>
                      <a:pt x="17" y="855"/>
                    </a:cubicBezTo>
                    <a:cubicBezTo>
                      <a:pt x="14" y="863"/>
                      <a:pt x="17" y="867"/>
                      <a:pt x="25" y="870"/>
                    </a:cubicBezTo>
                    <a:cubicBezTo>
                      <a:pt x="28" y="884"/>
                      <a:pt x="17" y="902"/>
                      <a:pt x="6" y="909"/>
                    </a:cubicBezTo>
                    <a:cubicBezTo>
                      <a:pt x="0" y="927"/>
                      <a:pt x="5" y="927"/>
                      <a:pt x="12" y="941"/>
                    </a:cubicBezTo>
                    <a:cubicBezTo>
                      <a:pt x="23" y="963"/>
                      <a:pt x="29" y="969"/>
                      <a:pt x="53" y="977"/>
                    </a:cubicBezTo>
                    <a:cubicBezTo>
                      <a:pt x="60" y="986"/>
                      <a:pt x="56" y="983"/>
                      <a:pt x="63" y="989"/>
                    </a:cubicBezTo>
                    <a:cubicBezTo>
                      <a:pt x="62" y="994"/>
                      <a:pt x="59" y="997"/>
                      <a:pt x="59" y="1002"/>
                    </a:cubicBezTo>
                    <a:cubicBezTo>
                      <a:pt x="57" y="1009"/>
                      <a:pt x="70" y="1020"/>
                      <a:pt x="74" y="1027"/>
                    </a:cubicBezTo>
                    <a:cubicBezTo>
                      <a:pt x="77" y="1031"/>
                      <a:pt x="91" y="1036"/>
                      <a:pt x="91" y="1036"/>
                    </a:cubicBezTo>
                    <a:cubicBezTo>
                      <a:pt x="94" y="1036"/>
                      <a:pt x="96" y="1036"/>
                      <a:pt x="98" y="1034"/>
                    </a:cubicBezTo>
                    <a:cubicBezTo>
                      <a:pt x="99" y="1034"/>
                      <a:pt x="98" y="1031"/>
                      <a:pt x="99" y="1030"/>
                    </a:cubicBezTo>
                    <a:cubicBezTo>
                      <a:pt x="101" y="1030"/>
                      <a:pt x="107" y="1038"/>
                      <a:pt x="108" y="1038"/>
                    </a:cubicBezTo>
                    <a:cubicBezTo>
                      <a:pt x="119" y="1047"/>
                      <a:pt x="133" y="1055"/>
                      <a:pt x="146" y="1059"/>
                    </a:cubicBezTo>
                    <a:cubicBezTo>
                      <a:pt x="149" y="1067"/>
                      <a:pt x="152" y="1066"/>
                      <a:pt x="159" y="1064"/>
                    </a:cubicBezTo>
                    <a:cubicBezTo>
                      <a:pt x="163" y="1061"/>
                      <a:pt x="166" y="1059"/>
                      <a:pt x="169" y="1058"/>
                    </a:cubicBezTo>
                    <a:cubicBezTo>
                      <a:pt x="172" y="1056"/>
                      <a:pt x="178" y="1055"/>
                      <a:pt x="178" y="1055"/>
                    </a:cubicBezTo>
                    <a:cubicBezTo>
                      <a:pt x="192" y="1059"/>
                      <a:pt x="209" y="1061"/>
                      <a:pt x="224" y="1063"/>
                    </a:cubicBezTo>
                    <a:cubicBezTo>
                      <a:pt x="231" y="1067"/>
                      <a:pt x="229" y="1070"/>
                      <a:pt x="238" y="1069"/>
                    </a:cubicBezTo>
                    <a:cubicBezTo>
                      <a:pt x="238" y="1063"/>
                      <a:pt x="238" y="1056"/>
                      <a:pt x="238" y="1050"/>
                    </a:cubicBezTo>
                    <a:cubicBezTo>
                      <a:pt x="241" y="1041"/>
                      <a:pt x="257" y="1059"/>
                      <a:pt x="260" y="1061"/>
                    </a:cubicBezTo>
                    <a:cubicBezTo>
                      <a:pt x="266" y="1050"/>
                      <a:pt x="279" y="1052"/>
                      <a:pt x="291" y="1050"/>
                    </a:cubicBezTo>
                    <a:cubicBezTo>
                      <a:pt x="297" y="1049"/>
                      <a:pt x="302" y="1044"/>
                      <a:pt x="308" y="1041"/>
                    </a:cubicBezTo>
                    <a:cubicBezTo>
                      <a:pt x="319" y="1042"/>
                      <a:pt x="330" y="1045"/>
                      <a:pt x="341" y="1049"/>
                    </a:cubicBezTo>
                    <a:cubicBezTo>
                      <a:pt x="342" y="1050"/>
                      <a:pt x="344" y="1055"/>
                      <a:pt x="344" y="1058"/>
                    </a:cubicBezTo>
                    <a:cubicBezTo>
                      <a:pt x="344" y="1061"/>
                      <a:pt x="342" y="1067"/>
                      <a:pt x="342" y="1067"/>
                    </a:cubicBezTo>
                    <a:cubicBezTo>
                      <a:pt x="347" y="1070"/>
                      <a:pt x="355" y="1072"/>
                      <a:pt x="361" y="1075"/>
                    </a:cubicBezTo>
                    <a:cubicBezTo>
                      <a:pt x="362" y="1075"/>
                      <a:pt x="365" y="1077"/>
                      <a:pt x="365" y="1077"/>
                    </a:cubicBezTo>
                    <a:cubicBezTo>
                      <a:pt x="375" y="1074"/>
                      <a:pt x="384" y="1074"/>
                      <a:pt x="393" y="1080"/>
                    </a:cubicBezTo>
                    <a:cubicBezTo>
                      <a:pt x="396" y="1083"/>
                      <a:pt x="398" y="1088"/>
                      <a:pt x="401" y="1092"/>
                    </a:cubicBezTo>
                    <a:cubicBezTo>
                      <a:pt x="404" y="1095"/>
                      <a:pt x="407" y="1102"/>
                      <a:pt x="407" y="1102"/>
                    </a:cubicBezTo>
                    <a:cubicBezTo>
                      <a:pt x="404" y="1114"/>
                      <a:pt x="399" y="1127"/>
                      <a:pt x="396" y="1138"/>
                    </a:cubicBezTo>
                    <a:cubicBezTo>
                      <a:pt x="393" y="1147"/>
                      <a:pt x="395" y="1141"/>
                      <a:pt x="389" y="1152"/>
                    </a:cubicBezTo>
                    <a:cubicBezTo>
                      <a:pt x="387" y="1153"/>
                      <a:pt x="385" y="1156"/>
                      <a:pt x="385" y="1156"/>
                    </a:cubicBezTo>
                    <a:cubicBezTo>
                      <a:pt x="389" y="1185"/>
                      <a:pt x="396" y="1180"/>
                      <a:pt x="410" y="1197"/>
                    </a:cubicBezTo>
                    <a:cubicBezTo>
                      <a:pt x="427" y="1219"/>
                      <a:pt x="440" y="1239"/>
                      <a:pt x="447" y="1266"/>
                    </a:cubicBezTo>
                    <a:cubicBezTo>
                      <a:pt x="446" y="1280"/>
                      <a:pt x="452" y="1314"/>
                      <a:pt x="435" y="1325"/>
                    </a:cubicBezTo>
                    <a:cubicBezTo>
                      <a:pt x="427" y="1347"/>
                      <a:pt x="433" y="1325"/>
                      <a:pt x="430" y="1367"/>
                    </a:cubicBezTo>
                    <a:cubicBezTo>
                      <a:pt x="429" y="1377"/>
                      <a:pt x="421" y="1381"/>
                      <a:pt x="418" y="1391"/>
                    </a:cubicBezTo>
                    <a:cubicBezTo>
                      <a:pt x="421" y="1413"/>
                      <a:pt x="430" y="1422"/>
                      <a:pt x="446" y="1438"/>
                    </a:cubicBezTo>
                    <a:cubicBezTo>
                      <a:pt x="449" y="1441"/>
                      <a:pt x="450" y="1442"/>
                      <a:pt x="452" y="1447"/>
                    </a:cubicBezTo>
                    <a:cubicBezTo>
                      <a:pt x="454" y="1450"/>
                      <a:pt x="455" y="1456"/>
                      <a:pt x="455" y="1456"/>
                    </a:cubicBezTo>
                    <a:cubicBezTo>
                      <a:pt x="457" y="1475"/>
                      <a:pt x="458" y="1488"/>
                      <a:pt x="460" y="1505"/>
                    </a:cubicBezTo>
                    <a:cubicBezTo>
                      <a:pt x="461" y="1514"/>
                      <a:pt x="461" y="1511"/>
                      <a:pt x="464" y="1522"/>
                    </a:cubicBezTo>
                    <a:cubicBezTo>
                      <a:pt x="466" y="1524"/>
                      <a:pt x="466" y="1527"/>
                      <a:pt x="466" y="1527"/>
                    </a:cubicBezTo>
                    <a:cubicBezTo>
                      <a:pt x="468" y="1542"/>
                      <a:pt x="469" y="1552"/>
                      <a:pt x="481" y="1561"/>
                    </a:cubicBezTo>
                    <a:cubicBezTo>
                      <a:pt x="485" y="1566"/>
                      <a:pt x="488" y="1569"/>
                      <a:pt x="494" y="1572"/>
                    </a:cubicBezTo>
                    <a:cubicBezTo>
                      <a:pt x="497" y="1585"/>
                      <a:pt x="503" y="1597"/>
                      <a:pt x="506" y="1610"/>
                    </a:cubicBezTo>
                    <a:cubicBezTo>
                      <a:pt x="506" y="1614"/>
                      <a:pt x="508" y="1619"/>
                      <a:pt x="505" y="1622"/>
                    </a:cubicBezTo>
                    <a:cubicBezTo>
                      <a:pt x="503" y="1625"/>
                      <a:pt x="497" y="1628"/>
                      <a:pt x="497" y="1628"/>
                    </a:cubicBezTo>
                    <a:cubicBezTo>
                      <a:pt x="488" y="1642"/>
                      <a:pt x="509" y="1644"/>
                      <a:pt x="517" y="1644"/>
                    </a:cubicBezTo>
                    <a:cubicBezTo>
                      <a:pt x="539" y="1639"/>
                      <a:pt x="557" y="1635"/>
                      <a:pt x="579" y="1633"/>
                    </a:cubicBezTo>
                    <a:cubicBezTo>
                      <a:pt x="598" y="1630"/>
                      <a:pt x="613" y="1627"/>
                      <a:pt x="632" y="1624"/>
                    </a:cubicBezTo>
                    <a:cubicBezTo>
                      <a:pt x="635" y="1624"/>
                      <a:pt x="638" y="1622"/>
                      <a:pt x="641" y="1621"/>
                    </a:cubicBezTo>
                    <a:cubicBezTo>
                      <a:pt x="642" y="1621"/>
                      <a:pt x="644" y="1619"/>
                      <a:pt x="646" y="1617"/>
                    </a:cubicBezTo>
                    <a:cubicBezTo>
                      <a:pt x="649" y="1617"/>
                      <a:pt x="655" y="1616"/>
                      <a:pt x="655" y="1616"/>
                    </a:cubicBezTo>
                    <a:cubicBezTo>
                      <a:pt x="659" y="1610"/>
                      <a:pt x="664" y="1603"/>
                      <a:pt x="670" y="1600"/>
                    </a:cubicBezTo>
                    <a:cubicBezTo>
                      <a:pt x="675" y="1594"/>
                      <a:pt x="678" y="1591"/>
                      <a:pt x="683" y="1588"/>
                    </a:cubicBezTo>
                    <a:cubicBezTo>
                      <a:pt x="687" y="1581"/>
                      <a:pt x="697" y="1577"/>
                      <a:pt x="704" y="1574"/>
                    </a:cubicBezTo>
                    <a:cubicBezTo>
                      <a:pt x="715" y="1563"/>
                      <a:pt x="726" y="1550"/>
                      <a:pt x="731" y="1535"/>
                    </a:cubicBezTo>
                    <a:cubicBezTo>
                      <a:pt x="731" y="1531"/>
                      <a:pt x="729" y="1528"/>
                      <a:pt x="729" y="1525"/>
                    </a:cubicBezTo>
                    <a:cubicBezTo>
                      <a:pt x="729" y="1494"/>
                      <a:pt x="737" y="1505"/>
                      <a:pt x="754" y="1494"/>
                    </a:cubicBezTo>
                    <a:cubicBezTo>
                      <a:pt x="759" y="1488"/>
                      <a:pt x="762" y="1483"/>
                      <a:pt x="765" y="1475"/>
                    </a:cubicBezTo>
                    <a:cubicBezTo>
                      <a:pt x="763" y="1458"/>
                      <a:pt x="765" y="1439"/>
                      <a:pt x="755" y="1424"/>
                    </a:cubicBezTo>
                    <a:cubicBezTo>
                      <a:pt x="759" y="1413"/>
                      <a:pt x="771" y="1419"/>
                      <a:pt x="779" y="1422"/>
                    </a:cubicBezTo>
                    <a:cubicBezTo>
                      <a:pt x="782" y="1427"/>
                      <a:pt x="782" y="1435"/>
                      <a:pt x="785" y="1427"/>
                    </a:cubicBezTo>
                    <a:cubicBezTo>
                      <a:pt x="786" y="1416"/>
                      <a:pt x="786" y="1405"/>
                      <a:pt x="786" y="1396"/>
                    </a:cubicBezTo>
                    <a:cubicBezTo>
                      <a:pt x="788" y="1386"/>
                      <a:pt x="810" y="1385"/>
                      <a:pt x="817" y="1380"/>
                    </a:cubicBezTo>
                    <a:cubicBezTo>
                      <a:pt x="820" y="1374"/>
                      <a:pt x="831" y="1367"/>
                      <a:pt x="837" y="1363"/>
                    </a:cubicBezTo>
                    <a:cubicBezTo>
                      <a:pt x="841" y="1361"/>
                      <a:pt x="847" y="1356"/>
                      <a:pt x="847" y="1356"/>
                    </a:cubicBezTo>
                    <a:cubicBezTo>
                      <a:pt x="855" y="1345"/>
                      <a:pt x="845" y="1333"/>
                      <a:pt x="844" y="1320"/>
                    </a:cubicBezTo>
                    <a:cubicBezTo>
                      <a:pt x="845" y="1310"/>
                      <a:pt x="847" y="1308"/>
                      <a:pt x="850" y="1299"/>
                    </a:cubicBezTo>
                    <a:cubicBezTo>
                      <a:pt x="847" y="1288"/>
                      <a:pt x="842" y="1288"/>
                      <a:pt x="834" y="1280"/>
                    </a:cubicBezTo>
                    <a:cubicBezTo>
                      <a:pt x="833" y="1275"/>
                      <a:pt x="830" y="1266"/>
                      <a:pt x="830" y="1266"/>
                    </a:cubicBezTo>
                    <a:cubicBezTo>
                      <a:pt x="831" y="1250"/>
                      <a:pt x="831" y="1236"/>
                      <a:pt x="831" y="1220"/>
                    </a:cubicBezTo>
                    <a:cubicBezTo>
                      <a:pt x="833" y="1192"/>
                      <a:pt x="861" y="1183"/>
                      <a:pt x="876" y="1166"/>
                    </a:cubicBezTo>
                    <a:cubicBezTo>
                      <a:pt x="879" y="1160"/>
                      <a:pt x="884" y="1160"/>
                      <a:pt x="885" y="1153"/>
                    </a:cubicBezTo>
                    <a:cubicBezTo>
                      <a:pt x="890" y="1144"/>
                      <a:pt x="889" y="1142"/>
                      <a:pt x="895" y="1136"/>
                    </a:cubicBezTo>
                    <a:cubicBezTo>
                      <a:pt x="898" y="1127"/>
                      <a:pt x="906" y="1114"/>
                      <a:pt x="915" y="1111"/>
                    </a:cubicBezTo>
                    <a:cubicBezTo>
                      <a:pt x="920" y="1105"/>
                      <a:pt x="924" y="1099"/>
                      <a:pt x="930" y="1094"/>
                    </a:cubicBezTo>
                    <a:cubicBezTo>
                      <a:pt x="935" y="1089"/>
                      <a:pt x="938" y="1089"/>
                      <a:pt x="943" y="1084"/>
                    </a:cubicBezTo>
                    <a:cubicBezTo>
                      <a:pt x="947" y="1080"/>
                      <a:pt x="949" y="1078"/>
                      <a:pt x="955" y="1077"/>
                    </a:cubicBezTo>
                    <a:cubicBezTo>
                      <a:pt x="961" y="1066"/>
                      <a:pt x="958" y="1069"/>
                      <a:pt x="966" y="1064"/>
                    </a:cubicBezTo>
                    <a:cubicBezTo>
                      <a:pt x="972" y="1055"/>
                      <a:pt x="978" y="1045"/>
                      <a:pt x="983" y="1036"/>
                    </a:cubicBezTo>
                    <a:cubicBezTo>
                      <a:pt x="988" y="1030"/>
                      <a:pt x="989" y="1019"/>
                      <a:pt x="991" y="1013"/>
                    </a:cubicBezTo>
                    <a:cubicBezTo>
                      <a:pt x="994" y="1003"/>
                      <a:pt x="992" y="1009"/>
                      <a:pt x="998" y="999"/>
                    </a:cubicBezTo>
                    <a:cubicBezTo>
                      <a:pt x="1003" y="992"/>
                      <a:pt x="1003" y="984"/>
                      <a:pt x="1005" y="977"/>
                    </a:cubicBezTo>
                    <a:cubicBezTo>
                      <a:pt x="1003" y="966"/>
                      <a:pt x="1000" y="970"/>
                      <a:pt x="989" y="974"/>
                    </a:cubicBezTo>
                    <a:cubicBezTo>
                      <a:pt x="971" y="986"/>
                      <a:pt x="941" y="983"/>
                      <a:pt x="921" y="983"/>
                    </a:cubicBezTo>
                    <a:cubicBezTo>
                      <a:pt x="892" y="981"/>
                      <a:pt x="895" y="977"/>
                      <a:pt x="878" y="961"/>
                    </a:cubicBezTo>
                    <a:cubicBezTo>
                      <a:pt x="875" y="949"/>
                      <a:pt x="867" y="944"/>
                      <a:pt x="858" y="936"/>
                    </a:cubicBezTo>
                    <a:cubicBezTo>
                      <a:pt x="853" y="933"/>
                      <a:pt x="844" y="930"/>
                      <a:pt x="844" y="930"/>
                    </a:cubicBezTo>
                    <a:cubicBezTo>
                      <a:pt x="837" y="909"/>
                      <a:pt x="828" y="891"/>
                      <a:pt x="817" y="872"/>
                    </a:cubicBezTo>
                    <a:cubicBezTo>
                      <a:pt x="811" y="866"/>
                      <a:pt x="816" y="869"/>
                      <a:pt x="805" y="863"/>
                    </a:cubicBezTo>
                    <a:cubicBezTo>
                      <a:pt x="802" y="859"/>
                      <a:pt x="796" y="856"/>
                      <a:pt x="796" y="856"/>
                    </a:cubicBezTo>
                    <a:cubicBezTo>
                      <a:pt x="786" y="842"/>
                      <a:pt x="794" y="825"/>
                      <a:pt x="785" y="813"/>
                    </a:cubicBezTo>
                    <a:cubicBezTo>
                      <a:pt x="774" y="794"/>
                      <a:pt x="759" y="772"/>
                      <a:pt x="745" y="758"/>
                    </a:cubicBezTo>
                    <a:cubicBezTo>
                      <a:pt x="742" y="744"/>
                      <a:pt x="737" y="736"/>
                      <a:pt x="729" y="723"/>
                    </a:cubicBezTo>
                    <a:cubicBezTo>
                      <a:pt x="726" y="720"/>
                      <a:pt x="723" y="709"/>
                      <a:pt x="723" y="709"/>
                    </a:cubicBezTo>
                    <a:cubicBezTo>
                      <a:pt x="740" y="705"/>
                      <a:pt x="757" y="733"/>
                      <a:pt x="766" y="744"/>
                    </a:cubicBezTo>
                    <a:cubicBezTo>
                      <a:pt x="771" y="758"/>
                      <a:pt x="771" y="759"/>
                      <a:pt x="786" y="764"/>
                    </a:cubicBezTo>
                    <a:cubicBezTo>
                      <a:pt x="793" y="766"/>
                      <a:pt x="800" y="773"/>
                      <a:pt x="800" y="773"/>
                    </a:cubicBezTo>
                    <a:cubicBezTo>
                      <a:pt x="803" y="780"/>
                      <a:pt x="808" y="784"/>
                      <a:pt x="813" y="791"/>
                    </a:cubicBezTo>
                    <a:cubicBezTo>
                      <a:pt x="813" y="803"/>
                      <a:pt x="814" y="809"/>
                      <a:pt x="817" y="819"/>
                    </a:cubicBezTo>
                    <a:cubicBezTo>
                      <a:pt x="819" y="842"/>
                      <a:pt x="820" y="841"/>
                      <a:pt x="839" y="847"/>
                    </a:cubicBezTo>
                    <a:cubicBezTo>
                      <a:pt x="844" y="852"/>
                      <a:pt x="847" y="856"/>
                      <a:pt x="851" y="861"/>
                    </a:cubicBezTo>
                    <a:cubicBezTo>
                      <a:pt x="851" y="863"/>
                      <a:pt x="853" y="864"/>
                      <a:pt x="853" y="866"/>
                    </a:cubicBezTo>
                    <a:cubicBezTo>
                      <a:pt x="853" y="869"/>
                      <a:pt x="853" y="874"/>
                      <a:pt x="855" y="877"/>
                    </a:cubicBezTo>
                    <a:cubicBezTo>
                      <a:pt x="856" y="884"/>
                      <a:pt x="870" y="889"/>
                      <a:pt x="875" y="894"/>
                    </a:cubicBezTo>
                    <a:cubicBezTo>
                      <a:pt x="887" y="927"/>
                      <a:pt x="870" y="945"/>
                      <a:pt x="910" y="955"/>
                    </a:cubicBezTo>
                    <a:cubicBezTo>
                      <a:pt x="921" y="953"/>
                      <a:pt x="926" y="955"/>
                      <a:pt x="933" y="949"/>
                    </a:cubicBezTo>
                    <a:cubicBezTo>
                      <a:pt x="938" y="942"/>
                      <a:pt x="944" y="941"/>
                      <a:pt x="951" y="936"/>
                    </a:cubicBezTo>
                    <a:cubicBezTo>
                      <a:pt x="972" y="924"/>
                      <a:pt x="978" y="920"/>
                      <a:pt x="1003" y="916"/>
                    </a:cubicBezTo>
                    <a:cubicBezTo>
                      <a:pt x="1009" y="914"/>
                      <a:pt x="1017" y="911"/>
                      <a:pt x="1025" y="909"/>
                    </a:cubicBezTo>
                    <a:cubicBezTo>
                      <a:pt x="1031" y="906"/>
                      <a:pt x="1036" y="899"/>
                      <a:pt x="1042" y="897"/>
                    </a:cubicBezTo>
                    <a:cubicBezTo>
                      <a:pt x="1051" y="894"/>
                      <a:pt x="1060" y="894"/>
                      <a:pt x="1068" y="888"/>
                    </a:cubicBezTo>
                    <a:cubicBezTo>
                      <a:pt x="1073" y="881"/>
                      <a:pt x="1079" y="877"/>
                      <a:pt x="1084" y="869"/>
                    </a:cubicBezTo>
                    <a:cubicBezTo>
                      <a:pt x="1087" y="861"/>
                      <a:pt x="1088" y="850"/>
                      <a:pt x="1098" y="844"/>
                    </a:cubicBezTo>
                    <a:cubicBezTo>
                      <a:pt x="1104" y="836"/>
                      <a:pt x="1105" y="825"/>
                      <a:pt x="1108" y="816"/>
                    </a:cubicBezTo>
                    <a:cubicBezTo>
                      <a:pt x="1110" y="811"/>
                      <a:pt x="1115" y="808"/>
                      <a:pt x="1116" y="803"/>
                    </a:cubicBezTo>
                    <a:cubicBezTo>
                      <a:pt x="1110" y="800"/>
                      <a:pt x="1110" y="805"/>
                      <a:pt x="1102" y="808"/>
                    </a:cubicBezTo>
                    <a:cubicBezTo>
                      <a:pt x="1099" y="802"/>
                      <a:pt x="1104" y="795"/>
                      <a:pt x="1098" y="792"/>
                    </a:cubicBezTo>
                    <a:cubicBezTo>
                      <a:pt x="1094" y="789"/>
                      <a:pt x="1084" y="788"/>
                      <a:pt x="1084" y="788"/>
                    </a:cubicBezTo>
                    <a:cubicBezTo>
                      <a:pt x="1077" y="780"/>
                      <a:pt x="1076" y="783"/>
                      <a:pt x="1067" y="786"/>
                    </a:cubicBezTo>
                    <a:cubicBezTo>
                      <a:pt x="1064" y="788"/>
                      <a:pt x="1057" y="789"/>
                      <a:pt x="1057" y="789"/>
                    </a:cubicBezTo>
                    <a:cubicBezTo>
                      <a:pt x="1054" y="789"/>
                      <a:pt x="1051" y="789"/>
                      <a:pt x="1048" y="788"/>
                    </a:cubicBezTo>
                    <a:cubicBezTo>
                      <a:pt x="1046" y="786"/>
                      <a:pt x="1045" y="778"/>
                      <a:pt x="1045" y="778"/>
                    </a:cubicBezTo>
                    <a:cubicBezTo>
                      <a:pt x="1046" y="778"/>
                      <a:pt x="1048" y="777"/>
                      <a:pt x="1050" y="775"/>
                    </a:cubicBezTo>
                    <a:cubicBezTo>
                      <a:pt x="1060" y="772"/>
                      <a:pt x="1067" y="778"/>
                      <a:pt x="1060" y="763"/>
                    </a:cubicBezTo>
                    <a:cubicBezTo>
                      <a:pt x="1059" y="763"/>
                      <a:pt x="1057" y="761"/>
                      <a:pt x="1056" y="761"/>
                    </a:cubicBezTo>
                    <a:cubicBezTo>
                      <a:pt x="1053" y="761"/>
                      <a:pt x="1048" y="761"/>
                      <a:pt x="1046" y="763"/>
                    </a:cubicBezTo>
                    <a:cubicBezTo>
                      <a:pt x="1046" y="764"/>
                      <a:pt x="1045" y="766"/>
                      <a:pt x="1043" y="767"/>
                    </a:cubicBezTo>
                    <a:cubicBezTo>
                      <a:pt x="1036" y="775"/>
                      <a:pt x="1025" y="777"/>
                      <a:pt x="1016" y="780"/>
                    </a:cubicBezTo>
                    <a:cubicBezTo>
                      <a:pt x="1011" y="780"/>
                      <a:pt x="1006" y="778"/>
                      <a:pt x="1003" y="777"/>
                    </a:cubicBezTo>
                    <a:cubicBezTo>
                      <a:pt x="1002" y="777"/>
                      <a:pt x="997" y="775"/>
                      <a:pt x="997" y="775"/>
                    </a:cubicBezTo>
                    <a:cubicBezTo>
                      <a:pt x="988" y="763"/>
                      <a:pt x="986" y="761"/>
                      <a:pt x="971" y="758"/>
                    </a:cubicBezTo>
                    <a:cubicBezTo>
                      <a:pt x="971" y="753"/>
                      <a:pt x="974" y="747"/>
                      <a:pt x="971" y="742"/>
                    </a:cubicBezTo>
                    <a:cubicBezTo>
                      <a:pt x="969" y="739"/>
                      <a:pt x="960" y="736"/>
                      <a:pt x="957" y="734"/>
                    </a:cubicBezTo>
                    <a:cubicBezTo>
                      <a:pt x="954" y="733"/>
                      <a:pt x="947" y="731"/>
                      <a:pt x="947" y="731"/>
                    </a:cubicBezTo>
                    <a:cubicBezTo>
                      <a:pt x="941" y="725"/>
                      <a:pt x="935" y="722"/>
                      <a:pt x="929" y="716"/>
                    </a:cubicBezTo>
                    <a:cubicBezTo>
                      <a:pt x="930" y="706"/>
                      <a:pt x="932" y="700"/>
                      <a:pt x="941" y="697"/>
                    </a:cubicBezTo>
                    <a:cubicBezTo>
                      <a:pt x="955" y="698"/>
                      <a:pt x="968" y="702"/>
                      <a:pt x="980" y="705"/>
                    </a:cubicBezTo>
                    <a:cubicBezTo>
                      <a:pt x="986" y="711"/>
                      <a:pt x="988" y="716"/>
                      <a:pt x="995" y="720"/>
                    </a:cubicBezTo>
                    <a:cubicBezTo>
                      <a:pt x="1005" y="734"/>
                      <a:pt x="1012" y="736"/>
                      <a:pt x="1025" y="744"/>
                    </a:cubicBezTo>
                    <a:cubicBezTo>
                      <a:pt x="1033" y="742"/>
                      <a:pt x="1045" y="747"/>
                      <a:pt x="1051" y="741"/>
                    </a:cubicBezTo>
                    <a:cubicBezTo>
                      <a:pt x="1060" y="733"/>
                      <a:pt x="1048" y="738"/>
                      <a:pt x="1059" y="734"/>
                    </a:cubicBezTo>
                    <a:cubicBezTo>
                      <a:pt x="1064" y="738"/>
                      <a:pt x="1068" y="739"/>
                      <a:pt x="1073" y="742"/>
                    </a:cubicBezTo>
                    <a:cubicBezTo>
                      <a:pt x="1079" y="752"/>
                      <a:pt x="1093" y="750"/>
                      <a:pt x="1104" y="753"/>
                    </a:cubicBezTo>
                    <a:cubicBezTo>
                      <a:pt x="1121" y="764"/>
                      <a:pt x="1110" y="759"/>
                      <a:pt x="1141" y="761"/>
                    </a:cubicBezTo>
                    <a:cubicBezTo>
                      <a:pt x="1152" y="763"/>
                      <a:pt x="1156" y="766"/>
                      <a:pt x="1163" y="775"/>
                    </a:cubicBezTo>
                    <a:cubicBezTo>
                      <a:pt x="1159" y="788"/>
                      <a:pt x="1167" y="781"/>
                      <a:pt x="1173" y="777"/>
                    </a:cubicBezTo>
                    <a:cubicBezTo>
                      <a:pt x="1175" y="770"/>
                      <a:pt x="1178" y="770"/>
                      <a:pt x="1181" y="764"/>
                    </a:cubicBezTo>
                    <a:cubicBezTo>
                      <a:pt x="1190" y="767"/>
                      <a:pt x="1189" y="772"/>
                      <a:pt x="1187" y="783"/>
                    </a:cubicBezTo>
                    <a:cubicBezTo>
                      <a:pt x="1195" y="789"/>
                      <a:pt x="1206" y="786"/>
                      <a:pt x="1215" y="789"/>
                    </a:cubicBezTo>
                    <a:cubicBezTo>
                      <a:pt x="1221" y="791"/>
                      <a:pt x="1226" y="797"/>
                      <a:pt x="1234" y="800"/>
                    </a:cubicBezTo>
                    <a:cubicBezTo>
                      <a:pt x="1245" y="803"/>
                      <a:pt x="1255" y="808"/>
                      <a:pt x="1265" y="816"/>
                    </a:cubicBezTo>
                    <a:cubicBezTo>
                      <a:pt x="1268" y="827"/>
                      <a:pt x="1272" y="831"/>
                      <a:pt x="1282" y="834"/>
                    </a:cubicBezTo>
                    <a:cubicBezTo>
                      <a:pt x="1286" y="842"/>
                      <a:pt x="1288" y="847"/>
                      <a:pt x="1296" y="852"/>
                    </a:cubicBezTo>
                    <a:cubicBezTo>
                      <a:pt x="1308" y="849"/>
                      <a:pt x="1302" y="850"/>
                      <a:pt x="1314" y="847"/>
                    </a:cubicBezTo>
                    <a:cubicBezTo>
                      <a:pt x="1316" y="845"/>
                      <a:pt x="1319" y="845"/>
                      <a:pt x="1319" y="845"/>
                    </a:cubicBezTo>
                    <a:cubicBezTo>
                      <a:pt x="1328" y="852"/>
                      <a:pt x="1322" y="842"/>
                      <a:pt x="1319" y="839"/>
                    </a:cubicBezTo>
                    <a:cubicBezTo>
                      <a:pt x="1316" y="844"/>
                      <a:pt x="1311" y="847"/>
                      <a:pt x="1310" y="853"/>
                    </a:cubicBezTo>
                    <a:cubicBezTo>
                      <a:pt x="1310" y="856"/>
                      <a:pt x="1307" y="863"/>
                      <a:pt x="1307" y="863"/>
                    </a:cubicBezTo>
                    <a:cubicBezTo>
                      <a:pt x="1308" y="869"/>
                      <a:pt x="1310" y="880"/>
                      <a:pt x="1319" y="880"/>
                    </a:cubicBezTo>
                    <a:lnTo>
                      <a:pt x="1320" y="916"/>
                    </a:lnTo>
                    <a:lnTo>
                      <a:pt x="1348" y="1005"/>
                    </a:lnTo>
                    <a:lnTo>
                      <a:pt x="1373" y="1033"/>
                    </a:lnTo>
                    <a:lnTo>
                      <a:pt x="1416" y="994"/>
                    </a:lnTo>
                    <a:lnTo>
                      <a:pt x="1413" y="967"/>
                    </a:lnTo>
                    <a:lnTo>
                      <a:pt x="1424" y="959"/>
                    </a:lnTo>
                    <a:lnTo>
                      <a:pt x="1423" y="925"/>
                    </a:lnTo>
                    <a:lnTo>
                      <a:pt x="1452" y="916"/>
                    </a:lnTo>
                    <a:lnTo>
                      <a:pt x="1520" y="855"/>
                    </a:lnTo>
                    <a:lnTo>
                      <a:pt x="1533" y="839"/>
                    </a:lnTo>
                    <a:lnTo>
                      <a:pt x="1588" y="824"/>
                    </a:lnTo>
                    <a:lnTo>
                      <a:pt x="1608" y="847"/>
                    </a:lnTo>
                    <a:lnTo>
                      <a:pt x="1602" y="858"/>
                    </a:lnTo>
                    <a:lnTo>
                      <a:pt x="1619" y="875"/>
                    </a:lnTo>
                    <a:lnTo>
                      <a:pt x="1624" y="899"/>
                    </a:lnTo>
                    <a:lnTo>
                      <a:pt x="1641" y="906"/>
                    </a:lnTo>
                    <a:lnTo>
                      <a:pt x="1677" y="892"/>
                    </a:lnTo>
                    <a:lnTo>
                      <a:pt x="1675" y="975"/>
                    </a:lnTo>
                    <a:lnTo>
                      <a:pt x="1684" y="956"/>
                    </a:lnTo>
                    <a:lnTo>
                      <a:pt x="1707" y="1000"/>
                    </a:lnTo>
                    <a:lnTo>
                      <a:pt x="1704" y="1030"/>
                    </a:lnTo>
                    <a:lnTo>
                      <a:pt x="1718" y="1013"/>
                    </a:lnTo>
                    <a:lnTo>
                      <a:pt x="1721" y="997"/>
                    </a:lnTo>
                    <a:lnTo>
                      <a:pt x="1738" y="972"/>
                    </a:lnTo>
                    <a:lnTo>
                      <a:pt x="1728" y="958"/>
                    </a:lnTo>
                    <a:lnTo>
                      <a:pt x="1737" y="942"/>
                    </a:lnTo>
                    <a:lnTo>
                      <a:pt x="1725" y="913"/>
                    </a:lnTo>
                    <a:lnTo>
                      <a:pt x="1732" y="889"/>
                    </a:lnTo>
                    <a:lnTo>
                      <a:pt x="1715" y="895"/>
                    </a:lnTo>
                    <a:lnTo>
                      <a:pt x="1707" y="874"/>
                    </a:lnTo>
                    <a:lnTo>
                      <a:pt x="1701" y="844"/>
                    </a:lnTo>
                    <a:lnTo>
                      <a:pt x="1714" y="816"/>
                    </a:lnTo>
                    <a:lnTo>
                      <a:pt x="1728" y="834"/>
                    </a:lnTo>
                    <a:lnTo>
                      <a:pt x="1721" y="880"/>
                    </a:lnTo>
                    <a:lnTo>
                      <a:pt x="1738" y="849"/>
                    </a:lnTo>
                    <a:lnTo>
                      <a:pt x="1732" y="824"/>
                    </a:lnTo>
                    <a:lnTo>
                      <a:pt x="1752" y="808"/>
                    </a:lnTo>
                    <a:lnTo>
                      <a:pt x="1752" y="797"/>
                    </a:lnTo>
                    <a:lnTo>
                      <a:pt x="1759" y="800"/>
                    </a:lnTo>
                    <a:lnTo>
                      <a:pt x="1796" y="756"/>
                    </a:lnTo>
                    <a:lnTo>
                      <a:pt x="1805" y="684"/>
                    </a:lnTo>
                    <a:lnTo>
                      <a:pt x="1810" y="655"/>
                    </a:lnTo>
                    <a:lnTo>
                      <a:pt x="1794" y="664"/>
                    </a:lnTo>
                    <a:lnTo>
                      <a:pt x="1788" y="655"/>
                    </a:lnTo>
                    <a:lnTo>
                      <a:pt x="1800" y="638"/>
                    </a:lnTo>
                    <a:lnTo>
                      <a:pt x="1776" y="592"/>
                    </a:lnTo>
                    <a:lnTo>
                      <a:pt x="1763" y="580"/>
                    </a:lnTo>
                    <a:lnTo>
                      <a:pt x="1783" y="544"/>
                    </a:lnTo>
                    <a:lnTo>
                      <a:pt x="1762" y="539"/>
                    </a:lnTo>
                    <a:lnTo>
                      <a:pt x="1743" y="531"/>
                    </a:lnTo>
                    <a:lnTo>
                      <a:pt x="1751" y="503"/>
                    </a:lnTo>
                    <a:lnTo>
                      <a:pt x="1763" y="487"/>
                    </a:lnTo>
                    <a:lnTo>
                      <a:pt x="1766" y="519"/>
                    </a:lnTo>
                    <a:lnTo>
                      <a:pt x="1788" y="498"/>
                    </a:lnTo>
                    <a:lnTo>
                      <a:pt x="1805" y="497"/>
                    </a:lnTo>
                    <a:lnTo>
                      <a:pt x="1797" y="519"/>
                    </a:lnTo>
                    <a:lnTo>
                      <a:pt x="1824" y="528"/>
                    </a:lnTo>
                    <a:lnTo>
                      <a:pt x="1816" y="545"/>
                    </a:lnTo>
                    <a:lnTo>
                      <a:pt x="1830" y="559"/>
                    </a:lnTo>
                    <a:lnTo>
                      <a:pt x="1830" y="588"/>
                    </a:lnTo>
                    <a:lnTo>
                      <a:pt x="1861" y="559"/>
                    </a:lnTo>
                    <a:lnTo>
                      <a:pt x="1850" y="531"/>
                    </a:lnTo>
                    <a:lnTo>
                      <a:pt x="1821" y="489"/>
                    </a:lnTo>
                    <a:lnTo>
                      <a:pt x="1830" y="473"/>
                    </a:lnTo>
                    <a:lnTo>
                      <a:pt x="1824" y="448"/>
                    </a:lnTo>
                    <a:lnTo>
                      <a:pt x="1844" y="427"/>
                    </a:lnTo>
                    <a:lnTo>
                      <a:pt x="1868" y="416"/>
                    </a:lnTo>
                    <a:lnTo>
                      <a:pt x="1867" y="367"/>
                    </a:lnTo>
                    <a:lnTo>
                      <a:pt x="1865" y="333"/>
                    </a:lnTo>
                    <a:lnTo>
                      <a:pt x="1858" y="302"/>
                    </a:lnTo>
                    <a:lnTo>
                      <a:pt x="1830" y="248"/>
                    </a:lnTo>
                    <a:lnTo>
                      <a:pt x="1825" y="275"/>
                    </a:lnTo>
                    <a:lnTo>
                      <a:pt x="1807" y="258"/>
                    </a:lnTo>
                    <a:lnTo>
                      <a:pt x="1790" y="266"/>
                    </a:lnTo>
                    <a:lnTo>
                      <a:pt x="1805" y="226"/>
                    </a:lnTo>
                    <a:lnTo>
                      <a:pt x="1821" y="192"/>
                    </a:lnTo>
                    <a:lnTo>
                      <a:pt x="1850" y="176"/>
                    </a:lnTo>
                    <a:lnTo>
                      <a:pt x="1853" y="161"/>
                    </a:lnTo>
                    <a:lnTo>
                      <a:pt x="1873" y="155"/>
                    </a:lnTo>
                    <a:lnTo>
                      <a:pt x="1873" y="170"/>
                    </a:lnTo>
                    <a:lnTo>
                      <a:pt x="1896" y="145"/>
                    </a:lnTo>
                    <a:lnTo>
                      <a:pt x="1882" y="139"/>
                    </a:lnTo>
                    <a:lnTo>
                      <a:pt x="1882" y="120"/>
                    </a:lnTo>
                    <a:lnTo>
                      <a:pt x="1899" y="108"/>
                    </a:lnTo>
                    <a:lnTo>
                      <a:pt x="1906" y="122"/>
                    </a:lnTo>
                    <a:lnTo>
                      <a:pt x="1929" y="100"/>
                    </a:lnTo>
                    <a:lnTo>
                      <a:pt x="1926" y="120"/>
                    </a:lnTo>
                    <a:lnTo>
                      <a:pt x="1927" y="136"/>
                    </a:lnTo>
                    <a:lnTo>
                      <a:pt x="1926" y="158"/>
                    </a:lnTo>
                    <a:lnTo>
                      <a:pt x="1918" y="175"/>
                    </a:lnTo>
                    <a:lnTo>
                      <a:pt x="1932" y="197"/>
                    </a:lnTo>
                    <a:lnTo>
                      <a:pt x="1938" y="212"/>
                    </a:lnTo>
                    <a:lnTo>
                      <a:pt x="1947" y="209"/>
                    </a:lnTo>
                    <a:lnTo>
                      <a:pt x="1992" y="256"/>
                    </a:lnTo>
                    <a:lnTo>
                      <a:pt x="2002" y="233"/>
                    </a:lnTo>
                    <a:lnTo>
                      <a:pt x="2014" y="216"/>
                    </a:lnTo>
                    <a:lnTo>
                      <a:pt x="1994" y="205"/>
                    </a:lnTo>
                    <a:lnTo>
                      <a:pt x="1999" y="184"/>
                    </a:lnTo>
                    <a:lnTo>
                      <a:pt x="1999" y="172"/>
                    </a:lnTo>
                    <a:lnTo>
                      <a:pt x="1978" y="150"/>
                    </a:lnTo>
                    <a:lnTo>
                      <a:pt x="1960" y="147"/>
                    </a:lnTo>
                    <a:lnTo>
                      <a:pt x="1943" y="123"/>
                    </a:lnTo>
                    <a:lnTo>
                      <a:pt x="1966" y="119"/>
                    </a:lnTo>
                    <a:lnTo>
                      <a:pt x="1977" y="100"/>
                    </a:lnTo>
                    <a:lnTo>
                      <a:pt x="1991" y="106"/>
                    </a:lnTo>
                    <a:lnTo>
                      <a:pt x="2005" y="98"/>
                    </a:lnTo>
                    <a:lnTo>
                      <a:pt x="1990" y="80"/>
                    </a:lnTo>
                    <a:lnTo>
                      <a:pt x="2002" y="69"/>
                    </a:lnTo>
                    <a:lnTo>
                      <a:pt x="2021" y="68"/>
                    </a:lnTo>
                    <a:lnTo>
                      <a:pt x="2000" y="53"/>
                    </a:lnTo>
                    <a:lnTo>
                      <a:pt x="1975" y="51"/>
                    </a:lnTo>
                    <a:lnTo>
                      <a:pt x="1990" y="32"/>
                    </a:lnTo>
                    <a:lnTo>
                      <a:pt x="1989" y="11"/>
                    </a:lnTo>
                    <a:lnTo>
                      <a:pt x="2005" y="27"/>
                    </a:lnTo>
                    <a:lnTo>
                      <a:pt x="2015" y="18"/>
                    </a:lnTo>
                    <a:lnTo>
                      <a:pt x="2024" y="21"/>
                    </a:lnTo>
                    <a:lnTo>
                      <a:pt x="2038" y="36"/>
                    </a:lnTo>
                    <a:lnTo>
                      <a:pt x="2060" y="33"/>
                    </a:lnTo>
                    <a:lnTo>
                      <a:pt x="2042" y="15"/>
                    </a:lnTo>
                    <a:lnTo>
                      <a:pt x="2038" y="0"/>
                    </a:lnTo>
                    <a:lnTo>
                      <a:pt x="2006" y="5"/>
                    </a:lnTo>
                    <a:lnTo>
                      <a:pt x="1994" y="0"/>
                    </a:lnTo>
                    <a:lnTo>
                      <a:pt x="1955" y="11"/>
                    </a:lnTo>
                    <a:lnTo>
                      <a:pt x="1913" y="18"/>
                    </a:lnTo>
                    <a:lnTo>
                      <a:pt x="1886" y="30"/>
                    </a:lnTo>
                    <a:lnTo>
                      <a:pt x="1885" y="47"/>
                    </a:lnTo>
                    <a:lnTo>
                      <a:pt x="1864" y="50"/>
                    </a:lnTo>
                    <a:cubicBezTo>
                      <a:pt x="1858" y="55"/>
                      <a:pt x="1854" y="75"/>
                      <a:pt x="1847" y="77"/>
                    </a:cubicBezTo>
                    <a:cubicBezTo>
                      <a:pt x="1839" y="82"/>
                      <a:pt x="1830" y="65"/>
                      <a:pt x="1820" y="63"/>
                    </a:cubicBezTo>
                    <a:lnTo>
                      <a:pt x="1786" y="66"/>
                    </a:lnTo>
                    <a:lnTo>
                      <a:pt x="1732" y="56"/>
                    </a:lnTo>
                    <a:lnTo>
                      <a:pt x="1709" y="62"/>
                    </a:lnTo>
                    <a:lnTo>
                      <a:pt x="1678" y="56"/>
                    </a:lnTo>
                    <a:lnTo>
                      <a:pt x="1666" y="47"/>
                    </a:lnTo>
                    <a:lnTo>
                      <a:pt x="1643" y="50"/>
                    </a:lnTo>
                    <a:cubicBezTo>
                      <a:pt x="1635" y="52"/>
                      <a:pt x="1626" y="57"/>
                      <a:pt x="1618" y="60"/>
                    </a:cubicBezTo>
                    <a:cubicBezTo>
                      <a:pt x="1610" y="63"/>
                      <a:pt x="1603" y="67"/>
                      <a:pt x="1597" y="71"/>
                    </a:cubicBezTo>
                    <a:cubicBezTo>
                      <a:pt x="1591" y="75"/>
                      <a:pt x="1587" y="84"/>
                      <a:pt x="1583" y="83"/>
                    </a:cubicBezTo>
                    <a:cubicBezTo>
                      <a:pt x="1571" y="90"/>
                      <a:pt x="1576" y="67"/>
                      <a:pt x="1571" y="65"/>
                    </a:cubicBezTo>
                    <a:lnTo>
                      <a:pt x="1553" y="69"/>
                    </a:lnTo>
                    <a:cubicBezTo>
                      <a:pt x="1544" y="66"/>
                      <a:pt x="1531" y="50"/>
                      <a:pt x="1517" y="47"/>
                    </a:cubicBezTo>
                    <a:cubicBezTo>
                      <a:pt x="1503" y="46"/>
                      <a:pt x="1479" y="45"/>
                      <a:pt x="1468" y="48"/>
                    </a:cubicBezTo>
                    <a:cubicBezTo>
                      <a:pt x="1457" y="51"/>
                      <a:pt x="1461" y="63"/>
                      <a:pt x="1451" y="63"/>
                    </a:cubicBezTo>
                    <a:cubicBezTo>
                      <a:pt x="1439" y="66"/>
                      <a:pt x="1419" y="48"/>
                      <a:pt x="1408" y="47"/>
                    </a:cubicBezTo>
                    <a:cubicBezTo>
                      <a:pt x="1397" y="46"/>
                      <a:pt x="1390" y="59"/>
                      <a:pt x="1382" y="59"/>
                    </a:cubicBezTo>
                    <a:cubicBezTo>
                      <a:pt x="1374" y="59"/>
                      <a:pt x="1362" y="52"/>
                      <a:pt x="1357" y="47"/>
                    </a:cubicBezTo>
                    <a:cubicBezTo>
                      <a:pt x="1352" y="42"/>
                      <a:pt x="1356" y="36"/>
                      <a:pt x="1349" y="30"/>
                    </a:cubicBezTo>
                    <a:cubicBezTo>
                      <a:pt x="1333" y="26"/>
                      <a:pt x="1330" y="13"/>
                      <a:pt x="1318" y="11"/>
                    </a:cubicBezTo>
                    <a:cubicBezTo>
                      <a:pt x="1306" y="9"/>
                      <a:pt x="1287" y="20"/>
                      <a:pt x="1277" y="20"/>
                    </a:cubicBezTo>
                    <a:cubicBezTo>
                      <a:pt x="1267" y="20"/>
                      <a:pt x="1268" y="10"/>
                      <a:pt x="1259" y="9"/>
                    </a:cubicBezTo>
                    <a:lnTo>
                      <a:pt x="1222" y="14"/>
                    </a:lnTo>
                    <a:lnTo>
                      <a:pt x="1210" y="32"/>
                    </a:lnTo>
                    <a:cubicBezTo>
                      <a:pt x="1203" y="35"/>
                      <a:pt x="1187" y="28"/>
                      <a:pt x="1178" y="29"/>
                    </a:cubicBezTo>
                    <a:cubicBezTo>
                      <a:pt x="1169" y="30"/>
                      <a:pt x="1164" y="36"/>
                      <a:pt x="1154" y="39"/>
                    </a:cubicBezTo>
                    <a:cubicBezTo>
                      <a:pt x="1144" y="42"/>
                      <a:pt x="1124" y="44"/>
                      <a:pt x="1120" y="48"/>
                    </a:cubicBezTo>
                    <a:cubicBezTo>
                      <a:pt x="1109" y="57"/>
                      <a:pt x="1132" y="61"/>
                      <a:pt x="1132" y="65"/>
                    </a:cubicBezTo>
                    <a:cubicBezTo>
                      <a:pt x="1132" y="69"/>
                      <a:pt x="1126" y="70"/>
                      <a:pt x="1118" y="72"/>
                    </a:cubicBezTo>
                    <a:cubicBezTo>
                      <a:pt x="1110" y="74"/>
                      <a:pt x="1084" y="72"/>
                      <a:pt x="1085" y="77"/>
                    </a:cubicBezTo>
                    <a:cubicBezTo>
                      <a:pt x="1085" y="86"/>
                      <a:pt x="1126" y="103"/>
                      <a:pt x="1127" y="105"/>
                    </a:cubicBezTo>
                    <a:lnTo>
                      <a:pt x="1090" y="90"/>
                    </a:lnTo>
                    <a:lnTo>
                      <a:pt x="1072" y="95"/>
                    </a:lnTo>
                    <a:cubicBezTo>
                      <a:pt x="1063" y="93"/>
                      <a:pt x="1039" y="65"/>
                      <a:pt x="1033" y="80"/>
                    </a:cubicBezTo>
                    <a:cubicBezTo>
                      <a:pt x="1027" y="95"/>
                      <a:pt x="1077" y="132"/>
                      <a:pt x="1084" y="147"/>
                    </a:cubicBezTo>
                    <a:lnTo>
                      <a:pt x="1075" y="171"/>
                    </a:lnTo>
                    <a:lnTo>
                      <a:pt x="1040" y="170"/>
                    </a:lnTo>
                    <a:cubicBezTo>
                      <a:pt x="1040" y="170"/>
                      <a:pt x="1061" y="164"/>
                      <a:pt x="1060" y="155"/>
                    </a:cubicBezTo>
                    <a:cubicBezTo>
                      <a:pt x="1059" y="146"/>
                      <a:pt x="1043" y="127"/>
                      <a:pt x="1031" y="113"/>
                    </a:cubicBezTo>
                    <a:cubicBezTo>
                      <a:pt x="1025" y="101"/>
                      <a:pt x="1030" y="84"/>
                      <a:pt x="1024" y="81"/>
                    </a:cubicBezTo>
                    <a:cubicBezTo>
                      <a:pt x="1018" y="78"/>
                      <a:pt x="997" y="65"/>
                      <a:pt x="989" y="71"/>
                    </a:cubicBezTo>
                    <a:cubicBezTo>
                      <a:pt x="968" y="74"/>
                      <a:pt x="970" y="107"/>
                      <a:pt x="974" y="116"/>
                    </a:cubicBezTo>
                    <a:cubicBezTo>
                      <a:pt x="978" y="125"/>
                      <a:pt x="1009" y="122"/>
                      <a:pt x="1012" y="125"/>
                    </a:cubicBezTo>
                    <a:cubicBezTo>
                      <a:pt x="1028" y="153"/>
                      <a:pt x="1005" y="143"/>
                      <a:pt x="989" y="134"/>
                    </a:cubicBezTo>
                    <a:cubicBezTo>
                      <a:pt x="973" y="125"/>
                      <a:pt x="968" y="128"/>
                      <a:pt x="958" y="128"/>
                    </a:cubicBezTo>
                    <a:cubicBezTo>
                      <a:pt x="948" y="128"/>
                      <a:pt x="931" y="133"/>
                      <a:pt x="926" y="137"/>
                    </a:cubicBezTo>
                    <a:cubicBezTo>
                      <a:pt x="921" y="141"/>
                      <a:pt x="939" y="157"/>
                      <a:pt x="926" y="152"/>
                    </a:cubicBezTo>
                    <a:cubicBezTo>
                      <a:pt x="913" y="147"/>
                      <a:pt x="899" y="149"/>
                      <a:pt x="886" y="147"/>
                    </a:cubicBezTo>
                    <a:cubicBezTo>
                      <a:pt x="873" y="145"/>
                      <a:pt x="863" y="136"/>
                      <a:pt x="847" y="140"/>
                    </a:cubicBezTo>
                    <a:cubicBezTo>
                      <a:pt x="825" y="147"/>
                      <a:pt x="794" y="185"/>
                      <a:pt x="787" y="171"/>
                    </a:cubicBezTo>
                    <a:cubicBezTo>
                      <a:pt x="780" y="157"/>
                      <a:pt x="800" y="155"/>
                      <a:pt x="800" y="150"/>
                    </a:cubicBezTo>
                    <a:cubicBezTo>
                      <a:pt x="800" y="145"/>
                      <a:pt x="796" y="138"/>
                      <a:pt x="790" y="138"/>
                    </a:cubicBezTo>
                    <a:cubicBezTo>
                      <a:pt x="784" y="138"/>
                      <a:pt x="764" y="144"/>
                      <a:pt x="763" y="152"/>
                    </a:cubicBezTo>
                    <a:cubicBezTo>
                      <a:pt x="761" y="163"/>
                      <a:pt x="783" y="181"/>
                      <a:pt x="782" y="186"/>
                    </a:cubicBezTo>
                    <a:cubicBezTo>
                      <a:pt x="781" y="191"/>
                      <a:pt x="765" y="180"/>
                      <a:pt x="758" y="183"/>
                    </a:cubicBezTo>
                    <a:cubicBezTo>
                      <a:pt x="751" y="186"/>
                      <a:pt x="746" y="207"/>
                      <a:pt x="742" y="203"/>
                    </a:cubicBezTo>
                    <a:lnTo>
                      <a:pt x="728" y="189"/>
                    </a:lnTo>
                    <a:lnTo>
                      <a:pt x="746" y="170"/>
                    </a:lnTo>
                    <a:lnTo>
                      <a:pt x="733" y="158"/>
                    </a:lnTo>
                    <a:cubicBezTo>
                      <a:pt x="727" y="155"/>
                      <a:pt x="718" y="150"/>
                      <a:pt x="712" y="149"/>
                    </a:cubicBezTo>
                    <a:cubicBezTo>
                      <a:pt x="706" y="148"/>
                      <a:pt x="701" y="154"/>
                      <a:pt x="698" y="152"/>
                    </a:cubicBezTo>
                    <a:cubicBezTo>
                      <a:pt x="695" y="150"/>
                      <a:pt x="698" y="139"/>
                      <a:pt x="695" y="138"/>
                    </a:cubicBezTo>
                    <a:cubicBezTo>
                      <a:pt x="692" y="137"/>
                      <a:pt x="685" y="146"/>
                      <a:pt x="680" y="146"/>
                    </a:cubicBezTo>
                    <a:cubicBezTo>
                      <a:pt x="675" y="146"/>
                      <a:pt x="677" y="142"/>
                      <a:pt x="667" y="140"/>
                    </a:cubicBezTo>
                    <a:cubicBezTo>
                      <a:pt x="657" y="138"/>
                      <a:pt x="632" y="139"/>
                      <a:pt x="622" y="135"/>
                    </a:cubicBezTo>
                    <a:cubicBezTo>
                      <a:pt x="612" y="131"/>
                      <a:pt x="632" y="117"/>
                      <a:pt x="608" y="113"/>
                    </a:cubicBezTo>
                    <a:cubicBezTo>
                      <a:pt x="584" y="109"/>
                      <a:pt x="590" y="119"/>
                      <a:pt x="583" y="119"/>
                    </a:cubicBezTo>
                    <a:lnTo>
                      <a:pt x="568" y="114"/>
                    </a:lnTo>
                    <a:cubicBezTo>
                      <a:pt x="555" y="116"/>
                      <a:pt x="521" y="125"/>
                      <a:pt x="505" y="131"/>
                    </a:cubicBezTo>
                    <a:cubicBezTo>
                      <a:pt x="482" y="140"/>
                      <a:pt x="485" y="140"/>
                      <a:pt x="472" y="152"/>
                    </a:cubicBezTo>
                    <a:cubicBezTo>
                      <a:pt x="459" y="164"/>
                      <a:pt x="443" y="192"/>
                      <a:pt x="428" y="204"/>
                    </a:cubicBezTo>
                    <a:cubicBezTo>
                      <a:pt x="410" y="223"/>
                      <a:pt x="393" y="217"/>
                      <a:pt x="382" y="224"/>
                    </a:cubicBezTo>
                    <a:lnTo>
                      <a:pt x="364" y="248"/>
                    </a:lnTo>
                    <a:lnTo>
                      <a:pt x="368" y="290"/>
                    </a:lnTo>
                    <a:lnTo>
                      <a:pt x="389" y="306"/>
                    </a:lnTo>
                    <a:lnTo>
                      <a:pt x="436" y="290"/>
                    </a:lnTo>
                    <a:cubicBezTo>
                      <a:pt x="447" y="296"/>
                      <a:pt x="448" y="335"/>
                      <a:pt x="457" y="341"/>
                    </a:cubicBezTo>
                    <a:cubicBezTo>
                      <a:pt x="468" y="348"/>
                      <a:pt x="486" y="330"/>
                      <a:pt x="491" y="324"/>
                    </a:cubicBezTo>
                    <a:lnTo>
                      <a:pt x="496" y="300"/>
                    </a:lnTo>
                    <a:lnTo>
                      <a:pt x="514" y="281"/>
                    </a:lnTo>
                    <a:cubicBezTo>
                      <a:pt x="515" y="270"/>
                      <a:pt x="499" y="245"/>
                      <a:pt x="502" y="234"/>
                    </a:cubicBezTo>
                    <a:cubicBezTo>
                      <a:pt x="505" y="225"/>
                      <a:pt x="526" y="220"/>
                      <a:pt x="535" y="213"/>
                    </a:cubicBezTo>
                    <a:cubicBezTo>
                      <a:pt x="544" y="206"/>
                      <a:pt x="546" y="192"/>
                      <a:pt x="554" y="191"/>
                    </a:cubicBezTo>
                    <a:cubicBezTo>
                      <a:pt x="567" y="190"/>
                      <a:pt x="580" y="200"/>
                      <a:pt x="581" y="204"/>
                    </a:cubicBezTo>
                    <a:cubicBezTo>
                      <a:pt x="581" y="208"/>
                      <a:pt x="560" y="200"/>
                      <a:pt x="557" y="215"/>
                    </a:cubicBezTo>
                    <a:cubicBezTo>
                      <a:pt x="554" y="230"/>
                      <a:pt x="535" y="233"/>
                      <a:pt x="533" y="242"/>
                    </a:cubicBezTo>
                    <a:lnTo>
                      <a:pt x="548" y="267"/>
                    </a:lnTo>
                    <a:lnTo>
                      <a:pt x="571" y="276"/>
                    </a:lnTo>
                    <a:lnTo>
                      <a:pt x="598" y="264"/>
                    </a:lnTo>
                    <a:lnTo>
                      <a:pt x="625" y="261"/>
                    </a:lnTo>
                    <a:cubicBezTo>
                      <a:pt x="632" y="263"/>
                      <a:pt x="645" y="271"/>
                      <a:pt x="638" y="276"/>
                    </a:cubicBezTo>
                    <a:cubicBezTo>
                      <a:pt x="631" y="281"/>
                      <a:pt x="593" y="287"/>
                      <a:pt x="584" y="293"/>
                    </a:cubicBezTo>
                    <a:cubicBezTo>
                      <a:pt x="575" y="299"/>
                      <a:pt x="587" y="309"/>
                      <a:pt x="581" y="311"/>
                    </a:cubicBezTo>
                    <a:cubicBezTo>
                      <a:pt x="567" y="319"/>
                      <a:pt x="556" y="301"/>
                      <a:pt x="550" y="303"/>
                    </a:cubicBezTo>
                    <a:lnTo>
                      <a:pt x="547" y="323"/>
                    </a:lnTo>
                    <a:lnTo>
                      <a:pt x="536" y="350"/>
                    </a:lnTo>
                    <a:lnTo>
                      <a:pt x="512" y="351"/>
                    </a:lnTo>
                    <a:lnTo>
                      <a:pt x="476" y="360"/>
                    </a:lnTo>
                    <a:lnTo>
                      <a:pt x="457" y="351"/>
                    </a:lnTo>
                    <a:lnTo>
                      <a:pt x="443" y="357"/>
                    </a:lnTo>
                    <a:lnTo>
                      <a:pt x="419" y="342"/>
                    </a:lnTo>
                    <a:cubicBezTo>
                      <a:pt x="417" y="335"/>
                      <a:pt x="433" y="329"/>
                      <a:pt x="428" y="317"/>
                    </a:cubicBezTo>
                    <a:cubicBezTo>
                      <a:pt x="423" y="305"/>
                      <a:pt x="396" y="313"/>
                      <a:pt x="392" y="321"/>
                    </a:cubicBezTo>
                    <a:lnTo>
                      <a:pt x="397" y="362"/>
                    </a:lnTo>
                    <a:lnTo>
                      <a:pt x="373" y="362"/>
                    </a:lnTo>
                    <a:cubicBezTo>
                      <a:pt x="365" y="366"/>
                      <a:pt x="355" y="380"/>
                      <a:pt x="347" y="386"/>
                    </a:cubicBezTo>
                    <a:cubicBezTo>
                      <a:pt x="339" y="392"/>
                      <a:pt x="332" y="379"/>
                      <a:pt x="322" y="399"/>
                    </a:cubicBezTo>
                    <a:cubicBezTo>
                      <a:pt x="312" y="419"/>
                      <a:pt x="301" y="411"/>
                      <a:pt x="293" y="414"/>
                    </a:cubicBezTo>
                    <a:cubicBezTo>
                      <a:pt x="285" y="417"/>
                      <a:pt x="280" y="414"/>
                      <a:pt x="275" y="416"/>
                    </a:cubicBezTo>
                    <a:cubicBezTo>
                      <a:pt x="270" y="418"/>
                      <a:pt x="267" y="426"/>
                      <a:pt x="260" y="426"/>
                    </a:cubicBezTo>
                    <a:cubicBezTo>
                      <a:pt x="253" y="426"/>
                      <a:pt x="238" y="417"/>
                      <a:pt x="232" y="419"/>
                    </a:cubicBezTo>
                    <a:cubicBezTo>
                      <a:pt x="226" y="421"/>
                      <a:pt x="221" y="432"/>
                      <a:pt x="226" y="437"/>
                    </a:cubicBezTo>
                    <a:lnTo>
                      <a:pt x="263" y="449"/>
                    </a:lnTo>
                    <a:lnTo>
                      <a:pt x="272" y="474"/>
                    </a:lnTo>
                    <a:lnTo>
                      <a:pt x="262" y="503"/>
                    </a:lnTo>
                    <a:cubicBezTo>
                      <a:pt x="251" y="507"/>
                      <a:pt x="223" y="499"/>
                      <a:pt x="206" y="498"/>
                    </a:cubicBezTo>
                    <a:cubicBezTo>
                      <a:pt x="189" y="497"/>
                      <a:pt x="164" y="492"/>
                      <a:pt x="158" y="498"/>
                    </a:cubicBezTo>
                    <a:cubicBezTo>
                      <a:pt x="152" y="504"/>
                      <a:pt x="167" y="527"/>
                      <a:pt x="167" y="537"/>
                    </a:cubicBezTo>
                    <a:cubicBezTo>
                      <a:pt x="167" y="547"/>
                      <a:pt x="159" y="551"/>
                      <a:pt x="157" y="557"/>
                    </a:cubicBezTo>
                    <a:cubicBezTo>
                      <a:pt x="155" y="563"/>
                      <a:pt x="161" y="569"/>
                      <a:pt x="157" y="576"/>
                    </a:cubicBezTo>
                    <a:cubicBezTo>
                      <a:pt x="153" y="583"/>
                      <a:pt x="127" y="594"/>
                      <a:pt x="130" y="597"/>
                    </a:cubicBezTo>
                    <a:cubicBezTo>
                      <a:pt x="139" y="606"/>
                      <a:pt x="160" y="592"/>
                      <a:pt x="176" y="592"/>
                    </a:cubicBezTo>
                    <a:lnTo>
                      <a:pt x="226" y="598"/>
                    </a:lnTo>
                    <a:lnTo>
                      <a:pt x="260" y="588"/>
                    </a:lnTo>
                    <a:lnTo>
                      <a:pt x="274" y="576"/>
                    </a:lnTo>
                    <a:cubicBezTo>
                      <a:pt x="282" y="573"/>
                      <a:pt x="306" y="573"/>
                      <a:pt x="307" y="569"/>
                    </a:cubicBezTo>
                    <a:cubicBezTo>
                      <a:pt x="321" y="557"/>
                      <a:pt x="283" y="559"/>
                      <a:pt x="283" y="552"/>
                    </a:cubicBezTo>
                    <a:cubicBezTo>
                      <a:pt x="283" y="545"/>
                      <a:pt x="300" y="533"/>
                      <a:pt x="307" y="528"/>
                    </a:cubicBezTo>
                    <a:lnTo>
                      <a:pt x="325" y="522"/>
                    </a:lnTo>
                    <a:lnTo>
                      <a:pt x="320" y="503"/>
                    </a:lnTo>
                    <a:cubicBezTo>
                      <a:pt x="323" y="499"/>
                      <a:pt x="336" y="495"/>
                      <a:pt x="342" y="495"/>
                    </a:cubicBezTo>
                    <a:cubicBezTo>
                      <a:pt x="348" y="495"/>
                      <a:pt x="350" y="506"/>
                      <a:pt x="358" y="505"/>
                    </a:cubicBezTo>
                    <a:cubicBezTo>
                      <a:pt x="366" y="504"/>
                      <a:pt x="384" y="490"/>
                      <a:pt x="393" y="491"/>
                    </a:cubicBezTo>
                    <a:lnTo>
                      <a:pt x="415" y="510"/>
                    </a:lnTo>
                    <a:cubicBezTo>
                      <a:pt x="416" y="517"/>
                      <a:pt x="407" y="520"/>
                      <a:pt x="401" y="530"/>
                    </a:cubicBezTo>
                    <a:lnTo>
                      <a:pt x="381" y="573"/>
                    </a:lnTo>
                    <a:lnTo>
                      <a:pt x="406" y="576"/>
                    </a:lnTo>
                    <a:lnTo>
                      <a:pt x="412" y="561"/>
                    </a:lnTo>
                    <a:lnTo>
                      <a:pt x="404" y="543"/>
                    </a:lnTo>
                    <a:cubicBezTo>
                      <a:pt x="406" y="539"/>
                      <a:pt x="417" y="541"/>
                      <a:pt x="423" y="538"/>
                    </a:cubicBezTo>
                    <a:cubicBezTo>
                      <a:pt x="430" y="537"/>
                      <a:pt x="435" y="526"/>
                      <a:pt x="441" y="527"/>
                    </a:cubicBezTo>
                    <a:cubicBezTo>
                      <a:pt x="447" y="528"/>
                      <a:pt x="453" y="542"/>
                      <a:pt x="460" y="547"/>
                    </a:cubicBezTo>
                    <a:lnTo>
                      <a:pt x="483" y="559"/>
                    </a:lnTo>
                    <a:lnTo>
                      <a:pt x="490" y="573"/>
                    </a:lnTo>
                    <a:lnTo>
                      <a:pt x="493" y="590"/>
                    </a:lnTo>
                    <a:lnTo>
                      <a:pt x="508" y="579"/>
                    </a:lnTo>
                    <a:cubicBezTo>
                      <a:pt x="508" y="579"/>
                      <a:pt x="507" y="566"/>
                      <a:pt x="509" y="564"/>
                    </a:cubicBezTo>
                    <a:cubicBezTo>
                      <a:pt x="513" y="561"/>
                      <a:pt x="512" y="581"/>
                      <a:pt x="521" y="569"/>
                    </a:cubicBezTo>
                    <a:cubicBezTo>
                      <a:pt x="530" y="557"/>
                      <a:pt x="525" y="556"/>
                      <a:pt x="515" y="549"/>
                    </a:cubicBezTo>
                    <a:lnTo>
                      <a:pt x="468" y="523"/>
                    </a:lnTo>
                    <a:lnTo>
                      <a:pt x="441" y="508"/>
                    </a:lnTo>
                    <a:lnTo>
                      <a:pt x="455" y="480"/>
                    </a:lnTo>
                    <a:lnTo>
                      <a:pt x="464" y="498"/>
                    </a:lnTo>
                    <a:lnTo>
                      <a:pt x="487" y="512"/>
                    </a:lnTo>
                    <a:lnTo>
                      <a:pt x="517" y="527"/>
                    </a:lnTo>
                    <a:cubicBezTo>
                      <a:pt x="526" y="535"/>
                      <a:pt x="529" y="546"/>
                      <a:pt x="539" y="559"/>
                    </a:cubicBezTo>
                    <a:cubicBezTo>
                      <a:pt x="549" y="572"/>
                      <a:pt x="570" y="602"/>
                      <a:pt x="579" y="608"/>
                    </a:cubicBezTo>
                    <a:cubicBezTo>
                      <a:pt x="588" y="614"/>
                      <a:pt x="588" y="598"/>
                      <a:pt x="592" y="597"/>
                    </a:cubicBezTo>
                    <a:cubicBezTo>
                      <a:pt x="596" y="594"/>
                      <a:pt x="604" y="602"/>
                      <a:pt x="604" y="599"/>
                    </a:cubicBezTo>
                    <a:cubicBezTo>
                      <a:pt x="604" y="596"/>
                      <a:pt x="596" y="583"/>
                      <a:pt x="593" y="578"/>
                    </a:cubicBezTo>
                    <a:cubicBezTo>
                      <a:pt x="589" y="574"/>
                      <a:pt x="590" y="568"/>
                      <a:pt x="587" y="567"/>
                    </a:cubicBezTo>
                    <a:cubicBezTo>
                      <a:pt x="585" y="563"/>
                      <a:pt x="583" y="558"/>
                      <a:pt x="584" y="555"/>
                    </a:cubicBezTo>
                    <a:cubicBezTo>
                      <a:pt x="585" y="552"/>
                      <a:pt x="589" y="550"/>
                      <a:pt x="592" y="548"/>
                    </a:cubicBezTo>
                    <a:lnTo>
                      <a:pt x="601" y="542"/>
                    </a:lnTo>
                    <a:cubicBezTo>
                      <a:pt x="607" y="541"/>
                      <a:pt x="621" y="541"/>
                      <a:pt x="627" y="541"/>
                    </a:cubicBezTo>
                    <a:cubicBezTo>
                      <a:pt x="633" y="541"/>
                      <a:pt x="636" y="541"/>
                      <a:pt x="640" y="539"/>
                    </a:cubicBezTo>
                    <a:cubicBezTo>
                      <a:pt x="644" y="537"/>
                      <a:pt x="648" y="532"/>
                      <a:pt x="650" y="528"/>
                    </a:cubicBezTo>
                    <a:lnTo>
                      <a:pt x="653" y="513"/>
                    </a:lnTo>
                    <a:lnTo>
                      <a:pt x="639" y="505"/>
                    </a:lnTo>
                    <a:cubicBezTo>
                      <a:pt x="639" y="503"/>
                      <a:pt x="650" y="505"/>
                      <a:pt x="655" y="501"/>
                    </a:cubicBezTo>
                    <a:cubicBezTo>
                      <a:pt x="660" y="497"/>
                      <a:pt x="665" y="488"/>
                      <a:pt x="670" y="483"/>
                    </a:cubicBezTo>
                    <a:cubicBezTo>
                      <a:pt x="675" y="478"/>
                      <a:pt x="681" y="471"/>
                      <a:pt x="686" y="470"/>
                    </a:cubicBezTo>
                    <a:lnTo>
                      <a:pt x="703" y="476"/>
                    </a:lnTo>
                    <a:lnTo>
                      <a:pt x="718" y="494"/>
                    </a:lnTo>
                    <a:cubicBezTo>
                      <a:pt x="723" y="498"/>
                      <a:pt x="727" y="503"/>
                      <a:pt x="731" y="501"/>
                    </a:cubicBezTo>
                    <a:cubicBezTo>
                      <a:pt x="735" y="499"/>
                      <a:pt x="742" y="488"/>
                      <a:pt x="742" y="482"/>
                    </a:cubicBezTo>
                    <a:lnTo>
                      <a:pt x="728" y="466"/>
                    </a:lnTo>
                    <a:cubicBezTo>
                      <a:pt x="730" y="462"/>
                      <a:pt x="746" y="463"/>
                      <a:pt x="755" y="459"/>
                    </a:cubicBezTo>
                    <a:cubicBezTo>
                      <a:pt x="764" y="455"/>
                      <a:pt x="777" y="444"/>
                      <a:pt x="782" y="444"/>
                    </a:cubicBezTo>
                    <a:cubicBezTo>
                      <a:pt x="787" y="444"/>
                      <a:pt x="786" y="452"/>
                      <a:pt x="784" y="458"/>
                    </a:cubicBezTo>
                    <a:cubicBezTo>
                      <a:pt x="782" y="464"/>
                      <a:pt x="765" y="469"/>
                      <a:pt x="772" y="480"/>
                    </a:cubicBezTo>
                    <a:cubicBezTo>
                      <a:pt x="779" y="491"/>
                      <a:pt x="820" y="516"/>
                      <a:pt x="824" y="525"/>
                    </a:cubicBezTo>
                    <a:cubicBezTo>
                      <a:pt x="828" y="534"/>
                      <a:pt x="808" y="535"/>
                      <a:pt x="796" y="537"/>
                    </a:cubicBezTo>
                    <a:cubicBezTo>
                      <a:pt x="784" y="539"/>
                      <a:pt x="763" y="541"/>
                      <a:pt x="751" y="539"/>
                    </a:cubicBezTo>
                    <a:cubicBezTo>
                      <a:pt x="739" y="537"/>
                      <a:pt x="739" y="524"/>
                      <a:pt x="722" y="524"/>
                    </a:cubicBezTo>
                    <a:cubicBezTo>
                      <a:pt x="705" y="524"/>
                      <a:pt x="707" y="533"/>
                      <a:pt x="697" y="537"/>
                    </a:cubicBezTo>
                    <a:lnTo>
                      <a:pt x="667" y="538"/>
                    </a:lnTo>
                    <a:lnTo>
                      <a:pt x="623" y="560"/>
                    </a:lnTo>
                    <a:lnTo>
                      <a:pt x="634" y="576"/>
                    </a:lnTo>
                    <a:lnTo>
                      <a:pt x="639" y="598"/>
                    </a:lnTo>
                    <a:lnTo>
                      <a:pt x="669" y="617"/>
                    </a:lnTo>
                    <a:lnTo>
                      <a:pt x="700" y="602"/>
                    </a:lnTo>
                    <a:lnTo>
                      <a:pt x="718" y="611"/>
                    </a:lnTo>
                    <a:lnTo>
                      <a:pt x="752" y="608"/>
                    </a:lnTo>
                    <a:lnTo>
                      <a:pt x="757" y="644"/>
                    </a:lnTo>
                    <a:lnTo>
                      <a:pt x="697" y="677"/>
                    </a:ln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58" name="直接连接符 3"/>
            <p:cNvSpPr>
              <a:spLocks noChangeShapeType="1"/>
            </p:cNvSpPr>
            <p:nvPr/>
          </p:nvSpPr>
          <p:spPr bwMode="auto">
            <a:xfrm>
              <a:off x="1103313" y="3779838"/>
              <a:ext cx="10204450" cy="1587"/>
            </a:xfrm>
            <a:prstGeom prst="line">
              <a:avLst/>
            </a:prstGeom>
            <a:noFill/>
            <a:ln w="9525">
              <a:solidFill>
                <a:srgbClr val="1B2153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9" name="Diamond 151"/>
            <p:cNvSpPr>
              <a:spLocks noChangeArrowheads="1"/>
            </p:cNvSpPr>
            <p:nvPr/>
          </p:nvSpPr>
          <p:spPr bwMode="auto">
            <a:xfrm>
              <a:off x="1285875" y="3048000"/>
              <a:ext cx="1441450" cy="1439863"/>
            </a:xfrm>
            <a:prstGeom prst="diamond">
              <a:avLst/>
            </a:prstGeom>
            <a:solidFill>
              <a:srgbClr val="FBCE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方正兰亭黑_GBK" charset="-122"/>
                <a:ea typeface="方正兰亭黑_GBK" charset="-122"/>
                <a:sym typeface="方正兰亭黑_GBK" charset="-122"/>
              </a:endParaRPr>
            </a:p>
          </p:txBody>
        </p:sp>
        <p:sp>
          <p:nvSpPr>
            <p:cNvPr id="260" name="Diamond 152"/>
            <p:cNvSpPr>
              <a:spLocks noChangeArrowheads="1"/>
            </p:cNvSpPr>
            <p:nvPr/>
          </p:nvSpPr>
          <p:spPr bwMode="auto">
            <a:xfrm>
              <a:off x="3375025" y="3048000"/>
              <a:ext cx="1439863" cy="1439863"/>
            </a:xfrm>
            <a:prstGeom prst="diamond">
              <a:avLst/>
            </a:prstGeom>
            <a:solidFill>
              <a:srgbClr val="1B2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方正兰亭黑_GBK" charset="-122"/>
                <a:ea typeface="方正兰亭黑_GBK" charset="-122"/>
                <a:sym typeface="方正兰亭黑_GBK" charset="-122"/>
              </a:endParaRPr>
            </a:p>
          </p:txBody>
        </p:sp>
        <p:sp>
          <p:nvSpPr>
            <p:cNvPr id="261" name="Diamond 153"/>
            <p:cNvSpPr>
              <a:spLocks noChangeArrowheads="1"/>
            </p:cNvSpPr>
            <p:nvPr/>
          </p:nvSpPr>
          <p:spPr bwMode="auto">
            <a:xfrm>
              <a:off x="5502275" y="3048000"/>
              <a:ext cx="1439863" cy="1439863"/>
            </a:xfrm>
            <a:prstGeom prst="diamond">
              <a:avLst/>
            </a:prstGeom>
            <a:solidFill>
              <a:srgbClr val="FBCE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方正兰亭黑_GBK" charset="-122"/>
                <a:ea typeface="方正兰亭黑_GBK" charset="-122"/>
                <a:sym typeface="方正兰亭黑_GBK" charset="-122"/>
              </a:endParaRPr>
            </a:p>
          </p:txBody>
        </p:sp>
        <p:sp>
          <p:nvSpPr>
            <p:cNvPr id="262" name="Diamond 153"/>
            <p:cNvSpPr>
              <a:spLocks noChangeArrowheads="1"/>
            </p:cNvSpPr>
            <p:nvPr/>
          </p:nvSpPr>
          <p:spPr bwMode="auto">
            <a:xfrm>
              <a:off x="7548563" y="3048000"/>
              <a:ext cx="1439862" cy="1439863"/>
            </a:xfrm>
            <a:prstGeom prst="diamond">
              <a:avLst/>
            </a:prstGeom>
            <a:solidFill>
              <a:srgbClr val="1B2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方正兰亭黑_GBK" charset="-122"/>
                <a:ea typeface="方正兰亭黑_GBK" charset="-122"/>
                <a:sym typeface="方正兰亭黑_GBK" charset="-122"/>
              </a:endParaRPr>
            </a:p>
          </p:txBody>
        </p:sp>
        <p:sp>
          <p:nvSpPr>
            <p:cNvPr id="263" name="Diamond 153"/>
            <p:cNvSpPr>
              <a:spLocks noChangeArrowheads="1"/>
            </p:cNvSpPr>
            <p:nvPr/>
          </p:nvSpPr>
          <p:spPr bwMode="auto">
            <a:xfrm>
              <a:off x="9609138" y="3048000"/>
              <a:ext cx="1439862" cy="1439863"/>
            </a:xfrm>
            <a:prstGeom prst="diamond">
              <a:avLst/>
            </a:prstGeom>
            <a:solidFill>
              <a:srgbClr val="FBCE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800">
                <a:solidFill>
                  <a:srgbClr val="FFFFFF"/>
                </a:solidFill>
                <a:latin typeface="方正兰亭黑_GBK" charset="-122"/>
                <a:ea typeface="方正兰亭黑_GBK" charset="-122"/>
                <a:sym typeface="方正兰亭黑_GBK" charset="-122"/>
              </a:endParaRPr>
            </a:p>
          </p:txBody>
        </p:sp>
        <p:sp>
          <p:nvSpPr>
            <p:cNvPr id="264" name="文本框 19"/>
            <p:cNvSpPr>
              <a:spLocks noChangeArrowheads="1"/>
            </p:cNvSpPr>
            <p:nvPr/>
          </p:nvSpPr>
          <p:spPr bwMode="auto">
            <a:xfrm>
              <a:off x="1623090" y="3527425"/>
              <a:ext cx="765432" cy="405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Text</a:t>
              </a:r>
              <a:endPara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265" name="组合 354"/>
            <p:cNvGrpSpPr/>
            <p:nvPr/>
          </p:nvGrpSpPr>
          <p:grpSpPr bwMode="auto">
            <a:xfrm>
              <a:off x="1146175" y="1974850"/>
              <a:ext cx="2347913" cy="984691"/>
              <a:chOff x="0" y="0"/>
              <a:chExt cx="1761619" cy="738829"/>
            </a:xfrm>
          </p:grpSpPr>
          <p:sp>
            <p:nvSpPr>
              <p:cNvPr id="266" name="文本框 355"/>
              <p:cNvSpPr>
                <a:spLocks noChangeArrowheads="1"/>
              </p:cNvSpPr>
              <p:nvPr/>
            </p:nvSpPr>
            <p:spPr bwMode="auto">
              <a:xfrm>
                <a:off x="110701" y="323452"/>
                <a:ext cx="1650918" cy="4153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 </a:t>
                </a:r>
                <a:endParaRPr lang="zh-CN" altLang="en-US" sz="12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</a:t>
                </a:r>
                <a:endParaRPr lang="zh-CN" altLang="en-US" sz="12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67" name="文本框 35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50918" cy="304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600" b="1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TEXT HERE</a:t>
                </a:r>
                <a:endParaRPr lang="zh-CN" altLang="en-US" sz="16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68" name="组合 354"/>
            <p:cNvGrpSpPr/>
            <p:nvPr/>
          </p:nvGrpSpPr>
          <p:grpSpPr bwMode="auto">
            <a:xfrm>
              <a:off x="3314700" y="4522788"/>
              <a:ext cx="2349500" cy="985424"/>
              <a:chOff x="0" y="0"/>
              <a:chExt cx="1761619" cy="738124"/>
            </a:xfrm>
          </p:grpSpPr>
          <p:sp>
            <p:nvSpPr>
              <p:cNvPr id="269" name="文本框 355"/>
              <p:cNvSpPr>
                <a:spLocks noChangeArrowheads="1"/>
              </p:cNvSpPr>
              <p:nvPr/>
            </p:nvSpPr>
            <p:spPr bwMode="auto">
              <a:xfrm>
                <a:off x="110701" y="323452"/>
                <a:ext cx="1650918" cy="414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 </a:t>
                </a:r>
                <a:endParaRPr lang="zh-CN" altLang="en-US" sz="12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</a:t>
                </a:r>
                <a:endParaRPr lang="zh-CN" altLang="en-US" sz="12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70" name="文本框 35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50918" cy="3040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600" b="1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TEXT HERE</a:t>
                </a:r>
                <a:endParaRPr lang="zh-CN" altLang="en-US" sz="16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71" name="组合 354"/>
            <p:cNvGrpSpPr/>
            <p:nvPr/>
          </p:nvGrpSpPr>
          <p:grpSpPr bwMode="auto">
            <a:xfrm>
              <a:off x="5387975" y="1916113"/>
              <a:ext cx="2347913" cy="985424"/>
              <a:chOff x="0" y="0"/>
              <a:chExt cx="1761619" cy="738124"/>
            </a:xfrm>
          </p:grpSpPr>
          <p:sp>
            <p:nvSpPr>
              <p:cNvPr id="272" name="文本框 355"/>
              <p:cNvSpPr>
                <a:spLocks noChangeArrowheads="1"/>
              </p:cNvSpPr>
              <p:nvPr/>
            </p:nvSpPr>
            <p:spPr bwMode="auto">
              <a:xfrm>
                <a:off x="110701" y="323452"/>
                <a:ext cx="1650918" cy="414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 </a:t>
                </a:r>
                <a:endParaRPr lang="zh-CN" altLang="en-US" sz="12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</a:t>
                </a:r>
                <a:endParaRPr lang="zh-CN" altLang="en-US" sz="12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73" name="文本框 35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50918" cy="3040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600" b="1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TEXT HERE</a:t>
                </a:r>
                <a:endParaRPr lang="zh-CN" altLang="en-US" sz="16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74" name="组合 354"/>
            <p:cNvGrpSpPr/>
            <p:nvPr/>
          </p:nvGrpSpPr>
          <p:grpSpPr bwMode="auto">
            <a:xfrm>
              <a:off x="7446963" y="4559300"/>
              <a:ext cx="2347912" cy="985425"/>
              <a:chOff x="0" y="0"/>
              <a:chExt cx="1761619" cy="738124"/>
            </a:xfrm>
          </p:grpSpPr>
          <p:sp>
            <p:nvSpPr>
              <p:cNvPr id="275" name="文本框 355"/>
              <p:cNvSpPr>
                <a:spLocks noChangeArrowheads="1"/>
              </p:cNvSpPr>
              <p:nvPr/>
            </p:nvSpPr>
            <p:spPr bwMode="auto">
              <a:xfrm>
                <a:off x="110701" y="323452"/>
                <a:ext cx="1650918" cy="414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 </a:t>
                </a:r>
                <a:endParaRPr lang="zh-CN" altLang="en-US" sz="12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</a:t>
                </a:r>
                <a:endParaRPr lang="zh-CN" altLang="en-US" sz="12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76" name="文本框 35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50918" cy="3040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600" b="1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TEXT HERE</a:t>
                </a:r>
                <a:endParaRPr lang="zh-CN" altLang="en-US" sz="16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77" name="组合 354"/>
            <p:cNvGrpSpPr/>
            <p:nvPr/>
          </p:nvGrpSpPr>
          <p:grpSpPr bwMode="auto">
            <a:xfrm>
              <a:off x="9599613" y="1797050"/>
              <a:ext cx="2347912" cy="984691"/>
              <a:chOff x="0" y="0"/>
              <a:chExt cx="1761619" cy="738829"/>
            </a:xfrm>
          </p:grpSpPr>
          <p:sp>
            <p:nvSpPr>
              <p:cNvPr id="278" name="文本框 355"/>
              <p:cNvSpPr>
                <a:spLocks noChangeArrowheads="1"/>
              </p:cNvSpPr>
              <p:nvPr/>
            </p:nvSpPr>
            <p:spPr bwMode="auto">
              <a:xfrm>
                <a:off x="110701" y="323452"/>
                <a:ext cx="1650918" cy="4153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 </a:t>
                </a:r>
                <a:endParaRPr lang="zh-CN" altLang="en-US" sz="12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</a:t>
                </a:r>
                <a:endParaRPr lang="zh-CN" altLang="en-US" sz="12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79" name="文本框 35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50918" cy="304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600" b="1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TEXT HERE</a:t>
                </a:r>
                <a:endParaRPr lang="zh-CN" altLang="en-US" sz="16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80" name="Rectangle 42"/>
            <p:cNvSpPr>
              <a:spLocks noChangeArrowheads="1"/>
            </p:cNvSpPr>
            <p:nvPr/>
          </p:nvSpPr>
          <p:spPr bwMode="auto">
            <a:xfrm>
              <a:off x="928688" y="5786438"/>
              <a:ext cx="10263187" cy="973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tIns="0" bIns="0"/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sym typeface="Arial" panose="020B0604020202020204" pitchFamily="34" charset="0"/>
                </a:rPr>
                <a:t>This is a sample text. Insert your desired text here. Again, this is a dummy text, enter your own text here. This is a sample text. Insert your desired text here.</a:t>
              </a: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方正兰亭黑_GBK" charset="-122"/>
              </a:endParaRPr>
            </a:p>
          </p:txBody>
        </p:sp>
        <p:sp>
          <p:nvSpPr>
            <p:cNvPr id="281" name="文本框 19"/>
            <p:cNvSpPr>
              <a:spLocks noChangeArrowheads="1"/>
            </p:cNvSpPr>
            <p:nvPr/>
          </p:nvSpPr>
          <p:spPr bwMode="auto">
            <a:xfrm>
              <a:off x="3731290" y="3527425"/>
              <a:ext cx="765432" cy="405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Text</a:t>
              </a:r>
              <a:endPara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2" name="文本框 19"/>
            <p:cNvSpPr>
              <a:spLocks noChangeArrowheads="1"/>
            </p:cNvSpPr>
            <p:nvPr/>
          </p:nvSpPr>
          <p:spPr bwMode="auto">
            <a:xfrm>
              <a:off x="5838695" y="3527425"/>
              <a:ext cx="765434" cy="405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Text</a:t>
              </a:r>
              <a:endPara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3" name="文本框 19"/>
            <p:cNvSpPr>
              <a:spLocks noChangeArrowheads="1"/>
            </p:cNvSpPr>
            <p:nvPr/>
          </p:nvSpPr>
          <p:spPr bwMode="auto">
            <a:xfrm>
              <a:off x="7858790" y="3527425"/>
              <a:ext cx="765432" cy="405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Text</a:t>
              </a:r>
              <a:endPara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4" name="文本框 19"/>
            <p:cNvSpPr>
              <a:spLocks noChangeArrowheads="1"/>
            </p:cNvSpPr>
            <p:nvPr/>
          </p:nvSpPr>
          <p:spPr bwMode="auto">
            <a:xfrm>
              <a:off x="9946353" y="3527425"/>
              <a:ext cx="765432" cy="405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Text</a:t>
              </a:r>
              <a:endParaRPr kumimoji="0" lang="zh-CN" altLang="en-US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7" name="组合 516"/>
          <p:cNvGrpSpPr/>
          <p:nvPr/>
        </p:nvGrpSpPr>
        <p:grpSpPr>
          <a:xfrm>
            <a:off x="-252536" y="1891116"/>
            <a:ext cx="9382756" cy="3338084"/>
            <a:chOff x="-9525" y="1412875"/>
            <a:chExt cx="11793538" cy="4195763"/>
          </a:xfrm>
        </p:grpSpPr>
        <p:grpSp>
          <p:nvGrpSpPr>
            <p:cNvPr id="377" name="Group 3"/>
            <p:cNvGrpSpPr/>
            <p:nvPr/>
          </p:nvGrpSpPr>
          <p:grpSpPr bwMode="auto">
            <a:xfrm>
              <a:off x="1008063" y="1412875"/>
              <a:ext cx="10488612" cy="4195763"/>
              <a:chOff x="0" y="0"/>
              <a:chExt cx="4955" cy="1982"/>
            </a:xfrm>
          </p:grpSpPr>
          <p:sp>
            <p:nvSpPr>
              <p:cNvPr id="378" name="Freeform 4"/>
              <p:cNvSpPr>
                <a:spLocks noChangeArrowheads="1"/>
              </p:cNvSpPr>
              <p:nvPr/>
            </p:nvSpPr>
            <p:spPr bwMode="auto">
              <a:xfrm>
                <a:off x="91" y="88"/>
                <a:ext cx="1457" cy="1812"/>
              </a:xfrm>
              <a:custGeom>
                <a:avLst/>
                <a:gdLst>
                  <a:gd name="T0" fmla="*/ 47 w 1692"/>
                  <a:gd name="T1" fmla="*/ 30 h 2586"/>
                  <a:gd name="T2" fmla="*/ 131 w 1692"/>
                  <a:gd name="T3" fmla="*/ 25 h 2586"/>
                  <a:gd name="T4" fmla="*/ 177 w 1692"/>
                  <a:gd name="T5" fmla="*/ 29 h 2586"/>
                  <a:gd name="T6" fmla="*/ 169 w 1692"/>
                  <a:gd name="T7" fmla="*/ 53 h 2586"/>
                  <a:gd name="T8" fmla="*/ 111 w 1692"/>
                  <a:gd name="T9" fmla="*/ 69 h 2586"/>
                  <a:gd name="T10" fmla="*/ 90 w 1692"/>
                  <a:gd name="T11" fmla="*/ 85 h 2586"/>
                  <a:gd name="T12" fmla="*/ 116 w 1692"/>
                  <a:gd name="T13" fmla="*/ 114 h 2586"/>
                  <a:gd name="T14" fmla="*/ 129 w 1692"/>
                  <a:gd name="T15" fmla="*/ 114 h 2586"/>
                  <a:gd name="T16" fmla="*/ 133 w 1692"/>
                  <a:gd name="T17" fmla="*/ 107 h 2586"/>
                  <a:gd name="T18" fmla="*/ 195 w 1692"/>
                  <a:gd name="T19" fmla="*/ 137 h 2586"/>
                  <a:gd name="T20" fmla="*/ 264 w 1692"/>
                  <a:gd name="T21" fmla="*/ 142 h 2586"/>
                  <a:gd name="T22" fmla="*/ 324 w 1692"/>
                  <a:gd name="T23" fmla="*/ 160 h 2586"/>
                  <a:gd name="T24" fmla="*/ 348 w 1692"/>
                  <a:gd name="T25" fmla="*/ 168 h 2586"/>
                  <a:gd name="T26" fmla="*/ 314 w 1692"/>
                  <a:gd name="T27" fmla="*/ 191 h 2586"/>
                  <a:gd name="T28" fmla="*/ 374 w 1692"/>
                  <a:gd name="T29" fmla="*/ 211 h 2586"/>
                  <a:gd name="T30" fmla="*/ 421 w 1692"/>
                  <a:gd name="T31" fmla="*/ 240 h 2586"/>
                  <a:gd name="T32" fmla="*/ 446 w 1692"/>
                  <a:gd name="T33" fmla="*/ 273 h 2586"/>
                  <a:gd name="T34" fmla="*/ 487 w 1692"/>
                  <a:gd name="T35" fmla="*/ 301 h 2586"/>
                  <a:gd name="T36" fmla="*/ 522 w 1692"/>
                  <a:gd name="T37" fmla="*/ 298 h 2586"/>
                  <a:gd name="T38" fmla="*/ 507 w 1692"/>
                  <a:gd name="T39" fmla="*/ 283 h 2586"/>
                  <a:gd name="T40" fmla="*/ 525 w 1692"/>
                  <a:gd name="T41" fmla="*/ 273 h 2586"/>
                  <a:gd name="T42" fmla="*/ 558 w 1692"/>
                  <a:gd name="T43" fmla="*/ 263 h 2586"/>
                  <a:gd name="T44" fmla="*/ 591 w 1692"/>
                  <a:gd name="T45" fmla="*/ 246 h 2586"/>
                  <a:gd name="T46" fmla="*/ 639 w 1692"/>
                  <a:gd name="T47" fmla="*/ 231 h 2586"/>
                  <a:gd name="T48" fmla="*/ 661 w 1692"/>
                  <a:gd name="T49" fmla="*/ 206 h 2586"/>
                  <a:gd name="T50" fmla="*/ 633 w 1692"/>
                  <a:gd name="T51" fmla="*/ 182 h 2586"/>
                  <a:gd name="T52" fmla="*/ 561 w 1692"/>
                  <a:gd name="T53" fmla="*/ 167 h 2586"/>
                  <a:gd name="T54" fmla="*/ 450 w 1692"/>
                  <a:gd name="T55" fmla="*/ 152 h 2586"/>
                  <a:gd name="T56" fmla="*/ 398 w 1692"/>
                  <a:gd name="T57" fmla="*/ 149 h 2586"/>
                  <a:gd name="T58" fmla="*/ 369 w 1692"/>
                  <a:gd name="T59" fmla="*/ 150 h 2586"/>
                  <a:gd name="T60" fmla="*/ 324 w 1692"/>
                  <a:gd name="T61" fmla="*/ 155 h 2586"/>
                  <a:gd name="T62" fmla="*/ 309 w 1692"/>
                  <a:gd name="T63" fmla="*/ 139 h 2586"/>
                  <a:gd name="T64" fmla="*/ 301 w 1692"/>
                  <a:gd name="T65" fmla="*/ 125 h 2586"/>
                  <a:gd name="T66" fmla="*/ 257 w 1692"/>
                  <a:gd name="T67" fmla="*/ 130 h 2586"/>
                  <a:gd name="T68" fmla="*/ 233 w 1692"/>
                  <a:gd name="T69" fmla="*/ 112 h 2586"/>
                  <a:gd name="T70" fmla="*/ 301 w 1692"/>
                  <a:gd name="T71" fmla="*/ 108 h 2586"/>
                  <a:gd name="T72" fmla="*/ 343 w 1692"/>
                  <a:gd name="T73" fmla="*/ 107 h 2586"/>
                  <a:gd name="T74" fmla="*/ 366 w 1692"/>
                  <a:gd name="T75" fmla="*/ 107 h 2586"/>
                  <a:gd name="T76" fmla="*/ 431 w 1692"/>
                  <a:gd name="T77" fmla="*/ 89 h 2586"/>
                  <a:gd name="T78" fmla="*/ 483 w 1692"/>
                  <a:gd name="T79" fmla="*/ 80 h 2586"/>
                  <a:gd name="T80" fmla="*/ 521 w 1692"/>
                  <a:gd name="T81" fmla="*/ 75 h 2586"/>
                  <a:gd name="T82" fmla="*/ 547 w 1692"/>
                  <a:gd name="T83" fmla="*/ 64 h 2586"/>
                  <a:gd name="T84" fmla="*/ 525 w 1692"/>
                  <a:gd name="T85" fmla="*/ 61 h 2586"/>
                  <a:gd name="T86" fmla="*/ 623 w 1692"/>
                  <a:gd name="T87" fmla="*/ 54 h 2586"/>
                  <a:gd name="T88" fmla="*/ 574 w 1692"/>
                  <a:gd name="T89" fmla="*/ 41 h 2586"/>
                  <a:gd name="T90" fmla="*/ 542 w 1692"/>
                  <a:gd name="T91" fmla="*/ 32 h 2586"/>
                  <a:gd name="T92" fmla="*/ 499 w 1692"/>
                  <a:gd name="T93" fmla="*/ 43 h 2586"/>
                  <a:gd name="T94" fmla="*/ 453 w 1692"/>
                  <a:gd name="T95" fmla="*/ 53 h 2586"/>
                  <a:gd name="T96" fmla="*/ 417 w 1692"/>
                  <a:gd name="T97" fmla="*/ 36 h 2586"/>
                  <a:gd name="T98" fmla="*/ 494 w 1692"/>
                  <a:gd name="T99" fmla="*/ 29 h 2586"/>
                  <a:gd name="T100" fmla="*/ 517 w 1692"/>
                  <a:gd name="T101" fmla="*/ 24 h 2586"/>
                  <a:gd name="T102" fmla="*/ 542 w 1692"/>
                  <a:gd name="T103" fmla="*/ 20 h 2586"/>
                  <a:gd name="T104" fmla="*/ 524 w 1692"/>
                  <a:gd name="T105" fmla="*/ 18 h 2586"/>
                  <a:gd name="T106" fmla="*/ 515 w 1692"/>
                  <a:gd name="T107" fmla="*/ 14 h 2586"/>
                  <a:gd name="T108" fmla="*/ 489 w 1692"/>
                  <a:gd name="T109" fmla="*/ 13 h 2586"/>
                  <a:gd name="T110" fmla="*/ 451 w 1692"/>
                  <a:gd name="T111" fmla="*/ 16 h 2586"/>
                  <a:gd name="T112" fmla="*/ 388 w 1692"/>
                  <a:gd name="T113" fmla="*/ 14 h 2586"/>
                  <a:gd name="T114" fmla="*/ 224 w 1692"/>
                  <a:gd name="T115" fmla="*/ 0 h 2586"/>
                  <a:gd name="T116" fmla="*/ 140 w 1692"/>
                  <a:gd name="T117" fmla="*/ 4 h 2586"/>
                  <a:gd name="T118" fmla="*/ 118 w 1692"/>
                  <a:gd name="T119" fmla="*/ 13 h 2586"/>
                  <a:gd name="T120" fmla="*/ 53 w 1692"/>
                  <a:gd name="T121" fmla="*/ 20 h 2586"/>
                  <a:gd name="T122" fmla="*/ 53 w 1692"/>
                  <a:gd name="T123" fmla="*/ 25 h 2586"/>
                  <a:gd name="T124" fmla="*/ 2 w 1692"/>
                  <a:gd name="T125" fmla="*/ 30 h 258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92"/>
                  <a:gd name="T190" fmla="*/ 0 h 2586"/>
                  <a:gd name="T191" fmla="*/ 1692 w 1692"/>
                  <a:gd name="T192" fmla="*/ 2586 h 258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92" h="2586">
                    <a:moveTo>
                      <a:pt x="2" y="252"/>
                    </a:moveTo>
                    <a:lnTo>
                      <a:pt x="68" y="264"/>
                    </a:lnTo>
                    <a:lnTo>
                      <a:pt x="116" y="258"/>
                    </a:lnTo>
                    <a:lnTo>
                      <a:pt x="188" y="216"/>
                    </a:lnTo>
                    <a:lnTo>
                      <a:pt x="236" y="210"/>
                    </a:lnTo>
                    <a:lnTo>
                      <a:pt x="320" y="210"/>
                    </a:lnTo>
                    <a:lnTo>
                      <a:pt x="368" y="216"/>
                    </a:lnTo>
                    <a:lnTo>
                      <a:pt x="398" y="246"/>
                    </a:lnTo>
                    <a:lnTo>
                      <a:pt x="434" y="240"/>
                    </a:lnTo>
                    <a:lnTo>
                      <a:pt x="422" y="294"/>
                    </a:lnTo>
                    <a:lnTo>
                      <a:pt x="404" y="354"/>
                    </a:lnTo>
                    <a:lnTo>
                      <a:pt x="416" y="444"/>
                    </a:lnTo>
                    <a:lnTo>
                      <a:pt x="408" y="480"/>
                    </a:lnTo>
                    <a:lnTo>
                      <a:pt x="380" y="474"/>
                    </a:lnTo>
                    <a:lnTo>
                      <a:pt x="272" y="582"/>
                    </a:lnTo>
                    <a:lnTo>
                      <a:pt x="236" y="628"/>
                    </a:lnTo>
                    <a:lnTo>
                      <a:pt x="242" y="672"/>
                    </a:lnTo>
                    <a:lnTo>
                      <a:pt x="218" y="714"/>
                    </a:lnTo>
                    <a:lnTo>
                      <a:pt x="268" y="774"/>
                    </a:lnTo>
                    <a:lnTo>
                      <a:pt x="262" y="844"/>
                    </a:lnTo>
                    <a:lnTo>
                      <a:pt x="284" y="964"/>
                    </a:lnTo>
                    <a:lnTo>
                      <a:pt x="320" y="1010"/>
                    </a:lnTo>
                    <a:lnTo>
                      <a:pt x="324" y="970"/>
                    </a:lnTo>
                    <a:lnTo>
                      <a:pt x="316" y="960"/>
                    </a:lnTo>
                    <a:lnTo>
                      <a:pt x="302" y="834"/>
                    </a:lnTo>
                    <a:lnTo>
                      <a:pt x="326" y="830"/>
                    </a:lnTo>
                    <a:lnTo>
                      <a:pt x="328" y="906"/>
                    </a:lnTo>
                    <a:lnTo>
                      <a:pt x="380" y="996"/>
                    </a:lnTo>
                    <a:lnTo>
                      <a:pt x="368" y="1074"/>
                    </a:lnTo>
                    <a:lnTo>
                      <a:pt x="478" y="1154"/>
                    </a:lnTo>
                    <a:lnTo>
                      <a:pt x="564" y="1164"/>
                    </a:lnTo>
                    <a:lnTo>
                      <a:pt x="612" y="1208"/>
                    </a:lnTo>
                    <a:lnTo>
                      <a:pt x="650" y="1200"/>
                    </a:lnTo>
                    <a:lnTo>
                      <a:pt x="680" y="1224"/>
                    </a:lnTo>
                    <a:lnTo>
                      <a:pt x="698" y="1272"/>
                    </a:lnTo>
                    <a:lnTo>
                      <a:pt x="794" y="1350"/>
                    </a:lnTo>
                    <a:lnTo>
                      <a:pt x="842" y="1308"/>
                    </a:lnTo>
                    <a:lnTo>
                      <a:pt x="848" y="1350"/>
                    </a:lnTo>
                    <a:lnTo>
                      <a:pt x="854" y="1422"/>
                    </a:lnTo>
                    <a:lnTo>
                      <a:pt x="786" y="1490"/>
                    </a:lnTo>
                    <a:lnTo>
                      <a:pt x="788" y="1542"/>
                    </a:lnTo>
                    <a:lnTo>
                      <a:pt x="770" y="1608"/>
                    </a:lnTo>
                    <a:lnTo>
                      <a:pt x="802" y="1634"/>
                    </a:lnTo>
                    <a:lnTo>
                      <a:pt x="848" y="1668"/>
                    </a:lnTo>
                    <a:lnTo>
                      <a:pt x="916" y="1782"/>
                    </a:lnTo>
                    <a:lnTo>
                      <a:pt x="956" y="1800"/>
                    </a:lnTo>
                    <a:lnTo>
                      <a:pt x="1010" y="1848"/>
                    </a:lnTo>
                    <a:lnTo>
                      <a:pt x="1034" y="2022"/>
                    </a:lnTo>
                    <a:lnTo>
                      <a:pt x="1058" y="2178"/>
                    </a:lnTo>
                    <a:lnTo>
                      <a:pt x="1046" y="2244"/>
                    </a:lnTo>
                    <a:lnTo>
                      <a:pt x="1094" y="2310"/>
                    </a:lnTo>
                    <a:lnTo>
                      <a:pt x="1118" y="2364"/>
                    </a:lnTo>
                    <a:lnTo>
                      <a:pt x="1138" y="2458"/>
                    </a:lnTo>
                    <a:lnTo>
                      <a:pt x="1194" y="2540"/>
                    </a:lnTo>
                    <a:lnTo>
                      <a:pt x="1286" y="2586"/>
                    </a:lnTo>
                    <a:lnTo>
                      <a:pt x="1382" y="2574"/>
                    </a:lnTo>
                    <a:lnTo>
                      <a:pt x="1280" y="2520"/>
                    </a:lnTo>
                    <a:lnTo>
                      <a:pt x="1266" y="2472"/>
                    </a:lnTo>
                    <a:lnTo>
                      <a:pt x="1288" y="2428"/>
                    </a:lnTo>
                    <a:lnTo>
                      <a:pt x="1244" y="2394"/>
                    </a:lnTo>
                    <a:lnTo>
                      <a:pt x="1284" y="2334"/>
                    </a:lnTo>
                    <a:lnTo>
                      <a:pt x="1244" y="2300"/>
                    </a:lnTo>
                    <a:lnTo>
                      <a:pt x="1288" y="2306"/>
                    </a:lnTo>
                    <a:lnTo>
                      <a:pt x="1286" y="2244"/>
                    </a:lnTo>
                    <a:lnTo>
                      <a:pt x="1330" y="2268"/>
                    </a:lnTo>
                    <a:lnTo>
                      <a:pt x="1368" y="2228"/>
                    </a:lnTo>
                    <a:lnTo>
                      <a:pt x="1334" y="2160"/>
                    </a:lnTo>
                    <a:lnTo>
                      <a:pt x="1382" y="2184"/>
                    </a:lnTo>
                    <a:lnTo>
                      <a:pt x="1448" y="2076"/>
                    </a:lnTo>
                    <a:lnTo>
                      <a:pt x="1468" y="2052"/>
                    </a:lnTo>
                    <a:lnTo>
                      <a:pt x="1476" y="1982"/>
                    </a:lnTo>
                    <a:lnTo>
                      <a:pt x="1568" y="1950"/>
                    </a:lnTo>
                    <a:lnTo>
                      <a:pt x="1612" y="1880"/>
                    </a:lnTo>
                    <a:lnTo>
                      <a:pt x="1628" y="1830"/>
                    </a:lnTo>
                    <a:lnTo>
                      <a:pt x="1622" y="1746"/>
                    </a:lnTo>
                    <a:lnTo>
                      <a:pt x="1692" y="1644"/>
                    </a:lnTo>
                    <a:lnTo>
                      <a:pt x="1652" y="1578"/>
                    </a:lnTo>
                    <a:lnTo>
                      <a:pt x="1552" y="1538"/>
                    </a:lnTo>
                    <a:lnTo>
                      <a:pt x="1448" y="1500"/>
                    </a:lnTo>
                    <a:lnTo>
                      <a:pt x="1376" y="1494"/>
                    </a:lnTo>
                    <a:lnTo>
                      <a:pt x="1376" y="1410"/>
                    </a:lnTo>
                    <a:lnTo>
                      <a:pt x="1262" y="1356"/>
                    </a:lnTo>
                    <a:lnTo>
                      <a:pt x="1166" y="1272"/>
                    </a:lnTo>
                    <a:lnTo>
                      <a:pt x="1104" y="1280"/>
                    </a:lnTo>
                    <a:lnTo>
                      <a:pt x="1048" y="1276"/>
                    </a:lnTo>
                    <a:lnTo>
                      <a:pt x="1020" y="1244"/>
                    </a:lnTo>
                    <a:lnTo>
                      <a:pt x="974" y="1260"/>
                    </a:lnTo>
                    <a:lnTo>
                      <a:pt x="984" y="1238"/>
                    </a:lnTo>
                    <a:lnTo>
                      <a:pt x="934" y="1268"/>
                    </a:lnTo>
                    <a:lnTo>
                      <a:pt x="904" y="1268"/>
                    </a:lnTo>
                    <a:lnTo>
                      <a:pt x="872" y="1314"/>
                    </a:lnTo>
                    <a:lnTo>
                      <a:pt x="836" y="1272"/>
                    </a:lnTo>
                    <a:lnTo>
                      <a:pt x="794" y="1308"/>
                    </a:lnTo>
                    <a:lnTo>
                      <a:pt x="748" y="1278"/>
                    </a:lnTo>
                    <a:lnTo>
                      <a:pt x="758" y="1242"/>
                    </a:lnTo>
                    <a:lnTo>
                      <a:pt x="758" y="1174"/>
                    </a:lnTo>
                    <a:lnTo>
                      <a:pt x="698" y="1176"/>
                    </a:lnTo>
                    <a:lnTo>
                      <a:pt x="668" y="1140"/>
                    </a:lnTo>
                    <a:lnTo>
                      <a:pt x="736" y="1062"/>
                    </a:lnTo>
                    <a:lnTo>
                      <a:pt x="712" y="1050"/>
                    </a:lnTo>
                    <a:lnTo>
                      <a:pt x="658" y="1062"/>
                    </a:lnTo>
                    <a:lnTo>
                      <a:pt x="632" y="1104"/>
                    </a:lnTo>
                    <a:lnTo>
                      <a:pt x="596" y="1110"/>
                    </a:lnTo>
                    <a:lnTo>
                      <a:pt x="538" y="1066"/>
                    </a:lnTo>
                    <a:lnTo>
                      <a:pt x="568" y="950"/>
                    </a:lnTo>
                    <a:lnTo>
                      <a:pt x="632" y="894"/>
                    </a:lnTo>
                    <a:lnTo>
                      <a:pt x="686" y="894"/>
                    </a:lnTo>
                    <a:lnTo>
                      <a:pt x="740" y="912"/>
                    </a:lnTo>
                    <a:lnTo>
                      <a:pt x="736" y="900"/>
                    </a:lnTo>
                    <a:lnTo>
                      <a:pt x="766" y="868"/>
                    </a:lnTo>
                    <a:lnTo>
                      <a:pt x="842" y="906"/>
                    </a:lnTo>
                    <a:lnTo>
                      <a:pt x="848" y="966"/>
                    </a:lnTo>
                    <a:lnTo>
                      <a:pt x="884" y="984"/>
                    </a:lnTo>
                    <a:lnTo>
                      <a:pt x="896" y="900"/>
                    </a:lnTo>
                    <a:lnTo>
                      <a:pt x="878" y="858"/>
                    </a:lnTo>
                    <a:lnTo>
                      <a:pt x="998" y="806"/>
                    </a:lnTo>
                    <a:lnTo>
                      <a:pt x="1058" y="750"/>
                    </a:lnTo>
                    <a:lnTo>
                      <a:pt x="1100" y="696"/>
                    </a:lnTo>
                    <a:lnTo>
                      <a:pt x="1130" y="672"/>
                    </a:lnTo>
                    <a:lnTo>
                      <a:pt x="1184" y="678"/>
                    </a:lnTo>
                    <a:lnTo>
                      <a:pt x="1190" y="636"/>
                    </a:lnTo>
                    <a:lnTo>
                      <a:pt x="1280" y="588"/>
                    </a:lnTo>
                    <a:lnTo>
                      <a:pt x="1278" y="636"/>
                    </a:lnTo>
                    <a:lnTo>
                      <a:pt x="1360" y="602"/>
                    </a:lnTo>
                    <a:lnTo>
                      <a:pt x="1322" y="570"/>
                    </a:lnTo>
                    <a:lnTo>
                      <a:pt x="1340" y="538"/>
                    </a:lnTo>
                    <a:lnTo>
                      <a:pt x="1320" y="522"/>
                    </a:lnTo>
                    <a:lnTo>
                      <a:pt x="1286" y="546"/>
                    </a:lnTo>
                    <a:lnTo>
                      <a:pt x="1288" y="512"/>
                    </a:lnTo>
                    <a:lnTo>
                      <a:pt x="1400" y="504"/>
                    </a:lnTo>
                    <a:lnTo>
                      <a:pt x="1490" y="480"/>
                    </a:lnTo>
                    <a:lnTo>
                      <a:pt x="1526" y="456"/>
                    </a:lnTo>
                    <a:lnTo>
                      <a:pt x="1484" y="394"/>
                    </a:lnTo>
                    <a:cubicBezTo>
                      <a:pt x="1474" y="370"/>
                      <a:pt x="1479" y="319"/>
                      <a:pt x="1466" y="310"/>
                    </a:cubicBezTo>
                    <a:cubicBezTo>
                      <a:pt x="1456" y="300"/>
                      <a:pt x="1423" y="343"/>
                      <a:pt x="1406" y="342"/>
                    </a:cubicBezTo>
                    <a:lnTo>
                      <a:pt x="1376" y="312"/>
                    </a:lnTo>
                    <a:lnTo>
                      <a:pt x="1376" y="270"/>
                    </a:lnTo>
                    <a:lnTo>
                      <a:pt x="1328" y="264"/>
                    </a:lnTo>
                    <a:lnTo>
                      <a:pt x="1312" y="252"/>
                    </a:lnTo>
                    <a:lnTo>
                      <a:pt x="1256" y="314"/>
                    </a:lnTo>
                    <a:lnTo>
                      <a:pt x="1222" y="364"/>
                    </a:lnTo>
                    <a:lnTo>
                      <a:pt x="1172" y="402"/>
                    </a:lnTo>
                    <a:lnTo>
                      <a:pt x="1136" y="474"/>
                    </a:lnTo>
                    <a:lnTo>
                      <a:pt x="1110" y="444"/>
                    </a:lnTo>
                    <a:lnTo>
                      <a:pt x="1128" y="394"/>
                    </a:lnTo>
                    <a:lnTo>
                      <a:pt x="1038" y="334"/>
                    </a:lnTo>
                    <a:lnTo>
                      <a:pt x="1022" y="304"/>
                    </a:lnTo>
                    <a:lnTo>
                      <a:pt x="1122" y="226"/>
                    </a:lnTo>
                    <a:lnTo>
                      <a:pt x="1184" y="222"/>
                    </a:lnTo>
                    <a:lnTo>
                      <a:pt x="1212" y="240"/>
                    </a:lnTo>
                    <a:lnTo>
                      <a:pt x="1248" y="220"/>
                    </a:lnTo>
                    <a:lnTo>
                      <a:pt x="1300" y="220"/>
                    </a:lnTo>
                    <a:lnTo>
                      <a:pt x="1266" y="198"/>
                    </a:lnTo>
                    <a:lnTo>
                      <a:pt x="1208" y="196"/>
                    </a:lnTo>
                    <a:lnTo>
                      <a:pt x="1250" y="174"/>
                    </a:lnTo>
                    <a:lnTo>
                      <a:pt x="1328" y="172"/>
                    </a:lnTo>
                    <a:lnTo>
                      <a:pt x="1364" y="132"/>
                    </a:lnTo>
                    <a:cubicBezTo>
                      <a:pt x="1346" y="124"/>
                      <a:pt x="1343" y="119"/>
                      <a:pt x="1324" y="122"/>
                    </a:cubicBezTo>
                    <a:cubicBezTo>
                      <a:pt x="1310" y="124"/>
                      <a:pt x="1294" y="132"/>
                      <a:pt x="1286" y="144"/>
                    </a:cubicBezTo>
                    <a:cubicBezTo>
                      <a:pt x="1282" y="149"/>
                      <a:pt x="1274" y="148"/>
                      <a:pt x="1268" y="150"/>
                    </a:cubicBezTo>
                    <a:cubicBezTo>
                      <a:pt x="1266" y="144"/>
                      <a:pt x="1259" y="138"/>
                      <a:pt x="1262" y="132"/>
                    </a:cubicBezTo>
                    <a:cubicBezTo>
                      <a:pt x="1269" y="118"/>
                      <a:pt x="1303" y="134"/>
                      <a:pt x="1262" y="120"/>
                    </a:cubicBezTo>
                    <a:cubicBezTo>
                      <a:pt x="1221" y="134"/>
                      <a:pt x="1252" y="105"/>
                      <a:pt x="1262" y="90"/>
                    </a:cubicBezTo>
                    <a:cubicBezTo>
                      <a:pt x="1260" y="84"/>
                      <a:pt x="1262" y="75"/>
                      <a:pt x="1256" y="72"/>
                    </a:cubicBezTo>
                    <a:cubicBezTo>
                      <a:pt x="1238" y="63"/>
                      <a:pt x="1202" y="102"/>
                      <a:pt x="1202" y="102"/>
                    </a:cubicBezTo>
                    <a:cubicBezTo>
                      <a:pt x="1198" y="108"/>
                      <a:pt x="1186" y="140"/>
                      <a:pt x="1180" y="144"/>
                    </a:cubicBezTo>
                    <a:cubicBezTo>
                      <a:pt x="1169" y="151"/>
                      <a:pt x="1148" y="122"/>
                      <a:pt x="1148" y="122"/>
                    </a:cubicBezTo>
                    <a:cubicBezTo>
                      <a:pt x="1138" y="123"/>
                      <a:pt x="1121" y="137"/>
                      <a:pt x="1106" y="136"/>
                    </a:cubicBezTo>
                    <a:cubicBezTo>
                      <a:pt x="1091" y="135"/>
                      <a:pt x="1074" y="117"/>
                      <a:pt x="1056" y="116"/>
                    </a:cubicBezTo>
                    <a:cubicBezTo>
                      <a:pt x="1038" y="115"/>
                      <a:pt x="1016" y="131"/>
                      <a:pt x="998" y="132"/>
                    </a:cubicBezTo>
                    <a:cubicBezTo>
                      <a:pt x="997" y="132"/>
                      <a:pt x="956" y="125"/>
                      <a:pt x="950" y="120"/>
                    </a:cubicBezTo>
                    <a:cubicBezTo>
                      <a:pt x="918" y="94"/>
                      <a:pt x="960" y="108"/>
                      <a:pt x="920" y="90"/>
                    </a:cubicBezTo>
                    <a:cubicBezTo>
                      <a:pt x="852" y="60"/>
                      <a:pt x="806" y="58"/>
                      <a:pt x="730" y="54"/>
                    </a:cubicBezTo>
                    <a:cubicBezTo>
                      <a:pt x="656" y="39"/>
                      <a:pt x="625" y="15"/>
                      <a:pt x="550" y="0"/>
                    </a:cubicBezTo>
                    <a:cubicBezTo>
                      <a:pt x="510" y="2"/>
                      <a:pt x="486" y="5"/>
                      <a:pt x="446" y="8"/>
                    </a:cubicBezTo>
                    <a:cubicBezTo>
                      <a:pt x="424" y="9"/>
                      <a:pt x="423" y="14"/>
                      <a:pt x="406" y="18"/>
                    </a:cubicBezTo>
                    <a:cubicBezTo>
                      <a:pt x="389" y="22"/>
                      <a:pt x="353" y="24"/>
                      <a:pt x="344" y="32"/>
                    </a:cubicBezTo>
                    <a:cubicBezTo>
                      <a:pt x="346" y="38"/>
                      <a:pt x="354" y="60"/>
                      <a:pt x="350" y="64"/>
                    </a:cubicBezTo>
                    <a:cubicBezTo>
                      <a:pt x="274" y="50"/>
                      <a:pt x="250" y="81"/>
                      <a:pt x="236" y="82"/>
                    </a:cubicBezTo>
                    <a:cubicBezTo>
                      <a:pt x="278" y="110"/>
                      <a:pt x="270" y="72"/>
                      <a:pt x="290" y="102"/>
                    </a:cubicBezTo>
                    <a:cubicBezTo>
                      <a:pt x="234" y="121"/>
                      <a:pt x="178" y="104"/>
                      <a:pt x="128" y="138"/>
                    </a:cubicBezTo>
                    <a:cubicBezTo>
                      <a:pt x="126" y="144"/>
                      <a:pt x="122" y="150"/>
                      <a:pt x="122" y="156"/>
                    </a:cubicBezTo>
                    <a:cubicBezTo>
                      <a:pt x="122" y="162"/>
                      <a:pt x="132" y="170"/>
                      <a:pt x="128" y="174"/>
                    </a:cubicBezTo>
                    <a:cubicBezTo>
                      <a:pt x="126" y="182"/>
                      <a:pt x="109" y="197"/>
                      <a:pt x="112" y="202"/>
                    </a:cubicBezTo>
                    <a:cubicBezTo>
                      <a:pt x="124" y="206"/>
                      <a:pt x="137" y="195"/>
                      <a:pt x="146" y="204"/>
                    </a:cubicBezTo>
                    <a:cubicBezTo>
                      <a:pt x="151" y="209"/>
                      <a:pt x="135" y="213"/>
                      <a:pt x="128" y="216"/>
                    </a:cubicBezTo>
                    <a:cubicBezTo>
                      <a:pt x="116" y="221"/>
                      <a:pt x="104" y="226"/>
                      <a:pt x="92" y="228"/>
                    </a:cubicBezTo>
                    <a:cubicBezTo>
                      <a:pt x="48" y="237"/>
                      <a:pt x="72" y="233"/>
                      <a:pt x="20" y="240"/>
                    </a:cubicBezTo>
                    <a:cubicBezTo>
                      <a:pt x="0" y="247"/>
                      <a:pt x="2" y="240"/>
                      <a:pt x="2" y="252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9" name="Freeform 5"/>
              <p:cNvSpPr>
                <a:spLocks noChangeArrowheads="1"/>
              </p:cNvSpPr>
              <p:nvPr/>
            </p:nvSpPr>
            <p:spPr bwMode="auto">
              <a:xfrm>
                <a:off x="45" y="261"/>
                <a:ext cx="39" cy="26"/>
              </a:xfrm>
              <a:custGeom>
                <a:avLst/>
                <a:gdLst>
                  <a:gd name="T0" fmla="*/ 6 w 46"/>
                  <a:gd name="T1" fmla="*/ 1 h 38"/>
                  <a:gd name="T2" fmla="*/ 0 w 46"/>
                  <a:gd name="T3" fmla="*/ 2 h 38"/>
                  <a:gd name="T4" fmla="*/ 8 w 46"/>
                  <a:gd name="T5" fmla="*/ 3 h 38"/>
                  <a:gd name="T6" fmla="*/ 17 w 46"/>
                  <a:gd name="T7" fmla="*/ 2 h 38"/>
                  <a:gd name="T8" fmla="*/ 11 w 46"/>
                  <a:gd name="T9" fmla="*/ 0 h 38"/>
                  <a:gd name="T10" fmla="*/ 6 w 46"/>
                  <a:gd name="T11" fmla="*/ 1 h 3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6"/>
                  <a:gd name="T19" fmla="*/ 0 h 38"/>
                  <a:gd name="T20" fmla="*/ 46 w 46"/>
                  <a:gd name="T21" fmla="*/ 38 h 3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6" h="38">
                    <a:moveTo>
                      <a:pt x="16" y="4"/>
                    </a:moveTo>
                    <a:lnTo>
                      <a:pt x="0" y="22"/>
                    </a:lnTo>
                    <a:lnTo>
                      <a:pt x="22" y="38"/>
                    </a:lnTo>
                    <a:lnTo>
                      <a:pt x="46" y="26"/>
                    </a:lnTo>
                    <a:lnTo>
                      <a:pt x="30" y="0"/>
                    </a:lnTo>
                    <a:lnTo>
                      <a:pt x="16" y="4"/>
                    </a:ln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0" name="Freeform 6"/>
              <p:cNvSpPr>
                <a:spLocks noChangeArrowheads="1"/>
              </p:cNvSpPr>
              <p:nvPr/>
            </p:nvSpPr>
            <p:spPr bwMode="auto">
              <a:xfrm>
                <a:off x="398" y="376"/>
                <a:ext cx="45" cy="30"/>
              </a:xfrm>
              <a:custGeom>
                <a:avLst/>
                <a:gdLst>
                  <a:gd name="T0" fmla="*/ 5 w 52"/>
                  <a:gd name="T1" fmla="*/ 0 h 44"/>
                  <a:gd name="T2" fmla="*/ 11 w 52"/>
                  <a:gd name="T3" fmla="*/ 5 h 44"/>
                  <a:gd name="T4" fmla="*/ 17 w 52"/>
                  <a:gd name="T5" fmla="*/ 5 h 44"/>
                  <a:gd name="T6" fmla="*/ 16 w 52"/>
                  <a:gd name="T7" fmla="*/ 1 h 44"/>
                  <a:gd name="T8" fmla="*/ 11 w 52"/>
                  <a:gd name="T9" fmla="*/ 1 h 44"/>
                  <a:gd name="T10" fmla="*/ 5 w 52"/>
                  <a:gd name="T11" fmla="*/ 0 h 4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"/>
                  <a:gd name="T19" fmla="*/ 0 h 44"/>
                  <a:gd name="T20" fmla="*/ 52 w 52"/>
                  <a:gd name="T21" fmla="*/ 44 h 4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" h="44">
                    <a:moveTo>
                      <a:pt x="12" y="0"/>
                    </a:moveTo>
                    <a:cubicBezTo>
                      <a:pt x="16" y="14"/>
                      <a:pt x="18" y="32"/>
                      <a:pt x="26" y="44"/>
                    </a:cubicBezTo>
                    <a:cubicBezTo>
                      <a:pt x="31" y="43"/>
                      <a:pt x="37" y="44"/>
                      <a:pt x="42" y="42"/>
                    </a:cubicBezTo>
                    <a:cubicBezTo>
                      <a:pt x="52" y="38"/>
                      <a:pt x="48" y="19"/>
                      <a:pt x="38" y="16"/>
                    </a:cubicBezTo>
                    <a:cubicBezTo>
                      <a:pt x="33" y="9"/>
                      <a:pt x="34" y="5"/>
                      <a:pt x="26" y="2"/>
                    </a:cubicBezTo>
                    <a:cubicBezTo>
                      <a:pt x="4" y="4"/>
                      <a:pt x="0" y="8"/>
                      <a:pt x="12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1" name="Freeform 7"/>
              <p:cNvSpPr>
                <a:spLocks noChangeArrowheads="1"/>
              </p:cNvSpPr>
              <p:nvPr/>
            </p:nvSpPr>
            <p:spPr bwMode="auto">
              <a:xfrm>
                <a:off x="1297" y="428"/>
                <a:ext cx="113" cy="69"/>
              </a:xfrm>
              <a:custGeom>
                <a:avLst/>
                <a:gdLst>
                  <a:gd name="T0" fmla="*/ 40 w 131"/>
                  <a:gd name="T1" fmla="*/ 0 h 98"/>
                  <a:gd name="T2" fmla="*/ 33 w 131"/>
                  <a:gd name="T3" fmla="*/ 1 h 98"/>
                  <a:gd name="T4" fmla="*/ 22 w 131"/>
                  <a:gd name="T5" fmla="*/ 3 h 98"/>
                  <a:gd name="T6" fmla="*/ 16 w 131"/>
                  <a:gd name="T7" fmla="*/ 5 h 98"/>
                  <a:gd name="T8" fmla="*/ 9 w 131"/>
                  <a:gd name="T9" fmla="*/ 6 h 98"/>
                  <a:gd name="T10" fmla="*/ 26 w 131"/>
                  <a:gd name="T11" fmla="*/ 10 h 98"/>
                  <a:gd name="T12" fmla="*/ 33 w 131"/>
                  <a:gd name="T13" fmla="*/ 11 h 98"/>
                  <a:gd name="T14" fmla="*/ 35 w 131"/>
                  <a:gd name="T15" fmla="*/ 11 h 98"/>
                  <a:gd name="T16" fmla="*/ 36 w 131"/>
                  <a:gd name="T17" fmla="*/ 11 h 98"/>
                  <a:gd name="T18" fmla="*/ 40 w 131"/>
                  <a:gd name="T19" fmla="*/ 13 h 98"/>
                  <a:gd name="T20" fmla="*/ 50 w 131"/>
                  <a:gd name="T21" fmla="*/ 11 h 98"/>
                  <a:gd name="T22" fmla="*/ 53 w 131"/>
                  <a:gd name="T23" fmla="*/ 9 h 98"/>
                  <a:gd name="T24" fmla="*/ 41 w 131"/>
                  <a:gd name="T25" fmla="*/ 5 h 98"/>
                  <a:gd name="T26" fmla="*/ 47 w 131"/>
                  <a:gd name="T27" fmla="*/ 3 h 98"/>
                  <a:gd name="T28" fmla="*/ 46 w 131"/>
                  <a:gd name="T29" fmla="*/ 1 h 98"/>
                  <a:gd name="T30" fmla="*/ 40 w 131"/>
                  <a:gd name="T31" fmla="*/ 0 h 9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1"/>
                  <a:gd name="T49" fmla="*/ 0 h 98"/>
                  <a:gd name="T50" fmla="*/ 131 w 131"/>
                  <a:gd name="T51" fmla="*/ 98 h 9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1" h="98">
                    <a:moveTo>
                      <a:pt x="97" y="0"/>
                    </a:moveTo>
                    <a:cubicBezTo>
                      <a:pt x="83" y="5"/>
                      <a:pt x="89" y="2"/>
                      <a:pt x="79" y="8"/>
                    </a:cubicBezTo>
                    <a:cubicBezTo>
                      <a:pt x="76" y="18"/>
                      <a:pt x="62" y="18"/>
                      <a:pt x="53" y="24"/>
                    </a:cubicBezTo>
                    <a:cubicBezTo>
                      <a:pt x="49" y="29"/>
                      <a:pt x="44" y="36"/>
                      <a:pt x="39" y="40"/>
                    </a:cubicBezTo>
                    <a:cubicBezTo>
                      <a:pt x="34" y="45"/>
                      <a:pt x="21" y="52"/>
                      <a:pt x="21" y="52"/>
                    </a:cubicBezTo>
                    <a:cubicBezTo>
                      <a:pt x="0" y="84"/>
                      <a:pt x="41" y="75"/>
                      <a:pt x="63" y="82"/>
                    </a:cubicBezTo>
                    <a:cubicBezTo>
                      <a:pt x="68" y="89"/>
                      <a:pt x="71" y="91"/>
                      <a:pt x="79" y="94"/>
                    </a:cubicBezTo>
                    <a:cubicBezTo>
                      <a:pt x="81" y="93"/>
                      <a:pt x="83" y="93"/>
                      <a:pt x="85" y="92"/>
                    </a:cubicBezTo>
                    <a:cubicBezTo>
                      <a:pt x="87" y="90"/>
                      <a:pt x="87" y="85"/>
                      <a:pt x="89" y="86"/>
                    </a:cubicBezTo>
                    <a:cubicBezTo>
                      <a:pt x="93" y="88"/>
                      <a:pt x="97" y="98"/>
                      <a:pt x="97" y="98"/>
                    </a:cubicBezTo>
                    <a:cubicBezTo>
                      <a:pt x="112" y="95"/>
                      <a:pt x="111" y="90"/>
                      <a:pt x="123" y="86"/>
                    </a:cubicBezTo>
                    <a:cubicBezTo>
                      <a:pt x="124" y="82"/>
                      <a:pt x="128" y="78"/>
                      <a:pt x="129" y="74"/>
                    </a:cubicBezTo>
                    <a:cubicBezTo>
                      <a:pt x="131" y="61"/>
                      <a:pt x="108" y="47"/>
                      <a:pt x="101" y="40"/>
                    </a:cubicBezTo>
                    <a:cubicBezTo>
                      <a:pt x="103" y="33"/>
                      <a:pt x="115" y="24"/>
                      <a:pt x="115" y="24"/>
                    </a:cubicBezTo>
                    <a:cubicBezTo>
                      <a:pt x="121" y="15"/>
                      <a:pt x="124" y="8"/>
                      <a:pt x="111" y="4"/>
                    </a:cubicBezTo>
                    <a:cubicBezTo>
                      <a:pt x="101" y="7"/>
                      <a:pt x="97" y="13"/>
                      <a:pt x="97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2" name="Freeform 8"/>
              <p:cNvSpPr>
                <a:spLocks noChangeArrowheads="1"/>
              </p:cNvSpPr>
              <p:nvPr/>
            </p:nvSpPr>
            <p:spPr bwMode="auto">
              <a:xfrm>
                <a:off x="752" y="787"/>
                <a:ext cx="182" cy="79"/>
              </a:xfrm>
              <a:custGeom>
                <a:avLst/>
                <a:gdLst>
                  <a:gd name="T0" fmla="*/ 18 w 212"/>
                  <a:gd name="T1" fmla="*/ 1 h 112"/>
                  <a:gd name="T2" fmla="*/ 7 w 212"/>
                  <a:gd name="T3" fmla="*/ 1 h 112"/>
                  <a:gd name="T4" fmla="*/ 3 w 212"/>
                  <a:gd name="T5" fmla="*/ 2 h 112"/>
                  <a:gd name="T6" fmla="*/ 9 w 212"/>
                  <a:gd name="T7" fmla="*/ 6 h 112"/>
                  <a:gd name="T8" fmla="*/ 21 w 212"/>
                  <a:gd name="T9" fmla="*/ 6 h 112"/>
                  <a:gd name="T10" fmla="*/ 38 w 212"/>
                  <a:gd name="T11" fmla="*/ 6 h 112"/>
                  <a:gd name="T12" fmla="*/ 45 w 212"/>
                  <a:gd name="T13" fmla="*/ 8 h 112"/>
                  <a:gd name="T14" fmla="*/ 53 w 212"/>
                  <a:gd name="T15" fmla="*/ 11 h 112"/>
                  <a:gd name="T16" fmla="*/ 56 w 212"/>
                  <a:gd name="T17" fmla="*/ 14 h 112"/>
                  <a:gd name="T18" fmla="*/ 64 w 212"/>
                  <a:gd name="T19" fmla="*/ 13 h 112"/>
                  <a:gd name="T20" fmla="*/ 67 w 212"/>
                  <a:gd name="T21" fmla="*/ 12 h 112"/>
                  <a:gd name="T22" fmla="*/ 75 w 212"/>
                  <a:gd name="T23" fmla="*/ 13 h 112"/>
                  <a:gd name="T24" fmla="*/ 78 w 212"/>
                  <a:gd name="T25" fmla="*/ 10 h 112"/>
                  <a:gd name="T26" fmla="*/ 60 w 212"/>
                  <a:gd name="T27" fmla="*/ 6 h 112"/>
                  <a:gd name="T28" fmla="*/ 42 w 212"/>
                  <a:gd name="T29" fmla="*/ 3 h 112"/>
                  <a:gd name="T30" fmla="*/ 21 w 212"/>
                  <a:gd name="T31" fmla="*/ 3 h 112"/>
                  <a:gd name="T32" fmla="*/ 18 w 212"/>
                  <a:gd name="T33" fmla="*/ 1 h 11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12"/>
                  <a:gd name="T52" fmla="*/ 0 h 112"/>
                  <a:gd name="T53" fmla="*/ 212 w 212"/>
                  <a:gd name="T54" fmla="*/ 112 h 11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12" h="112">
                    <a:moveTo>
                      <a:pt x="47" y="12"/>
                    </a:moveTo>
                    <a:cubicBezTo>
                      <a:pt x="39" y="0"/>
                      <a:pt x="28" y="7"/>
                      <a:pt x="17" y="12"/>
                    </a:cubicBezTo>
                    <a:cubicBezTo>
                      <a:pt x="13" y="14"/>
                      <a:pt x="5" y="16"/>
                      <a:pt x="5" y="16"/>
                    </a:cubicBezTo>
                    <a:cubicBezTo>
                      <a:pt x="0" y="31"/>
                      <a:pt x="10" y="48"/>
                      <a:pt x="25" y="52"/>
                    </a:cubicBezTo>
                    <a:cubicBezTo>
                      <a:pt x="37" y="50"/>
                      <a:pt x="41" y="47"/>
                      <a:pt x="51" y="44"/>
                    </a:cubicBezTo>
                    <a:cubicBezTo>
                      <a:pt x="65" y="53"/>
                      <a:pt x="76" y="53"/>
                      <a:pt x="93" y="54"/>
                    </a:cubicBezTo>
                    <a:cubicBezTo>
                      <a:pt x="99" y="56"/>
                      <a:pt x="111" y="60"/>
                      <a:pt x="111" y="60"/>
                    </a:cubicBezTo>
                    <a:cubicBezTo>
                      <a:pt x="120" y="69"/>
                      <a:pt x="129" y="75"/>
                      <a:pt x="133" y="88"/>
                    </a:cubicBezTo>
                    <a:cubicBezTo>
                      <a:pt x="125" y="100"/>
                      <a:pt x="126" y="107"/>
                      <a:pt x="141" y="112"/>
                    </a:cubicBezTo>
                    <a:cubicBezTo>
                      <a:pt x="145" y="106"/>
                      <a:pt x="150" y="103"/>
                      <a:pt x="157" y="100"/>
                    </a:cubicBezTo>
                    <a:cubicBezTo>
                      <a:pt x="161" y="98"/>
                      <a:pt x="169" y="96"/>
                      <a:pt x="169" y="96"/>
                    </a:cubicBezTo>
                    <a:cubicBezTo>
                      <a:pt x="175" y="98"/>
                      <a:pt x="187" y="102"/>
                      <a:pt x="187" y="102"/>
                    </a:cubicBezTo>
                    <a:cubicBezTo>
                      <a:pt x="203" y="100"/>
                      <a:pt x="212" y="94"/>
                      <a:pt x="195" y="80"/>
                    </a:cubicBezTo>
                    <a:cubicBezTo>
                      <a:pt x="183" y="70"/>
                      <a:pt x="165" y="66"/>
                      <a:pt x="153" y="54"/>
                    </a:cubicBezTo>
                    <a:cubicBezTo>
                      <a:pt x="141" y="42"/>
                      <a:pt x="122" y="26"/>
                      <a:pt x="105" y="20"/>
                    </a:cubicBezTo>
                    <a:cubicBezTo>
                      <a:pt x="85" y="21"/>
                      <a:pt x="71" y="20"/>
                      <a:pt x="53" y="26"/>
                    </a:cubicBezTo>
                    <a:cubicBezTo>
                      <a:pt x="47" y="24"/>
                      <a:pt x="33" y="12"/>
                      <a:pt x="47" y="12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3" name="Freeform 9"/>
              <p:cNvSpPr>
                <a:spLocks noChangeArrowheads="1"/>
              </p:cNvSpPr>
              <p:nvPr/>
            </p:nvSpPr>
            <p:spPr bwMode="auto">
              <a:xfrm>
                <a:off x="902" y="847"/>
                <a:ext cx="114" cy="38"/>
              </a:xfrm>
              <a:custGeom>
                <a:avLst/>
                <a:gdLst>
                  <a:gd name="T0" fmla="*/ 23 w 133"/>
                  <a:gd name="T1" fmla="*/ 0 h 54"/>
                  <a:gd name="T2" fmla="*/ 17 w 133"/>
                  <a:gd name="T3" fmla="*/ 1 h 54"/>
                  <a:gd name="T4" fmla="*/ 13 w 133"/>
                  <a:gd name="T5" fmla="*/ 4 h 54"/>
                  <a:gd name="T6" fmla="*/ 6 w 133"/>
                  <a:gd name="T7" fmla="*/ 4 h 54"/>
                  <a:gd name="T8" fmla="*/ 3 w 133"/>
                  <a:gd name="T9" fmla="*/ 6 h 54"/>
                  <a:gd name="T10" fmla="*/ 5 w 133"/>
                  <a:gd name="T11" fmla="*/ 6 h 54"/>
                  <a:gd name="T12" fmla="*/ 53 w 133"/>
                  <a:gd name="T13" fmla="*/ 4 h 54"/>
                  <a:gd name="T14" fmla="*/ 49 w 133"/>
                  <a:gd name="T15" fmla="*/ 2 h 54"/>
                  <a:gd name="T16" fmla="*/ 42 w 133"/>
                  <a:gd name="T17" fmla="*/ 1 h 54"/>
                  <a:gd name="T18" fmla="*/ 40 w 133"/>
                  <a:gd name="T19" fmla="*/ 3 h 54"/>
                  <a:gd name="T20" fmla="*/ 35 w 133"/>
                  <a:gd name="T21" fmla="*/ 2 h 54"/>
                  <a:gd name="T22" fmla="*/ 27 w 133"/>
                  <a:gd name="T23" fmla="*/ 2 h 54"/>
                  <a:gd name="T24" fmla="*/ 23 w 133"/>
                  <a:gd name="T25" fmla="*/ 0 h 5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33"/>
                  <a:gd name="T40" fmla="*/ 0 h 54"/>
                  <a:gd name="T41" fmla="*/ 133 w 133"/>
                  <a:gd name="T42" fmla="*/ 54 h 5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33" h="54">
                    <a:moveTo>
                      <a:pt x="57" y="0"/>
                    </a:moveTo>
                    <a:cubicBezTo>
                      <a:pt x="53" y="3"/>
                      <a:pt x="46" y="2"/>
                      <a:pt x="43" y="6"/>
                    </a:cubicBezTo>
                    <a:cubicBezTo>
                      <a:pt x="36" y="14"/>
                      <a:pt x="43" y="26"/>
                      <a:pt x="31" y="30"/>
                    </a:cubicBezTo>
                    <a:cubicBezTo>
                      <a:pt x="26" y="32"/>
                      <a:pt x="20" y="31"/>
                      <a:pt x="15" y="34"/>
                    </a:cubicBezTo>
                    <a:cubicBezTo>
                      <a:pt x="11" y="36"/>
                      <a:pt x="3" y="42"/>
                      <a:pt x="3" y="42"/>
                    </a:cubicBezTo>
                    <a:cubicBezTo>
                      <a:pt x="0" y="51"/>
                      <a:pt x="5" y="51"/>
                      <a:pt x="13" y="54"/>
                    </a:cubicBezTo>
                    <a:cubicBezTo>
                      <a:pt x="51" y="51"/>
                      <a:pt x="97" y="46"/>
                      <a:pt x="133" y="34"/>
                    </a:cubicBezTo>
                    <a:cubicBezTo>
                      <a:pt x="129" y="28"/>
                      <a:pt x="128" y="21"/>
                      <a:pt x="123" y="16"/>
                    </a:cubicBezTo>
                    <a:cubicBezTo>
                      <a:pt x="118" y="11"/>
                      <a:pt x="105" y="8"/>
                      <a:pt x="105" y="8"/>
                    </a:cubicBezTo>
                    <a:cubicBezTo>
                      <a:pt x="84" y="13"/>
                      <a:pt x="106" y="19"/>
                      <a:pt x="101" y="24"/>
                    </a:cubicBezTo>
                    <a:cubicBezTo>
                      <a:pt x="99" y="26"/>
                      <a:pt x="89" y="18"/>
                      <a:pt x="89" y="18"/>
                    </a:cubicBezTo>
                    <a:cubicBezTo>
                      <a:pt x="83" y="15"/>
                      <a:pt x="73" y="15"/>
                      <a:pt x="67" y="14"/>
                    </a:cubicBezTo>
                    <a:cubicBezTo>
                      <a:pt x="58" y="8"/>
                      <a:pt x="62" y="12"/>
                      <a:pt x="57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4" name="Freeform 10"/>
              <p:cNvSpPr>
                <a:spLocks noChangeArrowheads="1"/>
              </p:cNvSpPr>
              <p:nvPr/>
            </p:nvSpPr>
            <p:spPr bwMode="auto">
              <a:xfrm>
                <a:off x="1023" y="871"/>
                <a:ext cx="43" cy="17"/>
              </a:xfrm>
              <a:custGeom>
                <a:avLst/>
                <a:gdLst>
                  <a:gd name="T0" fmla="*/ 5 w 51"/>
                  <a:gd name="T1" fmla="*/ 0 h 24"/>
                  <a:gd name="T2" fmla="*/ 3 w 51"/>
                  <a:gd name="T3" fmla="*/ 2 h 24"/>
                  <a:gd name="T4" fmla="*/ 9 w 51"/>
                  <a:gd name="T5" fmla="*/ 3 h 24"/>
                  <a:gd name="T6" fmla="*/ 12 w 51"/>
                  <a:gd name="T7" fmla="*/ 1 h 24"/>
                  <a:gd name="T8" fmla="*/ 5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5" name="Freeform 11"/>
              <p:cNvSpPr>
                <a:spLocks noChangeArrowheads="1"/>
              </p:cNvSpPr>
              <p:nvPr/>
            </p:nvSpPr>
            <p:spPr bwMode="auto">
              <a:xfrm>
                <a:off x="1087" y="874"/>
                <a:ext cx="14" cy="24"/>
              </a:xfrm>
              <a:custGeom>
                <a:avLst/>
                <a:gdLst>
                  <a:gd name="T0" fmla="*/ 7 w 16"/>
                  <a:gd name="T1" fmla="*/ 0 h 34"/>
                  <a:gd name="T2" fmla="*/ 0 w 16"/>
                  <a:gd name="T3" fmla="*/ 2 h 34"/>
                  <a:gd name="T4" fmla="*/ 8 w 16"/>
                  <a:gd name="T5" fmla="*/ 4 h 34"/>
                  <a:gd name="T6" fmla="*/ 6 w 16"/>
                  <a:gd name="T7" fmla="*/ 2 h 34"/>
                  <a:gd name="T8" fmla="*/ 8 w 16"/>
                  <a:gd name="T9" fmla="*/ 1 h 34"/>
                  <a:gd name="T10" fmla="*/ 7 w 16"/>
                  <a:gd name="T11" fmla="*/ 0 h 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"/>
                  <a:gd name="T19" fmla="*/ 0 h 34"/>
                  <a:gd name="T20" fmla="*/ 16 w 16"/>
                  <a:gd name="T21" fmla="*/ 34 h 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" h="34">
                    <a:moveTo>
                      <a:pt x="14" y="0"/>
                    </a:moveTo>
                    <a:cubicBezTo>
                      <a:pt x="5" y="3"/>
                      <a:pt x="2" y="4"/>
                      <a:pt x="0" y="14"/>
                    </a:cubicBezTo>
                    <a:cubicBezTo>
                      <a:pt x="3" y="26"/>
                      <a:pt x="4" y="30"/>
                      <a:pt x="16" y="34"/>
                    </a:cubicBezTo>
                    <a:cubicBezTo>
                      <a:pt x="15" y="29"/>
                      <a:pt x="11" y="23"/>
                      <a:pt x="12" y="18"/>
                    </a:cubicBezTo>
                    <a:cubicBezTo>
                      <a:pt x="12" y="14"/>
                      <a:pt x="16" y="6"/>
                      <a:pt x="16" y="6"/>
                    </a:cubicBezTo>
                    <a:cubicBezTo>
                      <a:pt x="9" y="1"/>
                      <a:pt x="8" y="3"/>
                      <a:pt x="14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6" name="Freeform 12"/>
              <p:cNvSpPr>
                <a:spLocks noChangeArrowheads="1"/>
              </p:cNvSpPr>
              <p:nvPr/>
            </p:nvSpPr>
            <p:spPr bwMode="auto">
              <a:xfrm>
                <a:off x="876" y="83"/>
                <a:ext cx="207" cy="82"/>
              </a:xfrm>
              <a:custGeom>
                <a:avLst/>
                <a:gdLst>
                  <a:gd name="T0" fmla="*/ 26 w 240"/>
                  <a:gd name="T1" fmla="*/ 1 h 117"/>
                  <a:gd name="T2" fmla="*/ 10 w 240"/>
                  <a:gd name="T3" fmla="*/ 4 h 117"/>
                  <a:gd name="T4" fmla="*/ 3 w 240"/>
                  <a:gd name="T5" fmla="*/ 4 h 117"/>
                  <a:gd name="T6" fmla="*/ 0 w 240"/>
                  <a:gd name="T7" fmla="*/ 4 h 117"/>
                  <a:gd name="T8" fmla="*/ 10 w 240"/>
                  <a:gd name="T9" fmla="*/ 7 h 117"/>
                  <a:gd name="T10" fmla="*/ 16 w 240"/>
                  <a:gd name="T11" fmla="*/ 8 h 117"/>
                  <a:gd name="T12" fmla="*/ 28 w 240"/>
                  <a:gd name="T13" fmla="*/ 6 h 117"/>
                  <a:gd name="T14" fmla="*/ 34 w 240"/>
                  <a:gd name="T15" fmla="*/ 6 h 117"/>
                  <a:gd name="T16" fmla="*/ 35 w 240"/>
                  <a:gd name="T17" fmla="*/ 6 h 117"/>
                  <a:gd name="T18" fmla="*/ 26 w 240"/>
                  <a:gd name="T19" fmla="*/ 8 h 117"/>
                  <a:gd name="T20" fmla="*/ 30 w 240"/>
                  <a:gd name="T21" fmla="*/ 9 h 117"/>
                  <a:gd name="T22" fmla="*/ 16 w 240"/>
                  <a:gd name="T23" fmla="*/ 11 h 117"/>
                  <a:gd name="T24" fmla="*/ 29 w 240"/>
                  <a:gd name="T25" fmla="*/ 13 h 117"/>
                  <a:gd name="T26" fmla="*/ 35 w 240"/>
                  <a:gd name="T27" fmla="*/ 13 h 117"/>
                  <a:gd name="T28" fmla="*/ 49 w 240"/>
                  <a:gd name="T29" fmla="*/ 13 h 117"/>
                  <a:gd name="T30" fmla="*/ 62 w 240"/>
                  <a:gd name="T31" fmla="*/ 13 h 117"/>
                  <a:gd name="T32" fmla="*/ 69 w 240"/>
                  <a:gd name="T33" fmla="*/ 14 h 117"/>
                  <a:gd name="T34" fmla="*/ 84 w 240"/>
                  <a:gd name="T35" fmla="*/ 13 h 117"/>
                  <a:gd name="T36" fmla="*/ 91 w 240"/>
                  <a:gd name="T37" fmla="*/ 13 h 117"/>
                  <a:gd name="T38" fmla="*/ 91 w 240"/>
                  <a:gd name="T39" fmla="*/ 9 h 117"/>
                  <a:gd name="T40" fmla="*/ 96 w 240"/>
                  <a:gd name="T41" fmla="*/ 8 h 117"/>
                  <a:gd name="T42" fmla="*/ 98 w 240"/>
                  <a:gd name="T43" fmla="*/ 6 h 117"/>
                  <a:gd name="T44" fmla="*/ 86 w 240"/>
                  <a:gd name="T45" fmla="*/ 7 h 117"/>
                  <a:gd name="T46" fmla="*/ 83 w 240"/>
                  <a:gd name="T47" fmla="*/ 6 h 117"/>
                  <a:gd name="T48" fmla="*/ 71 w 240"/>
                  <a:gd name="T49" fmla="*/ 6 h 117"/>
                  <a:gd name="T50" fmla="*/ 55 w 240"/>
                  <a:gd name="T51" fmla="*/ 1 h 117"/>
                  <a:gd name="T52" fmla="*/ 39 w 240"/>
                  <a:gd name="T53" fmla="*/ 1 h 117"/>
                  <a:gd name="T54" fmla="*/ 35 w 240"/>
                  <a:gd name="T55" fmla="*/ 1 h 117"/>
                  <a:gd name="T56" fmla="*/ 26 w 240"/>
                  <a:gd name="T57" fmla="*/ 1 h 117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40"/>
                  <a:gd name="T88" fmla="*/ 0 h 117"/>
                  <a:gd name="T89" fmla="*/ 240 w 240"/>
                  <a:gd name="T90" fmla="*/ 117 h 117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40" h="117">
                    <a:moveTo>
                      <a:pt x="64" y="1"/>
                    </a:moveTo>
                    <a:cubicBezTo>
                      <a:pt x="57" y="21"/>
                      <a:pt x="44" y="24"/>
                      <a:pt x="24" y="31"/>
                    </a:cubicBezTo>
                    <a:cubicBezTo>
                      <a:pt x="18" y="33"/>
                      <a:pt x="12" y="35"/>
                      <a:pt x="6" y="37"/>
                    </a:cubicBezTo>
                    <a:cubicBezTo>
                      <a:pt x="4" y="38"/>
                      <a:pt x="0" y="39"/>
                      <a:pt x="0" y="39"/>
                    </a:cubicBezTo>
                    <a:cubicBezTo>
                      <a:pt x="3" y="55"/>
                      <a:pt x="12" y="54"/>
                      <a:pt x="26" y="59"/>
                    </a:cubicBezTo>
                    <a:cubicBezTo>
                      <a:pt x="30" y="60"/>
                      <a:pt x="38" y="63"/>
                      <a:pt x="38" y="63"/>
                    </a:cubicBezTo>
                    <a:cubicBezTo>
                      <a:pt x="50" y="59"/>
                      <a:pt x="57" y="54"/>
                      <a:pt x="68" y="47"/>
                    </a:cubicBezTo>
                    <a:cubicBezTo>
                      <a:pt x="72" y="45"/>
                      <a:pt x="80" y="43"/>
                      <a:pt x="80" y="43"/>
                    </a:cubicBezTo>
                    <a:cubicBezTo>
                      <a:pt x="82" y="46"/>
                      <a:pt x="88" y="51"/>
                      <a:pt x="82" y="55"/>
                    </a:cubicBezTo>
                    <a:cubicBezTo>
                      <a:pt x="77" y="59"/>
                      <a:pt x="64" y="61"/>
                      <a:pt x="64" y="61"/>
                    </a:cubicBezTo>
                    <a:cubicBezTo>
                      <a:pt x="58" y="70"/>
                      <a:pt x="63" y="70"/>
                      <a:pt x="72" y="73"/>
                    </a:cubicBezTo>
                    <a:cubicBezTo>
                      <a:pt x="77" y="88"/>
                      <a:pt x="50" y="86"/>
                      <a:pt x="40" y="87"/>
                    </a:cubicBezTo>
                    <a:cubicBezTo>
                      <a:pt x="47" y="94"/>
                      <a:pt x="60" y="106"/>
                      <a:pt x="70" y="109"/>
                    </a:cubicBezTo>
                    <a:cubicBezTo>
                      <a:pt x="74" y="110"/>
                      <a:pt x="82" y="113"/>
                      <a:pt x="82" y="113"/>
                    </a:cubicBezTo>
                    <a:cubicBezTo>
                      <a:pt x="99" y="111"/>
                      <a:pt x="104" y="108"/>
                      <a:pt x="118" y="103"/>
                    </a:cubicBezTo>
                    <a:cubicBezTo>
                      <a:pt x="129" y="104"/>
                      <a:pt x="140" y="103"/>
                      <a:pt x="150" y="105"/>
                    </a:cubicBezTo>
                    <a:cubicBezTo>
                      <a:pt x="157" y="107"/>
                      <a:pt x="168" y="117"/>
                      <a:pt x="168" y="117"/>
                    </a:cubicBezTo>
                    <a:cubicBezTo>
                      <a:pt x="193" y="115"/>
                      <a:pt x="188" y="116"/>
                      <a:pt x="204" y="109"/>
                    </a:cubicBezTo>
                    <a:cubicBezTo>
                      <a:pt x="210" y="106"/>
                      <a:pt x="224" y="103"/>
                      <a:pt x="224" y="103"/>
                    </a:cubicBezTo>
                    <a:cubicBezTo>
                      <a:pt x="223" y="98"/>
                      <a:pt x="217" y="82"/>
                      <a:pt x="222" y="77"/>
                    </a:cubicBezTo>
                    <a:cubicBezTo>
                      <a:pt x="225" y="73"/>
                      <a:pt x="234" y="69"/>
                      <a:pt x="234" y="69"/>
                    </a:cubicBezTo>
                    <a:cubicBezTo>
                      <a:pt x="237" y="59"/>
                      <a:pt x="240" y="59"/>
                      <a:pt x="238" y="47"/>
                    </a:cubicBezTo>
                    <a:cubicBezTo>
                      <a:pt x="228" y="49"/>
                      <a:pt x="219" y="51"/>
                      <a:pt x="210" y="57"/>
                    </a:cubicBezTo>
                    <a:cubicBezTo>
                      <a:pt x="201" y="71"/>
                      <a:pt x="201" y="50"/>
                      <a:pt x="200" y="43"/>
                    </a:cubicBezTo>
                    <a:cubicBezTo>
                      <a:pt x="189" y="45"/>
                      <a:pt x="182" y="48"/>
                      <a:pt x="172" y="45"/>
                    </a:cubicBezTo>
                    <a:cubicBezTo>
                      <a:pt x="161" y="34"/>
                      <a:pt x="148" y="14"/>
                      <a:pt x="134" y="9"/>
                    </a:cubicBezTo>
                    <a:cubicBezTo>
                      <a:pt x="119" y="11"/>
                      <a:pt x="108" y="13"/>
                      <a:pt x="94" y="11"/>
                    </a:cubicBezTo>
                    <a:cubicBezTo>
                      <a:pt x="92" y="9"/>
                      <a:pt x="85" y="2"/>
                      <a:pt x="82" y="1"/>
                    </a:cubicBezTo>
                    <a:cubicBezTo>
                      <a:pt x="74" y="0"/>
                      <a:pt x="72" y="9"/>
                      <a:pt x="64" y="1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7" name="Freeform 13"/>
              <p:cNvSpPr>
                <a:spLocks noChangeArrowheads="1"/>
              </p:cNvSpPr>
              <p:nvPr/>
            </p:nvSpPr>
            <p:spPr bwMode="auto">
              <a:xfrm>
                <a:off x="968" y="45"/>
                <a:ext cx="168" cy="56"/>
              </a:xfrm>
              <a:custGeom>
                <a:avLst/>
                <a:gdLst>
                  <a:gd name="T0" fmla="*/ 42 w 194"/>
                  <a:gd name="T1" fmla="*/ 1 h 80"/>
                  <a:gd name="T2" fmla="*/ 6 w 194"/>
                  <a:gd name="T3" fmla="*/ 3 h 80"/>
                  <a:gd name="T4" fmla="*/ 3 w 194"/>
                  <a:gd name="T5" fmla="*/ 4 h 80"/>
                  <a:gd name="T6" fmla="*/ 23 w 194"/>
                  <a:gd name="T7" fmla="*/ 6 h 80"/>
                  <a:gd name="T8" fmla="*/ 56 w 194"/>
                  <a:gd name="T9" fmla="*/ 9 h 80"/>
                  <a:gd name="T10" fmla="*/ 74 w 194"/>
                  <a:gd name="T11" fmla="*/ 8 h 80"/>
                  <a:gd name="T12" fmla="*/ 79 w 194"/>
                  <a:gd name="T13" fmla="*/ 8 h 80"/>
                  <a:gd name="T14" fmla="*/ 74 w 194"/>
                  <a:gd name="T15" fmla="*/ 6 h 80"/>
                  <a:gd name="T16" fmla="*/ 69 w 194"/>
                  <a:gd name="T17" fmla="*/ 4 h 80"/>
                  <a:gd name="T18" fmla="*/ 55 w 194"/>
                  <a:gd name="T19" fmla="*/ 3 h 80"/>
                  <a:gd name="T20" fmla="*/ 42 w 194"/>
                  <a:gd name="T21" fmla="*/ 1 h 8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94"/>
                  <a:gd name="T34" fmla="*/ 0 h 80"/>
                  <a:gd name="T35" fmla="*/ 194 w 194"/>
                  <a:gd name="T36" fmla="*/ 80 h 8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94" h="80">
                    <a:moveTo>
                      <a:pt x="97" y="10"/>
                    </a:moveTo>
                    <a:cubicBezTo>
                      <a:pt x="70" y="19"/>
                      <a:pt x="42" y="22"/>
                      <a:pt x="13" y="24"/>
                    </a:cubicBezTo>
                    <a:cubicBezTo>
                      <a:pt x="9" y="25"/>
                      <a:pt x="0" y="26"/>
                      <a:pt x="9" y="34"/>
                    </a:cubicBezTo>
                    <a:cubicBezTo>
                      <a:pt x="21" y="44"/>
                      <a:pt x="43" y="43"/>
                      <a:pt x="57" y="52"/>
                    </a:cubicBezTo>
                    <a:cubicBezTo>
                      <a:pt x="75" y="80"/>
                      <a:pt x="104" y="73"/>
                      <a:pt x="135" y="74"/>
                    </a:cubicBezTo>
                    <a:cubicBezTo>
                      <a:pt x="153" y="73"/>
                      <a:pt x="159" y="73"/>
                      <a:pt x="175" y="68"/>
                    </a:cubicBezTo>
                    <a:cubicBezTo>
                      <a:pt x="179" y="67"/>
                      <a:pt x="187" y="64"/>
                      <a:pt x="187" y="64"/>
                    </a:cubicBezTo>
                    <a:cubicBezTo>
                      <a:pt x="194" y="53"/>
                      <a:pt x="184" y="49"/>
                      <a:pt x="175" y="44"/>
                    </a:cubicBezTo>
                    <a:cubicBezTo>
                      <a:pt x="171" y="42"/>
                      <a:pt x="163" y="36"/>
                      <a:pt x="163" y="36"/>
                    </a:cubicBezTo>
                    <a:cubicBezTo>
                      <a:pt x="140" y="41"/>
                      <a:pt x="147" y="38"/>
                      <a:pt x="129" y="26"/>
                    </a:cubicBezTo>
                    <a:cubicBezTo>
                      <a:pt x="123" y="17"/>
                      <a:pt x="107" y="0"/>
                      <a:pt x="97" y="1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8" name="Freeform 14"/>
              <p:cNvSpPr>
                <a:spLocks noChangeArrowheads="1"/>
              </p:cNvSpPr>
              <p:nvPr/>
            </p:nvSpPr>
            <p:spPr bwMode="auto">
              <a:xfrm>
                <a:off x="1204" y="110"/>
                <a:ext cx="268" cy="178"/>
              </a:xfrm>
              <a:custGeom>
                <a:avLst/>
                <a:gdLst>
                  <a:gd name="T0" fmla="*/ 28 w 310"/>
                  <a:gd name="T1" fmla="*/ 1 h 254"/>
                  <a:gd name="T2" fmla="*/ 22 w 310"/>
                  <a:gd name="T3" fmla="*/ 3 h 254"/>
                  <a:gd name="T4" fmla="*/ 9 w 310"/>
                  <a:gd name="T5" fmla="*/ 4 h 254"/>
                  <a:gd name="T6" fmla="*/ 22 w 310"/>
                  <a:gd name="T7" fmla="*/ 9 h 254"/>
                  <a:gd name="T8" fmla="*/ 33 w 310"/>
                  <a:gd name="T9" fmla="*/ 10 h 254"/>
                  <a:gd name="T10" fmla="*/ 43 w 310"/>
                  <a:gd name="T11" fmla="*/ 12 h 254"/>
                  <a:gd name="T12" fmla="*/ 53 w 310"/>
                  <a:gd name="T13" fmla="*/ 10 h 254"/>
                  <a:gd name="T14" fmla="*/ 60 w 310"/>
                  <a:gd name="T15" fmla="*/ 13 h 254"/>
                  <a:gd name="T16" fmla="*/ 63 w 310"/>
                  <a:gd name="T17" fmla="*/ 15 h 254"/>
                  <a:gd name="T18" fmla="*/ 48 w 310"/>
                  <a:gd name="T19" fmla="*/ 18 h 254"/>
                  <a:gd name="T20" fmla="*/ 37 w 310"/>
                  <a:gd name="T21" fmla="*/ 20 h 254"/>
                  <a:gd name="T22" fmla="*/ 29 w 310"/>
                  <a:gd name="T23" fmla="*/ 20 h 254"/>
                  <a:gd name="T24" fmla="*/ 23 w 310"/>
                  <a:gd name="T25" fmla="*/ 20 h 254"/>
                  <a:gd name="T26" fmla="*/ 18 w 310"/>
                  <a:gd name="T27" fmla="*/ 22 h 254"/>
                  <a:gd name="T28" fmla="*/ 16 w 310"/>
                  <a:gd name="T29" fmla="*/ 24 h 254"/>
                  <a:gd name="T30" fmla="*/ 30 w 310"/>
                  <a:gd name="T31" fmla="*/ 25 h 254"/>
                  <a:gd name="T32" fmla="*/ 40 w 310"/>
                  <a:gd name="T33" fmla="*/ 24 h 254"/>
                  <a:gd name="T34" fmla="*/ 48 w 310"/>
                  <a:gd name="T35" fmla="*/ 27 h 254"/>
                  <a:gd name="T36" fmla="*/ 53 w 310"/>
                  <a:gd name="T37" fmla="*/ 28 h 254"/>
                  <a:gd name="T38" fmla="*/ 58 w 310"/>
                  <a:gd name="T39" fmla="*/ 28 h 254"/>
                  <a:gd name="T40" fmla="*/ 64 w 310"/>
                  <a:gd name="T41" fmla="*/ 29 h 254"/>
                  <a:gd name="T42" fmla="*/ 75 w 310"/>
                  <a:gd name="T43" fmla="*/ 28 h 254"/>
                  <a:gd name="T44" fmla="*/ 85 w 310"/>
                  <a:gd name="T45" fmla="*/ 28 h 254"/>
                  <a:gd name="T46" fmla="*/ 96 w 310"/>
                  <a:gd name="T47" fmla="*/ 25 h 254"/>
                  <a:gd name="T48" fmla="*/ 94 w 310"/>
                  <a:gd name="T49" fmla="*/ 22 h 254"/>
                  <a:gd name="T50" fmla="*/ 91 w 310"/>
                  <a:gd name="T51" fmla="*/ 20 h 254"/>
                  <a:gd name="T52" fmla="*/ 97 w 310"/>
                  <a:gd name="T53" fmla="*/ 20 h 254"/>
                  <a:gd name="T54" fmla="*/ 102 w 310"/>
                  <a:gd name="T55" fmla="*/ 22 h 254"/>
                  <a:gd name="T56" fmla="*/ 103 w 310"/>
                  <a:gd name="T57" fmla="*/ 24 h 254"/>
                  <a:gd name="T58" fmla="*/ 109 w 310"/>
                  <a:gd name="T59" fmla="*/ 23 h 254"/>
                  <a:gd name="T60" fmla="*/ 126 w 310"/>
                  <a:gd name="T61" fmla="*/ 20 h 254"/>
                  <a:gd name="T62" fmla="*/ 122 w 310"/>
                  <a:gd name="T63" fmla="*/ 18 h 254"/>
                  <a:gd name="T64" fmla="*/ 108 w 310"/>
                  <a:gd name="T65" fmla="*/ 14 h 254"/>
                  <a:gd name="T66" fmla="*/ 111 w 310"/>
                  <a:gd name="T67" fmla="*/ 13 h 254"/>
                  <a:gd name="T68" fmla="*/ 116 w 310"/>
                  <a:gd name="T69" fmla="*/ 13 h 254"/>
                  <a:gd name="T70" fmla="*/ 105 w 310"/>
                  <a:gd name="T71" fmla="*/ 8 h 254"/>
                  <a:gd name="T72" fmla="*/ 97 w 310"/>
                  <a:gd name="T73" fmla="*/ 7 h 254"/>
                  <a:gd name="T74" fmla="*/ 93 w 310"/>
                  <a:gd name="T75" fmla="*/ 6 h 254"/>
                  <a:gd name="T76" fmla="*/ 84 w 310"/>
                  <a:gd name="T77" fmla="*/ 4 h 254"/>
                  <a:gd name="T78" fmla="*/ 64 w 310"/>
                  <a:gd name="T79" fmla="*/ 6 h 254"/>
                  <a:gd name="T80" fmla="*/ 69 w 310"/>
                  <a:gd name="T81" fmla="*/ 3 h 254"/>
                  <a:gd name="T82" fmla="*/ 58 w 310"/>
                  <a:gd name="T83" fmla="*/ 2 h 254"/>
                  <a:gd name="T84" fmla="*/ 50 w 310"/>
                  <a:gd name="T85" fmla="*/ 2 h 254"/>
                  <a:gd name="T86" fmla="*/ 28 w 310"/>
                  <a:gd name="T87" fmla="*/ 1 h 254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310"/>
                  <a:gd name="T133" fmla="*/ 0 h 254"/>
                  <a:gd name="T134" fmla="*/ 310 w 310"/>
                  <a:gd name="T135" fmla="*/ 254 h 254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310" h="254">
                    <a:moveTo>
                      <a:pt x="67" y="9"/>
                    </a:moveTo>
                    <a:cubicBezTo>
                      <a:pt x="63" y="15"/>
                      <a:pt x="51" y="23"/>
                      <a:pt x="51" y="23"/>
                    </a:cubicBezTo>
                    <a:cubicBezTo>
                      <a:pt x="43" y="34"/>
                      <a:pt x="33" y="35"/>
                      <a:pt x="21" y="39"/>
                    </a:cubicBezTo>
                    <a:cubicBezTo>
                      <a:pt x="0" y="71"/>
                      <a:pt x="30" y="74"/>
                      <a:pt x="53" y="77"/>
                    </a:cubicBezTo>
                    <a:cubicBezTo>
                      <a:pt x="61" y="89"/>
                      <a:pt x="63" y="87"/>
                      <a:pt x="79" y="85"/>
                    </a:cubicBezTo>
                    <a:cubicBezTo>
                      <a:pt x="88" y="88"/>
                      <a:pt x="93" y="96"/>
                      <a:pt x="103" y="99"/>
                    </a:cubicBezTo>
                    <a:cubicBezTo>
                      <a:pt x="117" y="96"/>
                      <a:pt x="116" y="89"/>
                      <a:pt x="127" y="85"/>
                    </a:cubicBezTo>
                    <a:cubicBezTo>
                      <a:pt x="134" y="90"/>
                      <a:pt x="138" y="94"/>
                      <a:pt x="143" y="101"/>
                    </a:cubicBezTo>
                    <a:cubicBezTo>
                      <a:pt x="140" y="116"/>
                      <a:pt x="134" y="117"/>
                      <a:pt x="149" y="127"/>
                    </a:cubicBezTo>
                    <a:cubicBezTo>
                      <a:pt x="161" y="144"/>
                      <a:pt x="126" y="147"/>
                      <a:pt x="115" y="151"/>
                    </a:cubicBezTo>
                    <a:cubicBezTo>
                      <a:pt x="109" y="160"/>
                      <a:pt x="100" y="169"/>
                      <a:pt x="89" y="173"/>
                    </a:cubicBezTo>
                    <a:cubicBezTo>
                      <a:pt x="81" y="172"/>
                      <a:pt x="76" y="171"/>
                      <a:pt x="69" y="169"/>
                    </a:cubicBezTo>
                    <a:cubicBezTo>
                      <a:pt x="65" y="168"/>
                      <a:pt x="57" y="165"/>
                      <a:pt x="57" y="165"/>
                    </a:cubicBezTo>
                    <a:cubicBezTo>
                      <a:pt x="46" y="169"/>
                      <a:pt x="46" y="177"/>
                      <a:pt x="43" y="187"/>
                    </a:cubicBezTo>
                    <a:cubicBezTo>
                      <a:pt x="42" y="191"/>
                      <a:pt x="39" y="199"/>
                      <a:pt x="39" y="199"/>
                    </a:cubicBezTo>
                    <a:cubicBezTo>
                      <a:pt x="50" y="203"/>
                      <a:pt x="61" y="204"/>
                      <a:pt x="73" y="205"/>
                    </a:cubicBezTo>
                    <a:cubicBezTo>
                      <a:pt x="82" y="203"/>
                      <a:pt x="86" y="201"/>
                      <a:pt x="95" y="203"/>
                    </a:cubicBezTo>
                    <a:cubicBezTo>
                      <a:pt x="107" y="211"/>
                      <a:pt x="111" y="218"/>
                      <a:pt x="115" y="231"/>
                    </a:cubicBezTo>
                    <a:cubicBezTo>
                      <a:pt x="116" y="235"/>
                      <a:pt x="123" y="234"/>
                      <a:pt x="127" y="235"/>
                    </a:cubicBezTo>
                    <a:cubicBezTo>
                      <a:pt x="131" y="236"/>
                      <a:pt x="139" y="239"/>
                      <a:pt x="139" y="239"/>
                    </a:cubicBezTo>
                    <a:cubicBezTo>
                      <a:pt x="144" y="246"/>
                      <a:pt x="147" y="248"/>
                      <a:pt x="155" y="251"/>
                    </a:cubicBezTo>
                    <a:cubicBezTo>
                      <a:pt x="169" y="250"/>
                      <a:pt x="187" y="254"/>
                      <a:pt x="181" y="237"/>
                    </a:cubicBezTo>
                    <a:cubicBezTo>
                      <a:pt x="184" y="220"/>
                      <a:pt x="192" y="228"/>
                      <a:pt x="203" y="235"/>
                    </a:cubicBezTo>
                    <a:cubicBezTo>
                      <a:pt x="224" y="233"/>
                      <a:pt x="224" y="232"/>
                      <a:pt x="229" y="213"/>
                    </a:cubicBezTo>
                    <a:cubicBezTo>
                      <a:pt x="229" y="211"/>
                      <a:pt x="229" y="192"/>
                      <a:pt x="225" y="185"/>
                    </a:cubicBezTo>
                    <a:cubicBezTo>
                      <a:pt x="223" y="181"/>
                      <a:pt x="217" y="173"/>
                      <a:pt x="217" y="173"/>
                    </a:cubicBezTo>
                    <a:cubicBezTo>
                      <a:pt x="220" y="163"/>
                      <a:pt x="224" y="165"/>
                      <a:pt x="233" y="167"/>
                    </a:cubicBezTo>
                    <a:cubicBezTo>
                      <a:pt x="240" y="172"/>
                      <a:pt x="242" y="175"/>
                      <a:pt x="245" y="183"/>
                    </a:cubicBezTo>
                    <a:cubicBezTo>
                      <a:pt x="246" y="188"/>
                      <a:pt x="244" y="193"/>
                      <a:pt x="247" y="197"/>
                    </a:cubicBezTo>
                    <a:cubicBezTo>
                      <a:pt x="250" y="201"/>
                      <a:pt x="256" y="194"/>
                      <a:pt x="261" y="193"/>
                    </a:cubicBezTo>
                    <a:cubicBezTo>
                      <a:pt x="276" y="188"/>
                      <a:pt x="290" y="178"/>
                      <a:pt x="303" y="169"/>
                    </a:cubicBezTo>
                    <a:cubicBezTo>
                      <a:pt x="310" y="158"/>
                      <a:pt x="302" y="153"/>
                      <a:pt x="293" y="147"/>
                    </a:cubicBezTo>
                    <a:cubicBezTo>
                      <a:pt x="281" y="129"/>
                      <a:pt x="283" y="126"/>
                      <a:pt x="259" y="123"/>
                    </a:cubicBezTo>
                    <a:cubicBezTo>
                      <a:pt x="256" y="115"/>
                      <a:pt x="257" y="111"/>
                      <a:pt x="265" y="107"/>
                    </a:cubicBezTo>
                    <a:cubicBezTo>
                      <a:pt x="269" y="105"/>
                      <a:pt x="277" y="103"/>
                      <a:pt x="277" y="103"/>
                    </a:cubicBezTo>
                    <a:cubicBezTo>
                      <a:pt x="287" y="88"/>
                      <a:pt x="269" y="66"/>
                      <a:pt x="253" y="63"/>
                    </a:cubicBezTo>
                    <a:cubicBezTo>
                      <a:pt x="239" y="60"/>
                      <a:pt x="244" y="62"/>
                      <a:pt x="233" y="59"/>
                    </a:cubicBezTo>
                    <a:cubicBezTo>
                      <a:pt x="229" y="58"/>
                      <a:pt x="221" y="55"/>
                      <a:pt x="221" y="55"/>
                    </a:cubicBezTo>
                    <a:cubicBezTo>
                      <a:pt x="200" y="60"/>
                      <a:pt x="217" y="38"/>
                      <a:pt x="201" y="33"/>
                    </a:cubicBezTo>
                    <a:cubicBezTo>
                      <a:pt x="185" y="35"/>
                      <a:pt x="169" y="36"/>
                      <a:pt x="155" y="45"/>
                    </a:cubicBezTo>
                    <a:cubicBezTo>
                      <a:pt x="145" y="30"/>
                      <a:pt x="152" y="30"/>
                      <a:pt x="167" y="25"/>
                    </a:cubicBezTo>
                    <a:cubicBezTo>
                      <a:pt x="163" y="10"/>
                      <a:pt x="155" y="15"/>
                      <a:pt x="139" y="17"/>
                    </a:cubicBezTo>
                    <a:cubicBezTo>
                      <a:pt x="131" y="20"/>
                      <a:pt x="127" y="22"/>
                      <a:pt x="119" y="19"/>
                    </a:cubicBezTo>
                    <a:cubicBezTo>
                      <a:pt x="106" y="0"/>
                      <a:pt x="74" y="29"/>
                      <a:pt x="67" y="9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9" name="Freeform 15"/>
              <p:cNvSpPr>
                <a:spLocks noChangeArrowheads="1"/>
              </p:cNvSpPr>
              <p:nvPr/>
            </p:nvSpPr>
            <p:spPr bwMode="auto">
              <a:xfrm>
                <a:off x="1202" y="34"/>
                <a:ext cx="51" cy="34"/>
              </a:xfrm>
              <a:custGeom>
                <a:avLst/>
                <a:gdLst>
                  <a:gd name="T0" fmla="*/ 10 w 59"/>
                  <a:gd name="T1" fmla="*/ 0 h 50"/>
                  <a:gd name="T2" fmla="*/ 0 w 59"/>
                  <a:gd name="T3" fmla="*/ 1 h 50"/>
                  <a:gd name="T4" fmla="*/ 12 w 59"/>
                  <a:gd name="T5" fmla="*/ 3 h 50"/>
                  <a:gd name="T6" fmla="*/ 19 w 59"/>
                  <a:gd name="T7" fmla="*/ 5 h 50"/>
                  <a:gd name="T8" fmla="*/ 24 w 59"/>
                  <a:gd name="T9" fmla="*/ 3 h 50"/>
                  <a:gd name="T10" fmla="*/ 19 w 59"/>
                  <a:gd name="T11" fmla="*/ 1 h 50"/>
                  <a:gd name="T12" fmla="*/ 10 w 59"/>
                  <a:gd name="T13" fmla="*/ 0 h 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9"/>
                  <a:gd name="T22" fmla="*/ 0 h 50"/>
                  <a:gd name="T23" fmla="*/ 59 w 59"/>
                  <a:gd name="T24" fmla="*/ 50 h 5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9" h="50">
                    <a:moveTo>
                      <a:pt x="26" y="0"/>
                    </a:moveTo>
                    <a:cubicBezTo>
                      <a:pt x="13" y="2"/>
                      <a:pt x="7" y="0"/>
                      <a:pt x="0" y="10"/>
                    </a:cubicBezTo>
                    <a:cubicBezTo>
                      <a:pt x="4" y="22"/>
                      <a:pt x="18" y="36"/>
                      <a:pt x="30" y="40"/>
                    </a:cubicBezTo>
                    <a:cubicBezTo>
                      <a:pt x="37" y="42"/>
                      <a:pt x="48" y="50"/>
                      <a:pt x="48" y="50"/>
                    </a:cubicBezTo>
                    <a:cubicBezTo>
                      <a:pt x="57" y="44"/>
                      <a:pt x="55" y="37"/>
                      <a:pt x="58" y="28"/>
                    </a:cubicBezTo>
                    <a:cubicBezTo>
                      <a:pt x="55" y="11"/>
                      <a:pt x="59" y="18"/>
                      <a:pt x="44" y="8"/>
                    </a:cubicBezTo>
                    <a:cubicBezTo>
                      <a:pt x="42" y="6"/>
                      <a:pt x="26" y="5"/>
                      <a:pt x="26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0" name="Freeform 16"/>
              <p:cNvSpPr>
                <a:spLocks noChangeArrowheads="1"/>
              </p:cNvSpPr>
              <p:nvPr/>
            </p:nvSpPr>
            <p:spPr bwMode="auto">
              <a:xfrm>
                <a:off x="1105" y="99"/>
                <a:ext cx="75" cy="39"/>
              </a:xfrm>
              <a:custGeom>
                <a:avLst/>
                <a:gdLst>
                  <a:gd name="T0" fmla="*/ 19 w 86"/>
                  <a:gd name="T1" fmla="*/ 1 h 57"/>
                  <a:gd name="T2" fmla="*/ 10 w 86"/>
                  <a:gd name="T3" fmla="*/ 2 h 57"/>
                  <a:gd name="T4" fmla="*/ 3 w 86"/>
                  <a:gd name="T5" fmla="*/ 2 h 57"/>
                  <a:gd name="T6" fmla="*/ 7 w 86"/>
                  <a:gd name="T7" fmla="*/ 5 h 57"/>
                  <a:gd name="T8" fmla="*/ 33 w 86"/>
                  <a:gd name="T9" fmla="*/ 3 h 57"/>
                  <a:gd name="T10" fmla="*/ 38 w 86"/>
                  <a:gd name="T11" fmla="*/ 1 h 57"/>
                  <a:gd name="T12" fmla="*/ 25 w 86"/>
                  <a:gd name="T13" fmla="*/ 1 h 57"/>
                  <a:gd name="T14" fmla="*/ 19 w 86"/>
                  <a:gd name="T15" fmla="*/ 1 h 5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86"/>
                  <a:gd name="T25" fmla="*/ 0 h 57"/>
                  <a:gd name="T26" fmla="*/ 86 w 86"/>
                  <a:gd name="T27" fmla="*/ 57 h 5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86" h="57">
                    <a:moveTo>
                      <a:pt x="44" y="7"/>
                    </a:moveTo>
                    <a:cubicBezTo>
                      <a:pt x="39" y="14"/>
                      <a:pt x="31" y="20"/>
                      <a:pt x="24" y="25"/>
                    </a:cubicBezTo>
                    <a:cubicBezTo>
                      <a:pt x="16" y="19"/>
                      <a:pt x="12" y="22"/>
                      <a:pt x="4" y="27"/>
                    </a:cubicBezTo>
                    <a:cubicBezTo>
                      <a:pt x="0" y="38"/>
                      <a:pt x="4" y="53"/>
                      <a:pt x="16" y="57"/>
                    </a:cubicBezTo>
                    <a:cubicBezTo>
                      <a:pt x="33" y="51"/>
                      <a:pt x="60" y="45"/>
                      <a:pt x="74" y="35"/>
                    </a:cubicBezTo>
                    <a:cubicBezTo>
                      <a:pt x="78" y="29"/>
                      <a:pt x="86" y="17"/>
                      <a:pt x="86" y="17"/>
                    </a:cubicBezTo>
                    <a:cubicBezTo>
                      <a:pt x="80" y="0"/>
                      <a:pt x="74" y="5"/>
                      <a:pt x="56" y="7"/>
                    </a:cubicBezTo>
                    <a:cubicBezTo>
                      <a:pt x="43" y="11"/>
                      <a:pt x="44" y="15"/>
                      <a:pt x="44" y="7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1" name="Freeform 17"/>
              <p:cNvSpPr>
                <a:spLocks noChangeArrowheads="1"/>
              </p:cNvSpPr>
              <p:nvPr/>
            </p:nvSpPr>
            <p:spPr bwMode="auto">
              <a:xfrm>
                <a:off x="1184" y="107"/>
                <a:ext cx="62" cy="23"/>
              </a:xfrm>
              <a:custGeom>
                <a:avLst/>
                <a:gdLst>
                  <a:gd name="T0" fmla="*/ 15 w 73"/>
                  <a:gd name="T1" fmla="*/ 0 h 34"/>
                  <a:gd name="T2" fmla="*/ 3 w 73"/>
                  <a:gd name="T3" fmla="*/ 1 h 34"/>
                  <a:gd name="T4" fmla="*/ 8 w 73"/>
                  <a:gd name="T5" fmla="*/ 3 h 34"/>
                  <a:gd name="T6" fmla="*/ 19 w 73"/>
                  <a:gd name="T7" fmla="*/ 3 h 34"/>
                  <a:gd name="T8" fmla="*/ 24 w 73"/>
                  <a:gd name="T9" fmla="*/ 2 h 34"/>
                  <a:gd name="T10" fmla="*/ 15 w 73"/>
                  <a:gd name="T11" fmla="*/ 0 h 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34"/>
                  <a:gd name="T20" fmla="*/ 73 w 73"/>
                  <a:gd name="T21" fmla="*/ 34 h 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34">
                    <a:moveTo>
                      <a:pt x="40" y="0"/>
                    </a:moveTo>
                    <a:cubicBezTo>
                      <a:pt x="30" y="6"/>
                      <a:pt x="20" y="10"/>
                      <a:pt x="10" y="16"/>
                    </a:cubicBezTo>
                    <a:cubicBezTo>
                      <a:pt x="0" y="31"/>
                      <a:pt x="13" y="30"/>
                      <a:pt x="24" y="34"/>
                    </a:cubicBezTo>
                    <a:cubicBezTo>
                      <a:pt x="44" y="31"/>
                      <a:pt x="35" y="34"/>
                      <a:pt x="52" y="28"/>
                    </a:cubicBezTo>
                    <a:cubicBezTo>
                      <a:pt x="57" y="26"/>
                      <a:pt x="64" y="20"/>
                      <a:pt x="64" y="20"/>
                    </a:cubicBezTo>
                    <a:cubicBezTo>
                      <a:pt x="73" y="7"/>
                      <a:pt x="48" y="8"/>
                      <a:pt x="40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2" name="Freeform 18"/>
              <p:cNvSpPr>
                <a:spLocks noChangeArrowheads="1"/>
              </p:cNvSpPr>
              <p:nvPr/>
            </p:nvSpPr>
            <p:spPr bwMode="auto">
              <a:xfrm>
                <a:off x="1150" y="73"/>
                <a:ext cx="74" cy="32"/>
              </a:xfrm>
              <a:custGeom>
                <a:avLst/>
                <a:gdLst>
                  <a:gd name="T0" fmla="*/ 25 w 85"/>
                  <a:gd name="T1" fmla="*/ 1 h 45"/>
                  <a:gd name="T2" fmla="*/ 12 w 85"/>
                  <a:gd name="T3" fmla="*/ 1 h 45"/>
                  <a:gd name="T4" fmla="*/ 0 w 85"/>
                  <a:gd name="T5" fmla="*/ 2 h 45"/>
                  <a:gd name="T6" fmla="*/ 17 w 85"/>
                  <a:gd name="T7" fmla="*/ 4 h 45"/>
                  <a:gd name="T8" fmla="*/ 28 w 85"/>
                  <a:gd name="T9" fmla="*/ 5 h 45"/>
                  <a:gd name="T10" fmla="*/ 37 w 85"/>
                  <a:gd name="T11" fmla="*/ 2 h 45"/>
                  <a:gd name="T12" fmla="*/ 36 w 85"/>
                  <a:gd name="T13" fmla="*/ 1 h 45"/>
                  <a:gd name="T14" fmla="*/ 28 w 85"/>
                  <a:gd name="T15" fmla="*/ 0 h 45"/>
                  <a:gd name="T16" fmla="*/ 25 w 85"/>
                  <a:gd name="T17" fmla="*/ 1 h 4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5"/>
                  <a:gd name="T28" fmla="*/ 0 h 45"/>
                  <a:gd name="T29" fmla="*/ 85 w 85"/>
                  <a:gd name="T30" fmla="*/ 45 h 4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5" h="45">
                    <a:moveTo>
                      <a:pt x="58" y="10"/>
                    </a:moveTo>
                    <a:cubicBezTo>
                      <a:pt x="39" y="16"/>
                      <a:pt x="45" y="10"/>
                      <a:pt x="28" y="4"/>
                    </a:cubicBezTo>
                    <a:cubicBezTo>
                      <a:pt x="7" y="6"/>
                      <a:pt x="5" y="2"/>
                      <a:pt x="0" y="18"/>
                    </a:cubicBezTo>
                    <a:cubicBezTo>
                      <a:pt x="5" y="34"/>
                      <a:pt x="26" y="31"/>
                      <a:pt x="40" y="32"/>
                    </a:cubicBezTo>
                    <a:cubicBezTo>
                      <a:pt x="50" y="42"/>
                      <a:pt x="49" y="45"/>
                      <a:pt x="64" y="40"/>
                    </a:cubicBezTo>
                    <a:cubicBezTo>
                      <a:pt x="69" y="32"/>
                      <a:pt x="77" y="25"/>
                      <a:pt x="84" y="18"/>
                    </a:cubicBezTo>
                    <a:cubicBezTo>
                      <a:pt x="83" y="14"/>
                      <a:pt x="85" y="9"/>
                      <a:pt x="82" y="6"/>
                    </a:cubicBezTo>
                    <a:cubicBezTo>
                      <a:pt x="78" y="1"/>
                      <a:pt x="64" y="0"/>
                      <a:pt x="64" y="0"/>
                    </a:cubicBezTo>
                    <a:cubicBezTo>
                      <a:pt x="56" y="3"/>
                      <a:pt x="47" y="21"/>
                      <a:pt x="58" y="1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3" name="Freeform 19"/>
              <p:cNvSpPr>
                <a:spLocks noChangeArrowheads="1"/>
              </p:cNvSpPr>
              <p:nvPr/>
            </p:nvSpPr>
            <p:spPr bwMode="auto">
              <a:xfrm>
                <a:off x="1119" y="43"/>
                <a:ext cx="51" cy="22"/>
              </a:xfrm>
              <a:custGeom>
                <a:avLst/>
                <a:gdLst>
                  <a:gd name="T0" fmla="*/ 8 w 58"/>
                  <a:gd name="T1" fmla="*/ 1 h 31"/>
                  <a:gd name="T2" fmla="*/ 0 w 58"/>
                  <a:gd name="T3" fmla="*/ 2 h 31"/>
                  <a:gd name="T4" fmla="*/ 10 w 58"/>
                  <a:gd name="T5" fmla="*/ 4 h 31"/>
                  <a:gd name="T6" fmla="*/ 13 w 58"/>
                  <a:gd name="T7" fmla="*/ 3 h 31"/>
                  <a:gd name="T8" fmla="*/ 24 w 58"/>
                  <a:gd name="T9" fmla="*/ 1 h 31"/>
                  <a:gd name="T10" fmla="*/ 20 w 58"/>
                  <a:gd name="T11" fmla="*/ 0 h 31"/>
                  <a:gd name="T12" fmla="*/ 8 w 58"/>
                  <a:gd name="T13" fmla="*/ 1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8"/>
                  <a:gd name="T22" fmla="*/ 0 h 31"/>
                  <a:gd name="T23" fmla="*/ 58 w 58"/>
                  <a:gd name="T24" fmla="*/ 31 h 3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8" h="31">
                    <a:moveTo>
                      <a:pt x="16" y="4"/>
                    </a:moveTo>
                    <a:cubicBezTo>
                      <a:pt x="2" y="13"/>
                      <a:pt x="7" y="8"/>
                      <a:pt x="0" y="18"/>
                    </a:cubicBezTo>
                    <a:cubicBezTo>
                      <a:pt x="5" y="26"/>
                      <a:pt x="11" y="25"/>
                      <a:pt x="20" y="28"/>
                    </a:cubicBezTo>
                    <a:cubicBezTo>
                      <a:pt x="36" y="23"/>
                      <a:pt x="17" y="31"/>
                      <a:pt x="28" y="20"/>
                    </a:cubicBezTo>
                    <a:cubicBezTo>
                      <a:pt x="33" y="15"/>
                      <a:pt x="46" y="13"/>
                      <a:pt x="52" y="12"/>
                    </a:cubicBezTo>
                    <a:cubicBezTo>
                      <a:pt x="58" y="3"/>
                      <a:pt x="53" y="3"/>
                      <a:pt x="44" y="0"/>
                    </a:cubicBezTo>
                    <a:cubicBezTo>
                      <a:pt x="38" y="1"/>
                      <a:pt x="20" y="8"/>
                      <a:pt x="16" y="4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4" name="Freeform 20"/>
              <p:cNvSpPr>
                <a:spLocks noChangeArrowheads="1"/>
              </p:cNvSpPr>
              <p:nvPr/>
            </p:nvSpPr>
            <p:spPr bwMode="auto">
              <a:xfrm>
                <a:off x="1250" y="46"/>
                <a:ext cx="131" cy="72"/>
              </a:xfrm>
              <a:custGeom>
                <a:avLst/>
                <a:gdLst>
                  <a:gd name="T0" fmla="*/ 16 w 152"/>
                  <a:gd name="T1" fmla="*/ 0 h 102"/>
                  <a:gd name="T2" fmla="*/ 6 w 152"/>
                  <a:gd name="T3" fmla="*/ 1 h 102"/>
                  <a:gd name="T4" fmla="*/ 3 w 152"/>
                  <a:gd name="T5" fmla="*/ 4 h 102"/>
                  <a:gd name="T6" fmla="*/ 5 w 152"/>
                  <a:gd name="T7" fmla="*/ 7 h 102"/>
                  <a:gd name="T8" fmla="*/ 0 w 152"/>
                  <a:gd name="T9" fmla="*/ 9 h 102"/>
                  <a:gd name="T10" fmla="*/ 22 w 152"/>
                  <a:gd name="T11" fmla="*/ 11 h 102"/>
                  <a:gd name="T12" fmla="*/ 34 w 152"/>
                  <a:gd name="T13" fmla="*/ 11 h 102"/>
                  <a:gd name="T14" fmla="*/ 62 w 152"/>
                  <a:gd name="T15" fmla="*/ 11 h 102"/>
                  <a:gd name="T16" fmla="*/ 31 w 152"/>
                  <a:gd name="T17" fmla="*/ 9 h 102"/>
                  <a:gd name="T18" fmla="*/ 22 w 152"/>
                  <a:gd name="T19" fmla="*/ 8 h 102"/>
                  <a:gd name="T20" fmla="*/ 18 w 152"/>
                  <a:gd name="T21" fmla="*/ 6 h 102"/>
                  <a:gd name="T22" fmla="*/ 21 w 152"/>
                  <a:gd name="T23" fmla="*/ 4 h 102"/>
                  <a:gd name="T24" fmla="*/ 16 w 152"/>
                  <a:gd name="T25" fmla="*/ 0 h 10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52"/>
                  <a:gd name="T40" fmla="*/ 0 h 102"/>
                  <a:gd name="T41" fmla="*/ 152 w 152"/>
                  <a:gd name="T42" fmla="*/ 102 h 10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52" h="102">
                    <a:moveTo>
                      <a:pt x="38" y="0"/>
                    </a:moveTo>
                    <a:cubicBezTo>
                      <a:pt x="22" y="5"/>
                      <a:pt x="30" y="3"/>
                      <a:pt x="14" y="6"/>
                    </a:cubicBezTo>
                    <a:cubicBezTo>
                      <a:pt x="18" y="22"/>
                      <a:pt x="22" y="32"/>
                      <a:pt x="4" y="38"/>
                    </a:cubicBezTo>
                    <a:cubicBezTo>
                      <a:pt x="1" y="47"/>
                      <a:pt x="7" y="49"/>
                      <a:pt x="12" y="56"/>
                    </a:cubicBezTo>
                    <a:cubicBezTo>
                      <a:pt x="10" y="65"/>
                      <a:pt x="9" y="69"/>
                      <a:pt x="0" y="72"/>
                    </a:cubicBezTo>
                    <a:cubicBezTo>
                      <a:pt x="5" y="88"/>
                      <a:pt x="45" y="85"/>
                      <a:pt x="56" y="86"/>
                    </a:cubicBezTo>
                    <a:cubicBezTo>
                      <a:pt x="72" y="97"/>
                      <a:pt x="63" y="95"/>
                      <a:pt x="82" y="92"/>
                    </a:cubicBezTo>
                    <a:cubicBezTo>
                      <a:pt x="86" y="92"/>
                      <a:pt x="147" y="102"/>
                      <a:pt x="152" y="86"/>
                    </a:cubicBezTo>
                    <a:cubicBezTo>
                      <a:pt x="123" y="66"/>
                      <a:pt x="128" y="72"/>
                      <a:pt x="76" y="70"/>
                    </a:cubicBezTo>
                    <a:cubicBezTo>
                      <a:pt x="62" y="56"/>
                      <a:pt x="81" y="73"/>
                      <a:pt x="54" y="62"/>
                    </a:cubicBezTo>
                    <a:cubicBezTo>
                      <a:pt x="50" y="60"/>
                      <a:pt x="48" y="55"/>
                      <a:pt x="44" y="52"/>
                    </a:cubicBezTo>
                    <a:cubicBezTo>
                      <a:pt x="41" y="43"/>
                      <a:pt x="42" y="39"/>
                      <a:pt x="50" y="34"/>
                    </a:cubicBezTo>
                    <a:cubicBezTo>
                      <a:pt x="52" y="27"/>
                      <a:pt x="42" y="9"/>
                      <a:pt x="38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5" name="Freeform 21"/>
              <p:cNvSpPr>
                <a:spLocks noChangeArrowheads="1"/>
              </p:cNvSpPr>
              <p:nvPr/>
            </p:nvSpPr>
            <p:spPr bwMode="auto">
              <a:xfrm>
                <a:off x="0" y="275"/>
                <a:ext cx="29" cy="14"/>
              </a:xfrm>
              <a:custGeom>
                <a:avLst/>
                <a:gdLst>
                  <a:gd name="T0" fmla="*/ 13 w 34"/>
                  <a:gd name="T1" fmla="*/ 0 h 20"/>
                  <a:gd name="T2" fmla="*/ 9 w 34"/>
                  <a:gd name="T3" fmla="*/ 3 h 20"/>
                  <a:gd name="T4" fmla="*/ 3 w 34"/>
                  <a:gd name="T5" fmla="*/ 2 h 20"/>
                  <a:gd name="T6" fmla="*/ 3 w 34"/>
                  <a:gd name="T7" fmla="*/ 1 h 20"/>
                  <a:gd name="T8" fmla="*/ 13 w 34"/>
                  <a:gd name="T9" fmla="*/ 0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20"/>
                  <a:gd name="T17" fmla="*/ 34 w 34"/>
                  <a:gd name="T18" fmla="*/ 20 h 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20">
                    <a:moveTo>
                      <a:pt x="34" y="0"/>
                    </a:moveTo>
                    <a:cubicBezTo>
                      <a:pt x="32" y="10"/>
                      <a:pt x="34" y="17"/>
                      <a:pt x="24" y="20"/>
                    </a:cubicBezTo>
                    <a:cubicBezTo>
                      <a:pt x="17" y="19"/>
                      <a:pt x="10" y="20"/>
                      <a:pt x="4" y="18"/>
                    </a:cubicBezTo>
                    <a:cubicBezTo>
                      <a:pt x="0" y="17"/>
                      <a:pt x="2" y="7"/>
                      <a:pt x="4" y="6"/>
                    </a:cubicBezTo>
                    <a:cubicBezTo>
                      <a:pt x="12" y="0"/>
                      <a:pt x="24" y="0"/>
                      <a:pt x="34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6" name="Freeform 22"/>
              <p:cNvSpPr>
                <a:spLocks noChangeArrowheads="1"/>
              </p:cNvSpPr>
              <p:nvPr/>
            </p:nvSpPr>
            <p:spPr bwMode="auto">
              <a:xfrm>
                <a:off x="871" y="753"/>
                <a:ext cx="18" cy="11"/>
              </a:xfrm>
              <a:custGeom>
                <a:avLst/>
                <a:gdLst>
                  <a:gd name="T0" fmla="*/ 3 w 21"/>
                  <a:gd name="T1" fmla="*/ 0 h 16"/>
                  <a:gd name="T2" fmla="*/ 5 w 21"/>
                  <a:gd name="T3" fmla="*/ 2 h 16"/>
                  <a:gd name="T4" fmla="*/ 3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7" name="Freeform 23"/>
              <p:cNvSpPr>
                <a:spLocks noChangeArrowheads="1"/>
              </p:cNvSpPr>
              <p:nvPr/>
            </p:nvSpPr>
            <p:spPr bwMode="auto">
              <a:xfrm>
                <a:off x="874" y="776"/>
                <a:ext cx="19" cy="11"/>
              </a:xfrm>
              <a:custGeom>
                <a:avLst/>
                <a:gdLst>
                  <a:gd name="T0" fmla="*/ 3 w 21"/>
                  <a:gd name="T1" fmla="*/ 0 h 16"/>
                  <a:gd name="T2" fmla="*/ 7 w 21"/>
                  <a:gd name="T3" fmla="*/ 2 h 16"/>
                  <a:gd name="T4" fmla="*/ 3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8" name="Freeform 24"/>
              <p:cNvSpPr>
                <a:spLocks noChangeArrowheads="1"/>
              </p:cNvSpPr>
              <p:nvPr/>
            </p:nvSpPr>
            <p:spPr bwMode="auto">
              <a:xfrm>
                <a:off x="1109" y="899"/>
                <a:ext cx="17" cy="12"/>
              </a:xfrm>
              <a:custGeom>
                <a:avLst/>
                <a:gdLst>
                  <a:gd name="T0" fmla="*/ 2 w 21"/>
                  <a:gd name="T1" fmla="*/ 0 h 16"/>
                  <a:gd name="T2" fmla="*/ 4 w 21"/>
                  <a:gd name="T3" fmla="*/ 3 h 16"/>
                  <a:gd name="T4" fmla="*/ 2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9" name="Freeform 25"/>
              <p:cNvSpPr>
                <a:spLocks noChangeArrowheads="1"/>
              </p:cNvSpPr>
              <p:nvPr/>
            </p:nvSpPr>
            <p:spPr bwMode="auto">
              <a:xfrm>
                <a:off x="1251" y="447"/>
                <a:ext cx="44" cy="17"/>
              </a:xfrm>
              <a:custGeom>
                <a:avLst/>
                <a:gdLst>
                  <a:gd name="T0" fmla="*/ 5 w 51"/>
                  <a:gd name="T1" fmla="*/ 0 h 24"/>
                  <a:gd name="T2" fmla="*/ 3 w 51"/>
                  <a:gd name="T3" fmla="*/ 2 h 24"/>
                  <a:gd name="T4" fmla="*/ 11 w 51"/>
                  <a:gd name="T5" fmla="*/ 3 h 24"/>
                  <a:gd name="T6" fmla="*/ 14 w 51"/>
                  <a:gd name="T7" fmla="*/ 1 h 24"/>
                  <a:gd name="T8" fmla="*/ 5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0" name="Freeform 26"/>
              <p:cNvSpPr>
                <a:spLocks noChangeArrowheads="1"/>
              </p:cNvSpPr>
              <p:nvPr/>
            </p:nvSpPr>
            <p:spPr bwMode="auto">
              <a:xfrm>
                <a:off x="1136" y="255"/>
                <a:ext cx="44" cy="17"/>
              </a:xfrm>
              <a:custGeom>
                <a:avLst/>
                <a:gdLst>
                  <a:gd name="T0" fmla="*/ 5 w 51"/>
                  <a:gd name="T1" fmla="*/ 0 h 24"/>
                  <a:gd name="T2" fmla="*/ 3 w 51"/>
                  <a:gd name="T3" fmla="*/ 2 h 24"/>
                  <a:gd name="T4" fmla="*/ 11 w 51"/>
                  <a:gd name="T5" fmla="*/ 3 h 24"/>
                  <a:gd name="T6" fmla="*/ 14 w 51"/>
                  <a:gd name="T7" fmla="*/ 1 h 24"/>
                  <a:gd name="T8" fmla="*/ 5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1" name="Freeform 27"/>
              <p:cNvSpPr>
                <a:spLocks noChangeArrowheads="1"/>
              </p:cNvSpPr>
              <p:nvPr/>
            </p:nvSpPr>
            <p:spPr bwMode="auto">
              <a:xfrm>
                <a:off x="1211" y="88"/>
                <a:ext cx="45" cy="17"/>
              </a:xfrm>
              <a:custGeom>
                <a:avLst/>
                <a:gdLst>
                  <a:gd name="T0" fmla="*/ 6 w 51"/>
                  <a:gd name="T1" fmla="*/ 0 h 24"/>
                  <a:gd name="T2" fmla="*/ 4 w 51"/>
                  <a:gd name="T3" fmla="*/ 2 h 24"/>
                  <a:gd name="T4" fmla="*/ 13 w 51"/>
                  <a:gd name="T5" fmla="*/ 3 h 24"/>
                  <a:gd name="T6" fmla="*/ 16 w 51"/>
                  <a:gd name="T7" fmla="*/ 1 h 24"/>
                  <a:gd name="T8" fmla="*/ 6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2" name="Freeform 28"/>
              <p:cNvSpPr>
                <a:spLocks noChangeArrowheads="1"/>
              </p:cNvSpPr>
              <p:nvPr/>
            </p:nvSpPr>
            <p:spPr bwMode="auto">
              <a:xfrm>
                <a:off x="1284" y="189"/>
                <a:ext cx="43" cy="17"/>
              </a:xfrm>
              <a:custGeom>
                <a:avLst/>
                <a:gdLst>
                  <a:gd name="T0" fmla="*/ 5 w 51"/>
                  <a:gd name="T1" fmla="*/ 0 h 24"/>
                  <a:gd name="T2" fmla="*/ 3 w 51"/>
                  <a:gd name="T3" fmla="*/ 2 h 24"/>
                  <a:gd name="T4" fmla="*/ 9 w 51"/>
                  <a:gd name="T5" fmla="*/ 3 h 24"/>
                  <a:gd name="T6" fmla="*/ 12 w 51"/>
                  <a:gd name="T7" fmla="*/ 1 h 24"/>
                  <a:gd name="T8" fmla="*/ 5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3" name="Freeform 29"/>
              <p:cNvSpPr>
                <a:spLocks noChangeArrowheads="1"/>
              </p:cNvSpPr>
              <p:nvPr/>
            </p:nvSpPr>
            <p:spPr bwMode="auto">
              <a:xfrm>
                <a:off x="1302" y="0"/>
                <a:ext cx="801" cy="323"/>
              </a:xfrm>
              <a:custGeom>
                <a:avLst/>
                <a:gdLst>
                  <a:gd name="T0" fmla="*/ 12 w 929"/>
                  <a:gd name="T1" fmla="*/ 6 h 462"/>
                  <a:gd name="T2" fmla="*/ 3 w 929"/>
                  <a:gd name="T3" fmla="*/ 10 h 462"/>
                  <a:gd name="T4" fmla="*/ 15 w 929"/>
                  <a:gd name="T5" fmla="*/ 12 h 462"/>
                  <a:gd name="T6" fmla="*/ 7 w 929"/>
                  <a:gd name="T7" fmla="*/ 14 h 462"/>
                  <a:gd name="T8" fmla="*/ 43 w 929"/>
                  <a:gd name="T9" fmla="*/ 15 h 462"/>
                  <a:gd name="T10" fmla="*/ 58 w 929"/>
                  <a:gd name="T11" fmla="*/ 15 h 462"/>
                  <a:gd name="T12" fmla="*/ 103 w 929"/>
                  <a:gd name="T13" fmla="*/ 9 h 462"/>
                  <a:gd name="T14" fmla="*/ 123 w 929"/>
                  <a:gd name="T15" fmla="*/ 7 h 462"/>
                  <a:gd name="T16" fmla="*/ 133 w 929"/>
                  <a:gd name="T17" fmla="*/ 9 h 462"/>
                  <a:gd name="T18" fmla="*/ 112 w 929"/>
                  <a:gd name="T19" fmla="*/ 10 h 462"/>
                  <a:gd name="T20" fmla="*/ 100 w 929"/>
                  <a:gd name="T21" fmla="*/ 13 h 462"/>
                  <a:gd name="T22" fmla="*/ 105 w 929"/>
                  <a:gd name="T23" fmla="*/ 14 h 462"/>
                  <a:gd name="T24" fmla="*/ 106 w 929"/>
                  <a:gd name="T25" fmla="*/ 19 h 462"/>
                  <a:gd name="T26" fmla="*/ 143 w 929"/>
                  <a:gd name="T27" fmla="*/ 22 h 462"/>
                  <a:gd name="T28" fmla="*/ 138 w 929"/>
                  <a:gd name="T29" fmla="*/ 24 h 462"/>
                  <a:gd name="T30" fmla="*/ 151 w 929"/>
                  <a:gd name="T31" fmla="*/ 29 h 462"/>
                  <a:gd name="T32" fmla="*/ 143 w 929"/>
                  <a:gd name="T33" fmla="*/ 31 h 462"/>
                  <a:gd name="T34" fmla="*/ 133 w 929"/>
                  <a:gd name="T35" fmla="*/ 35 h 462"/>
                  <a:gd name="T36" fmla="*/ 121 w 929"/>
                  <a:gd name="T37" fmla="*/ 38 h 462"/>
                  <a:gd name="T38" fmla="*/ 120 w 929"/>
                  <a:gd name="T39" fmla="*/ 50 h 462"/>
                  <a:gd name="T40" fmla="*/ 137 w 929"/>
                  <a:gd name="T41" fmla="*/ 52 h 462"/>
                  <a:gd name="T42" fmla="*/ 160 w 929"/>
                  <a:gd name="T43" fmla="*/ 52 h 462"/>
                  <a:gd name="T44" fmla="*/ 170 w 929"/>
                  <a:gd name="T45" fmla="*/ 50 h 462"/>
                  <a:gd name="T46" fmla="*/ 208 w 929"/>
                  <a:gd name="T47" fmla="*/ 41 h 462"/>
                  <a:gd name="T48" fmla="*/ 235 w 929"/>
                  <a:gd name="T49" fmla="*/ 39 h 462"/>
                  <a:gd name="T50" fmla="*/ 266 w 929"/>
                  <a:gd name="T51" fmla="*/ 36 h 462"/>
                  <a:gd name="T52" fmla="*/ 295 w 929"/>
                  <a:gd name="T53" fmla="*/ 34 h 462"/>
                  <a:gd name="T54" fmla="*/ 313 w 929"/>
                  <a:gd name="T55" fmla="*/ 30 h 462"/>
                  <a:gd name="T56" fmla="*/ 329 w 929"/>
                  <a:gd name="T57" fmla="*/ 24 h 462"/>
                  <a:gd name="T58" fmla="*/ 329 w 929"/>
                  <a:gd name="T59" fmla="*/ 18 h 462"/>
                  <a:gd name="T60" fmla="*/ 329 w 929"/>
                  <a:gd name="T61" fmla="*/ 15 h 462"/>
                  <a:gd name="T62" fmla="*/ 342 w 929"/>
                  <a:gd name="T63" fmla="*/ 10 h 462"/>
                  <a:gd name="T64" fmla="*/ 360 w 929"/>
                  <a:gd name="T65" fmla="*/ 10 h 462"/>
                  <a:gd name="T66" fmla="*/ 379 w 929"/>
                  <a:gd name="T67" fmla="*/ 6 h 462"/>
                  <a:gd name="T68" fmla="*/ 365 w 929"/>
                  <a:gd name="T69" fmla="*/ 6 h 462"/>
                  <a:gd name="T70" fmla="*/ 348 w 929"/>
                  <a:gd name="T71" fmla="*/ 5 h 462"/>
                  <a:gd name="T72" fmla="*/ 327 w 929"/>
                  <a:gd name="T73" fmla="*/ 2 h 462"/>
                  <a:gd name="T74" fmla="*/ 264 w 929"/>
                  <a:gd name="T75" fmla="*/ 3 h 462"/>
                  <a:gd name="T76" fmla="*/ 240 w 929"/>
                  <a:gd name="T77" fmla="*/ 4 h 462"/>
                  <a:gd name="T78" fmla="*/ 228 w 929"/>
                  <a:gd name="T79" fmla="*/ 4 h 462"/>
                  <a:gd name="T80" fmla="*/ 212 w 929"/>
                  <a:gd name="T81" fmla="*/ 6 h 462"/>
                  <a:gd name="T82" fmla="*/ 197 w 929"/>
                  <a:gd name="T83" fmla="*/ 3 h 462"/>
                  <a:gd name="T84" fmla="*/ 178 w 929"/>
                  <a:gd name="T85" fmla="*/ 5 h 462"/>
                  <a:gd name="T86" fmla="*/ 151 w 929"/>
                  <a:gd name="T87" fmla="*/ 6 h 462"/>
                  <a:gd name="T88" fmla="*/ 169 w 929"/>
                  <a:gd name="T89" fmla="*/ 4 h 462"/>
                  <a:gd name="T90" fmla="*/ 145 w 929"/>
                  <a:gd name="T91" fmla="*/ 1 h 462"/>
                  <a:gd name="T92" fmla="*/ 138 w 929"/>
                  <a:gd name="T93" fmla="*/ 1 h 462"/>
                  <a:gd name="T94" fmla="*/ 129 w 929"/>
                  <a:gd name="T95" fmla="*/ 1 h 462"/>
                  <a:gd name="T96" fmla="*/ 98 w 929"/>
                  <a:gd name="T97" fmla="*/ 2 h 462"/>
                  <a:gd name="T98" fmla="*/ 66 w 929"/>
                  <a:gd name="T99" fmla="*/ 3 h 462"/>
                  <a:gd name="T100" fmla="*/ 44 w 929"/>
                  <a:gd name="T101" fmla="*/ 3 h 462"/>
                  <a:gd name="T102" fmla="*/ 46 w 929"/>
                  <a:gd name="T103" fmla="*/ 8 h 462"/>
                  <a:gd name="T104" fmla="*/ 43 w 929"/>
                  <a:gd name="T105" fmla="*/ 6 h 462"/>
                  <a:gd name="T106" fmla="*/ 25 w 929"/>
                  <a:gd name="T107" fmla="*/ 5 h 46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929"/>
                  <a:gd name="T163" fmla="*/ 0 h 462"/>
                  <a:gd name="T164" fmla="*/ 929 w 929"/>
                  <a:gd name="T165" fmla="*/ 462 h 46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929" h="462">
                    <a:moveTo>
                      <a:pt x="60" y="42"/>
                    </a:moveTo>
                    <a:cubicBezTo>
                      <a:pt x="40" y="45"/>
                      <a:pt x="42" y="46"/>
                      <a:pt x="28" y="56"/>
                    </a:cubicBezTo>
                    <a:cubicBezTo>
                      <a:pt x="26" y="74"/>
                      <a:pt x="27" y="75"/>
                      <a:pt x="10" y="78"/>
                    </a:cubicBezTo>
                    <a:cubicBezTo>
                      <a:pt x="4" y="82"/>
                      <a:pt x="0" y="82"/>
                      <a:pt x="6" y="92"/>
                    </a:cubicBezTo>
                    <a:cubicBezTo>
                      <a:pt x="10" y="98"/>
                      <a:pt x="21" y="96"/>
                      <a:pt x="28" y="98"/>
                    </a:cubicBezTo>
                    <a:cubicBezTo>
                      <a:pt x="31" y="99"/>
                      <a:pt x="36" y="100"/>
                      <a:pt x="36" y="100"/>
                    </a:cubicBezTo>
                    <a:cubicBezTo>
                      <a:pt x="47" y="99"/>
                      <a:pt x="69" y="97"/>
                      <a:pt x="50" y="110"/>
                    </a:cubicBezTo>
                    <a:cubicBezTo>
                      <a:pt x="37" y="108"/>
                      <a:pt x="24" y="104"/>
                      <a:pt x="16" y="116"/>
                    </a:cubicBezTo>
                    <a:cubicBezTo>
                      <a:pt x="24" y="141"/>
                      <a:pt x="68" y="125"/>
                      <a:pt x="94" y="126"/>
                    </a:cubicBezTo>
                    <a:cubicBezTo>
                      <a:pt x="98" y="129"/>
                      <a:pt x="100" y="134"/>
                      <a:pt x="104" y="136"/>
                    </a:cubicBezTo>
                    <a:cubicBezTo>
                      <a:pt x="108" y="138"/>
                      <a:pt x="116" y="140"/>
                      <a:pt x="116" y="140"/>
                    </a:cubicBezTo>
                    <a:cubicBezTo>
                      <a:pt x="129" y="138"/>
                      <a:pt x="133" y="139"/>
                      <a:pt x="142" y="130"/>
                    </a:cubicBezTo>
                    <a:cubicBezTo>
                      <a:pt x="151" y="104"/>
                      <a:pt x="179" y="110"/>
                      <a:pt x="202" y="102"/>
                    </a:cubicBezTo>
                    <a:cubicBezTo>
                      <a:pt x="219" y="96"/>
                      <a:pt x="233" y="84"/>
                      <a:pt x="250" y="78"/>
                    </a:cubicBezTo>
                    <a:cubicBezTo>
                      <a:pt x="260" y="75"/>
                      <a:pt x="269" y="74"/>
                      <a:pt x="280" y="72"/>
                    </a:cubicBezTo>
                    <a:cubicBezTo>
                      <a:pt x="287" y="71"/>
                      <a:pt x="300" y="66"/>
                      <a:pt x="300" y="66"/>
                    </a:cubicBezTo>
                    <a:cubicBezTo>
                      <a:pt x="311" y="49"/>
                      <a:pt x="336" y="54"/>
                      <a:pt x="354" y="60"/>
                    </a:cubicBezTo>
                    <a:cubicBezTo>
                      <a:pt x="367" y="79"/>
                      <a:pt x="335" y="79"/>
                      <a:pt x="324" y="80"/>
                    </a:cubicBezTo>
                    <a:cubicBezTo>
                      <a:pt x="312" y="83"/>
                      <a:pt x="306" y="93"/>
                      <a:pt x="292" y="96"/>
                    </a:cubicBezTo>
                    <a:cubicBezTo>
                      <a:pt x="284" y="94"/>
                      <a:pt x="279" y="90"/>
                      <a:pt x="272" y="88"/>
                    </a:cubicBezTo>
                    <a:cubicBezTo>
                      <a:pt x="253" y="91"/>
                      <a:pt x="232" y="96"/>
                      <a:pt x="214" y="102"/>
                    </a:cubicBezTo>
                    <a:cubicBezTo>
                      <a:pt x="223" y="108"/>
                      <a:pt x="231" y="109"/>
                      <a:pt x="242" y="112"/>
                    </a:cubicBezTo>
                    <a:cubicBezTo>
                      <a:pt x="245" y="113"/>
                      <a:pt x="250" y="114"/>
                      <a:pt x="250" y="114"/>
                    </a:cubicBezTo>
                    <a:cubicBezTo>
                      <a:pt x="251" y="116"/>
                      <a:pt x="255" y="118"/>
                      <a:pt x="254" y="120"/>
                    </a:cubicBezTo>
                    <a:cubicBezTo>
                      <a:pt x="252" y="124"/>
                      <a:pt x="242" y="128"/>
                      <a:pt x="242" y="128"/>
                    </a:cubicBezTo>
                    <a:cubicBezTo>
                      <a:pt x="233" y="141"/>
                      <a:pt x="247" y="154"/>
                      <a:pt x="260" y="158"/>
                    </a:cubicBezTo>
                    <a:cubicBezTo>
                      <a:pt x="282" y="155"/>
                      <a:pt x="295" y="151"/>
                      <a:pt x="318" y="150"/>
                    </a:cubicBezTo>
                    <a:cubicBezTo>
                      <a:pt x="334" y="155"/>
                      <a:pt x="345" y="176"/>
                      <a:pt x="350" y="192"/>
                    </a:cubicBezTo>
                    <a:cubicBezTo>
                      <a:pt x="349" y="195"/>
                      <a:pt x="350" y="199"/>
                      <a:pt x="348" y="202"/>
                    </a:cubicBezTo>
                    <a:cubicBezTo>
                      <a:pt x="345" y="206"/>
                      <a:pt x="336" y="210"/>
                      <a:pt x="336" y="210"/>
                    </a:cubicBezTo>
                    <a:cubicBezTo>
                      <a:pt x="327" y="224"/>
                      <a:pt x="332" y="235"/>
                      <a:pt x="348" y="240"/>
                    </a:cubicBezTo>
                    <a:cubicBezTo>
                      <a:pt x="358" y="237"/>
                      <a:pt x="362" y="237"/>
                      <a:pt x="368" y="246"/>
                    </a:cubicBezTo>
                    <a:cubicBezTo>
                      <a:pt x="360" y="252"/>
                      <a:pt x="346" y="246"/>
                      <a:pt x="338" y="252"/>
                    </a:cubicBezTo>
                    <a:cubicBezTo>
                      <a:pt x="326" y="260"/>
                      <a:pt x="346" y="265"/>
                      <a:pt x="348" y="266"/>
                    </a:cubicBezTo>
                    <a:cubicBezTo>
                      <a:pt x="352" y="278"/>
                      <a:pt x="347" y="279"/>
                      <a:pt x="336" y="286"/>
                    </a:cubicBezTo>
                    <a:cubicBezTo>
                      <a:pt x="332" y="289"/>
                      <a:pt x="324" y="294"/>
                      <a:pt x="324" y="294"/>
                    </a:cubicBezTo>
                    <a:cubicBezTo>
                      <a:pt x="315" y="308"/>
                      <a:pt x="320" y="303"/>
                      <a:pt x="310" y="310"/>
                    </a:cubicBezTo>
                    <a:cubicBezTo>
                      <a:pt x="306" y="316"/>
                      <a:pt x="294" y="324"/>
                      <a:pt x="294" y="324"/>
                    </a:cubicBezTo>
                    <a:cubicBezTo>
                      <a:pt x="285" y="338"/>
                      <a:pt x="288" y="331"/>
                      <a:pt x="284" y="342"/>
                    </a:cubicBezTo>
                    <a:cubicBezTo>
                      <a:pt x="285" y="374"/>
                      <a:pt x="283" y="393"/>
                      <a:pt x="292" y="420"/>
                    </a:cubicBezTo>
                    <a:cubicBezTo>
                      <a:pt x="295" y="429"/>
                      <a:pt x="307" y="435"/>
                      <a:pt x="314" y="440"/>
                    </a:cubicBezTo>
                    <a:cubicBezTo>
                      <a:pt x="319" y="444"/>
                      <a:pt x="332" y="446"/>
                      <a:pt x="332" y="446"/>
                    </a:cubicBezTo>
                    <a:cubicBezTo>
                      <a:pt x="340" y="457"/>
                      <a:pt x="345" y="459"/>
                      <a:pt x="358" y="462"/>
                    </a:cubicBezTo>
                    <a:cubicBezTo>
                      <a:pt x="376" y="459"/>
                      <a:pt x="375" y="457"/>
                      <a:pt x="388" y="448"/>
                    </a:cubicBezTo>
                    <a:cubicBezTo>
                      <a:pt x="390" y="441"/>
                      <a:pt x="394" y="435"/>
                      <a:pt x="400" y="430"/>
                    </a:cubicBezTo>
                    <a:cubicBezTo>
                      <a:pt x="404" y="427"/>
                      <a:pt x="412" y="422"/>
                      <a:pt x="412" y="422"/>
                    </a:cubicBezTo>
                    <a:cubicBezTo>
                      <a:pt x="417" y="415"/>
                      <a:pt x="451" y="367"/>
                      <a:pt x="458" y="364"/>
                    </a:cubicBezTo>
                    <a:cubicBezTo>
                      <a:pt x="475" y="356"/>
                      <a:pt x="486" y="357"/>
                      <a:pt x="506" y="356"/>
                    </a:cubicBezTo>
                    <a:cubicBezTo>
                      <a:pt x="525" y="350"/>
                      <a:pt x="533" y="342"/>
                      <a:pt x="554" y="340"/>
                    </a:cubicBezTo>
                    <a:cubicBezTo>
                      <a:pt x="560" y="338"/>
                      <a:pt x="566" y="336"/>
                      <a:pt x="572" y="334"/>
                    </a:cubicBezTo>
                    <a:cubicBezTo>
                      <a:pt x="576" y="333"/>
                      <a:pt x="584" y="330"/>
                      <a:pt x="584" y="330"/>
                    </a:cubicBezTo>
                    <a:cubicBezTo>
                      <a:pt x="603" y="311"/>
                      <a:pt x="618" y="310"/>
                      <a:pt x="646" y="308"/>
                    </a:cubicBezTo>
                    <a:cubicBezTo>
                      <a:pt x="665" y="304"/>
                      <a:pt x="684" y="303"/>
                      <a:pt x="704" y="302"/>
                    </a:cubicBezTo>
                    <a:cubicBezTo>
                      <a:pt x="712" y="299"/>
                      <a:pt x="712" y="293"/>
                      <a:pt x="720" y="290"/>
                    </a:cubicBezTo>
                    <a:cubicBezTo>
                      <a:pt x="732" y="285"/>
                      <a:pt x="743" y="285"/>
                      <a:pt x="754" y="278"/>
                    </a:cubicBezTo>
                    <a:cubicBezTo>
                      <a:pt x="756" y="271"/>
                      <a:pt x="760" y="267"/>
                      <a:pt x="762" y="260"/>
                    </a:cubicBezTo>
                    <a:cubicBezTo>
                      <a:pt x="763" y="247"/>
                      <a:pt x="762" y="233"/>
                      <a:pt x="764" y="220"/>
                    </a:cubicBezTo>
                    <a:cubicBezTo>
                      <a:pt x="764" y="219"/>
                      <a:pt x="794" y="204"/>
                      <a:pt x="800" y="200"/>
                    </a:cubicBezTo>
                    <a:cubicBezTo>
                      <a:pt x="807" y="189"/>
                      <a:pt x="808" y="186"/>
                      <a:pt x="820" y="182"/>
                    </a:cubicBezTo>
                    <a:cubicBezTo>
                      <a:pt x="825" y="166"/>
                      <a:pt x="814" y="162"/>
                      <a:pt x="802" y="154"/>
                    </a:cubicBezTo>
                    <a:cubicBezTo>
                      <a:pt x="797" y="151"/>
                      <a:pt x="790" y="142"/>
                      <a:pt x="790" y="142"/>
                    </a:cubicBezTo>
                    <a:cubicBezTo>
                      <a:pt x="786" y="131"/>
                      <a:pt x="792" y="127"/>
                      <a:pt x="802" y="124"/>
                    </a:cubicBezTo>
                    <a:cubicBezTo>
                      <a:pt x="810" y="116"/>
                      <a:pt x="813" y="98"/>
                      <a:pt x="820" y="94"/>
                    </a:cubicBezTo>
                    <a:cubicBezTo>
                      <a:pt x="824" y="92"/>
                      <a:pt x="832" y="90"/>
                      <a:pt x="832" y="90"/>
                    </a:cubicBezTo>
                    <a:cubicBezTo>
                      <a:pt x="844" y="92"/>
                      <a:pt x="848" y="92"/>
                      <a:pt x="856" y="100"/>
                    </a:cubicBezTo>
                    <a:cubicBezTo>
                      <a:pt x="863" y="98"/>
                      <a:pt x="876" y="94"/>
                      <a:pt x="876" y="94"/>
                    </a:cubicBezTo>
                    <a:cubicBezTo>
                      <a:pt x="889" y="81"/>
                      <a:pt x="906" y="77"/>
                      <a:pt x="924" y="74"/>
                    </a:cubicBezTo>
                    <a:cubicBezTo>
                      <a:pt x="929" y="67"/>
                      <a:pt x="929" y="58"/>
                      <a:pt x="922" y="52"/>
                    </a:cubicBezTo>
                    <a:cubicBezTo>
                      <a:pt x="918" y="49"/>
                      <a:pt x="910" y="44"/>
                      <a:pt x="910" y="44"/>
                    </a:cubicBezTo>
                    <a:cubicBezTo>
                      <a:pt x="894" y="47"/>
                      <a:pt x="899" y="49"/>
                      <a:pt x="888" y="56"/>
                    </a:cubicBezTo>
                    <a:cubicBezTo>
                      <a:pt x="884" y="58"/>
                      <a:pt x="876" y="60"/>
                      <a:pt x="876" y="60"/>
                    </a:cubicBezTo>
                    <a:cubicBezTo>
                      <a:pt x="853" y="59"/>
                      <a:pt x="810" y="59"/>
                      <a:pt x="848" y="46"/>
                    </a:cubicBezTo>
                    <a:cubicBezTo>
                      <a:pt x="844" y="33"/>
                      <a:pt x="831" y="37"/>
                      <a:pt x="818" y="36"/>
                    </a:cubicBezTo>
                    <a:cubicBezTo>
                      <a:pt x="809" y="33"/>
                      <a:pt x="802" y="27"/>
                      <a:pt x="794" y="22"/>
                    </a:cubicBezTo>
                    <a:cubicBezTo>
                      <a:pt x="790" y="20"/>
                      <a:pt x="782" y="18"/>
                      <a:pt x="782" y="18"/>
                    </a:cubicBezTo>
                    <a:cubicBezTo>
                      <a:pt x="727" y="19"/>
                      <a:pt x="688" y="11"/>
                      <a:pt x="642" y="26"/>
                    </a:cubicBezTo>
                    <a:cubicBezTo>
                      <a:pt x="635" y="16"/>
                      <a:pt x="632" y="18"/>
                      <a:pt x="620" y="20"/>
                    </a:cubicBezTo>
                    <a:cubicBezTo>
                      <a:pt x="611" y="34"/>
                      <a:pt x="600" y="36"/>
                      <a:pt x="584" y="38"/>
                    </a:cubicBezTo>
                    <a:cubicBezTo>
                      <a:pt x="575" y="44"/>
                      <a:pt x="581" y="46"/>
                      <a:pt x="578" y="56"/>
                    </a:cubicBezTo>
                    <a:cubicBezTo>
                      <a:pt x="572" y="47"/>
                      <a:pt x="566" y="41"/>
                      <a:pt x="556" y="38"/>
                    </a:cubicBezTo>
                    <a:cubicBezTo>
                      <a:pt x="553" y="38"/>
                      <a:pt x="539" y="39"/>
                      <a:pt x="534" y="42"/>
                    </a:cubicBezTo>
                    <a:cubicBezTo>
                      <a:pt x="528" y="46"/>
                      <a:pt x="516" y="54"/>
                      <a:pt x="516" y="54"/>
                    </a:cubicBezTo>
                    <a:cubicBezTo>
                      <a:pt x="507" y="52"/>
                      <a:pt x="503" y="51"/>
                      <a:pt x="500" y="42"/>
                    </a:cubicBezTo>
                    <a:cubicBezTo>
                      <a:pt x="505" y="28"/>
                      <a:pt x="488" y="31"/>
                      <a:pt x="478" y="30"/>
                    </a:cubicBezTo>
                    <a:cubicBezTo>
                      <a:pt x="469" y="33"/>
                      <a:pt x="473" y="37"/>
                      <a:pt x="464" y="40"/>
                    </a:cubicBezTo>
                    <a:cubicBezTo>
                      <a:pt x="447" y="34"/>
                      <a:pt x="451" y="27"/>
                      <a:pt x="432" y="40"/>
                    </a:cubicBezTo>
                    <a:cubicBezTo>
                      <a:pt x="427" y="54"/>
                      <a:pt x="427" y="52"/>
                      <a:pt x="410" y="50"/>
                    </a:cubicBezTo>
                    <a:cubicBezTo>
                      <a:pt x="391" y="52"/>
                      <a:pt x="385" y="54"/>
                      <a:pt x="366" y="52"/>
                    </a:cubicBezTo>
                    <a:cubicBezTo>
                      <a:pt x="357" y="49"/>
                      <a:pt x="356" y="46"/>
                      <a:pt x="364" y="40"/>
                    </a:cubicBezTo>
                    <a:cubicBezTo>
                      <a:pt x="380" y="42"/>
                      <a:pt x="395" y="43"/>
                      <a:pt x="410" y="38"/>
                    </a:cubicBezTo>
                    <a:cubicBezTo>
                      <a:pt x="426" y="15"/>
                      <a:pt x="386" y="21"/>
                      <a:pt x="370" y="20"/>
                    </a:cubicBezTo>
                    <a:cubicBezTo>
                      <a:pt x="364" y="16"/>
                      <a:pt x="358" y="12"/>
                      <a:pt x="352" y="8"/>
                    </a:cubicBezTo>
                    <a:cubicBezTo>
                      <a:pt x="348" y="5"/>
                      <a:pt x="340" y="0"/>
                      <a:pt x="340" y="0"/>
                    </a:cubicBezTo>
                    <a:cubicBezTo>
                      <a:pt x="338" y="1"/>
                      <a:pt x="336" y="1"/>
                      <a:pt x="334" y="2"/>
                    </a:cubicBezTo>
                    <a:cubicBezTo>
                      <a:pt x="331" y="3"/>
                      <a:pt x="329" y="3"/>
                      <a:pt x="326" y="4"/>
                    </a:cubicBezTo>
                    <a:cubicBezTo>
                      <a:pt x="322" y="5"/>
                      <a:pt x="314" y="8"/>
                      <a:pt x="314" y="8"/>
                    </a:cubicBezTo>
                    <a:cubicBezTo>
                      <a:pt x="305" y="22"/>
                      <a:pt x="288" y="6"/>
                      <a:pt x="276" y="2"/>
                    </a:cubicBezTo>
                    <a:cubicBezTo>
                      <a:pt x="270" y="3"/>
                      <a:pt x="241" y="16"/>
                      <a:pt x="240" y="16"/>
                    </a:cubicBezTo>
                    <a:cubicBezTo>
                      <a:pt x="226" y="17"/>
                      <a:pt x="212" y="17"/>
                      <a:pt x="198" y="18"/>
                    </a:cubicBezTo>
                    <a:cubicBezTo>
                      <a:pt x="183" y="19"/>
                      <a:pt x="172" y="20"/>
                      <a:pt x="160" y="28"/>
                    </a:cubicBezTo>
                    <a:cubicBezTo>
                      <a:pt x="146" y="26"/>
                      <a:pt x="141" y="27"/>
                      <a:pt x="130" y="20"/>
                    </a:cubicBezTo>
                    <a:cubicBezTo>
                      <a:pt x="123" y="22"/>
                      <a:pt x="115" y="24"/>
                      <a:pt x="108" y="26"/>
                    </a:cubicBezTo>
                    <a:cubicBezTo>
                      <a:pt x="102" y="35"/>
                      <a:pt x="113" y="41"/>
                      <a:pt x="122" y="44"/>
                    </a:cubicBezTo>
                    <a:cubicBezTo>
                      <a:pt x="125" y="52"/>
                      <a:pt x="114" y="68"/>
                      <a:pt x="114" y="68"/>
                    </a:cubicBezTo>
                    <a:cubicBezTo>
                      <a:pt x="112" y="79"/>
                      <a:pt x="111" y="82"/>
                      <a:pt x="100" y="78"/>
                    </a:cubicBezTo>
                    <a:cubicBezTo>
                      <a:pt x="93" y="67"/>
                      <a:pt x="100" y="63"/>
                      <a:pt x="104" y="52"/>
                    </a:cubicBezTo>
                    <a:cubicBezTo>
                      <a:pt x="96" y="44"/>
                      <a:pt x="91" y="36"/>
                      <a:pt x="80" y="32"/>
                    </a:cubicBezTo>
                    <a:cubicBezTo>
                      <a:pt x="73" y="34"/>
                      <a:pt x="67" y="39"/>
                      <a:pt x="60" y="42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4" name="Freeform 30"/>
              <p:cNvSpPr>
                <a:spLocks noChangeArrowheads="1"/>
              </p:cNvSpPr>
              <p:nvPr/>
            </p:nvSpPr>
            <p:spPr bwMode="auto">
              <a:xfrm>
                <a:off x="1547" y="172"/>
                <a:ext cx="45" cy="22"/>
              </a:xfrm>
              <a:custGeom>
                <a:avLst/>
                <a:gdLst>
                  <a:gd name="T0" fmla="*/ 14 w 52"/>
                  <a:gd name="T1" fmla="*/ 0 h 32"/>
                  <a:gd name="T2" fmla="*/ 3 w 52"/>
                  <a:gd name="T3" fmla="*/ 2 h 32"/>
                  <a:gd name="T4" fmla="*/ 10 w 52"/>
                  <a:gd name="T5" fmla="*/ 3 h 32"/>
                  <a:gd name="T6" fmla="*/ 17 w 52"/>
                  <a:gd name="T7" fmla="*/ 3 h 32"/>
                  <a:gd name="T8" fmla="*/ 14 w 52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32"/>
                  <a:gd name="T17" fmla="*/ 52 w 5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32">
                    <a:moveTo>
                      <a:pt x="34" y="0"/>
                    </a:moveTo>
                    <a:cubicBezTo>
                      <a:pt x="30" y="12"/>
                      <a:pt x="19" y="16"/>
                      <a:pt x="8" y="20"/>
                    </a:cubicBezTo>
                    <a:cubicBezTo>
                      <a:pt x="0" y="32"/>
                      <a:pt x="14" y="31"/>
                      <a:pt x="24" y="32"/>
                    </a:cubicBezTo>
                    <a:cubicBezTo>
                      <a:pt x="30" y="31"/>
                      <a:pt x="36" y="32"/>
                      <a:pt x="42" y="30"/>
                    </a:cubicBezTo>
                    <a:cubicBezTo>
                      <a:pt x="52" y="26"/>
                      <a:pt x="34" y="3"/>
                      <a:pt x="34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5" name="Freeform 31"/>
              <p:cNvSpPr>
                <a:spLocks noChangeArrowheads="1"/>
              </p:cNvSpPr>
              <p:nvPr/>
            </p:nvSpPr>
            <p:spPr bwMode="auto">
              <a:xfrm>
                <a:off x="1873" y="234"/>
                <a:ext cx="147" cy="50"/>
              </a:xfrm>
              <a:custGeom>
                <a:avLst/>
                <a:gdLst>
                  <a:gd name="T0" fmla="*/ 39 w 172"/>
                  <a:gd name="T1" fmla="*/ 1 h 72"/>
                  <a:gd name="T2" fmla="*/ 26 w 172"/>
                  <a:gd name="T3" fmla="*/ 1 h 72"/>
                  <a:gd name="T4" fmla="*/ 21 w 172"/>
                  <a:gd name="T5" fmla="*/ 0 h 72"/>
                  <a:gd name="T6" fmla="*/ 0 w 172"/>
                  <a:gd name="T7" fmla="*/ 3 h 72"/>
                  <a:gd name="T8" fmla="*/ 11 w 172"/>
                  <a:gd name="T9" fmla="*/ 4 h 72"/>
                  <a:gd name="T10" fmla="*/ 16 w 172"/>
                  <a:gd name="T11" fmla="*/ 7 h 72"/>
                  <a:gd name="T12" fmla="*/ 26 w 172"/>
                  <a:gd name="T13" fmla="*/ 8 h 72"/>
                  <a:gd name="T14" fmla="*/ 31 w 172"/>
                  <a:gd name="T15" fmla="*/ 8 h 72"/>
                  <a:gd name="T16" fmla="*/ 50 w 172"/>
                  <a:gd name="T17" fmla="*/ 7 h 72"/>
                  <a:gd name="T18" fmla="*/ 68 w 172"/>
                  <a:gd name="T19" fmla="*/ 5 h 72"/>
                  <a:gd name="T20" fmla="*/ 58 w 172"/>
                  <a:gd name="T21" fmla="*/ 2 h 72"/>
                  <a:gd name="T22" fmla="*/ 53 w 172"/>
                  <a:gd name="T23" fmla="*/ 1 h 72"/>
                  <a:gd name="T24" fmla="*/ 39 w 172"/>
                  <a:gd name="T25" fmla="*/ 1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2"/>
                  <a:gd name="T40" fmla="*/ 0 h 72"/>
                  <a:gd name="T41" fmla="*/ 172 w 172"/>
                  <a:gd name="T42" fmla="*/ 72 h 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2" h="72">
                    <a:moveTo>
                      <a:pt x="102" y="8"/>
                    </a:moveTo>
                    <a:cubicBezTo>
                      <a:pt x="89" y="12"/>
                      <a:pt x="78" y="8"/>
                      <a:pt x="66" y="4"/>
                    </a:cubicBezTo>
                    <a:cubicBezTo>
                      <a:pt x="62" y="3"/>
                      <a:pt x="54" y="0"/>
                      <a:pt x="54" y="0"/>
                    </a:cubicBezTo>
                    <a:cubicBezTo>
                      <a:pt x="38" y="5"/>
                      <a:pt x="12" y="16"/>
                      <a:pt x="0" y="28"/>
                    </a:cubicBezTo>
                    <a:cubicBezTo>
                      <a:pt x="4" y="39"/>
                      <a:pt x="18" y="39"/>
                      <a:pt x="28" y="40"/>
                    </a:cubicBezTo>
                    <a:cubicBezTo>
                      <a:pt x="39" y="44"/>
                      <a:pt x="41" y="60"/>
                      <a:pt x="42" y="60"/>
                    </a:cubicBezTo>
                    <a:cubicBezTo>
                      <a:pt x="50" y="63"/>
                      <a:pt x="58" y="65"/>
                      <a:pt x="66" y="68"/>
                    </a:cubicBezTo>
                    <a:cubicBezTo>
                      <a:pt x="70" y="69"/>
                      <a:pt x="78" y="72"/>
                      <a:pt x="78" y="72"/>
                    </a:cubicBezTo>
                    <a:cubicBezTo>
                      <a:pt x="92" y="71"/>
                      <a:pt x="117" y="69"/>
                      <a:pt x="130" y="60"/>
                    </a:cubicBezTo>
                    <a:cubicBezTo>
                      <a:pt x="148" y="48"/>
                      <a:pt x="150" y="46"/>
                      <a:pt x="172" y="44"/>
                    </a:cubicBezTo>
                    <a:cubicBezTo>
                      <a:pt x="169" y="29"/>
                      <a:pt x="162" y="23"/>
                      <a:pt x="148" y="18"/>
                    </a:cubicBezTo>
                    <a:cubicBezTo>
                      <a:pt x="145" y="10"/>
                      <a:pt x="144" y="7"/>
                      <a:pt x="136" y="4"/>
                    </a:cubicBezTo>
                    <a:cubicBezTo>
                      <a:pt x="134" y="4"/>
                      <a:pt x="105" y="11"/>
                      <a:pt x="102" y="8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6" name="Freeform 32"/>
              <p:cNvSpPr>
                <a:spLocks noChangeArrowheads="1"/>
              </p:cNvSpPr>
              <p:nvPr/>
            </p:nvSpPr>
            <p:spPr bwMode="auto">
              <a:xfrm>
                <a:off x="1989" y="81"/>
                <a:ext cx="45" cy="23"/>
              </a:xfrm>
              <a:custGeom>
                <a:avLst/>
                <a:gdLst>
                  <a:gd name="T0" fmla="*/ 14 w 52"/>
                  <a:gd name="T1" fmla="*/ 0 h 32"/>
                  <a:gd name="T2" fmla="*/ 3 w 52"/>
                  <a:gd name="T3" fmla="*/ 3 h 32"/>
                  <a:gd name="T4" fmla="*/ 10 w 52"/>
                  <a:gd name="T5" fmla="*/ 4 h 32"/>
                  <a:gd name="T6" fmla="*/ 17 w 52"/>
                  <a:gd name="T7" fmla="*/ 4 h 32"/>
                  <a:gd name="T8" fmla="*/ 14 w 52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32"/>
                  <a:gd name="T17" fmla="*/ 52 w 5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32">
                    <a:moveTo>
                      <a:pt x="34" y="0"/>
                    </a:moveTo>
                    <a:cubicBezTo>
                      <a:pt x="30" y="12"/>
                      <a:pt x="19" y="16"/>
                      <a:pt x="8" y="20"/>
                    </a:cubicBezTo>
                    <a:cubicBezTo>
                      <a:pt x="0" y="32"/>
                      <a:pt x="14" y="31"/>
                      <a:pt x="24" y="32"/>
                    </a:cubicBezTo>
                    <a:cubicBezTo>
                      <a:pt x="30" y="31"/>
                      <a:pt x="36" y="32"/>
                      <a:pt x="42" y="30"/>
                    </a:cubicBezTo>
                    <a:cubicBezTo>
                      <a:pt x="52" y="26"/>
                      <a:pt x="34" y="3"/>
                      <a:pt x="34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7" name="Freeform 33"/>
              <p:cNvSpPr>
                <a:spLocks noChangeArrowheads="1"/>
              </p:cNvSpPr>
              <p:nvPr/>
            </p:nvSpPr>
            <p:spPr bwMode="auto">
              <a:xfrm>
                <a:off x="2298" y="51"/>
                <a:ext cx="178" cy="59"/>
              </a:xfrm>
              <a:custGeom>
                <a:avLst/>
                <a:gdLst>
                  <a:gd name="T0" fmla="*/ 79 w 206"/>
                  <a:gd name="T1" fmla="*/ 1 h 85"/>
                  <a:gd name="T2" fmla="*/ 43 w 206"/>
                  <a:gd name="T3" fmla="*/ 1 h 85"/>
                  <a:gd name="T4" fmla="*/ 45 w 206"/>
                  <a:gd name="T5" fmla="*/ 3 h 85"/>
                  <a:gd name="T6" fmla="*/ 44 w 206"/>
                  <a:gd name="T7" fmla="*/ 4 h 85"/>
                  <a:gd name="T8" fmla="*/ 37 w 206"/>
                  <a:gd name="T9" fmla="*/ 3 h 85"/>
                  <a:gd name="T10" fmla="*/ 32 w 206"/>
                  <a:gd name="T11" fmla="*/ 2 h 85"/>
                  <a:gd name="T12" fmla="*/ 10 w 206"/>
                  <a:gd name="T13" fmla="*/ 3 h 85"/>
                  <a:gd name="T14" fmla="*/ 13 w 206"/>
                  <a:gd name="T15" fmla="*/ 6 h 85"/>
                  <a:gd name="T16" fmla="*/ 22 w 206"/>
                  <a:gd name="T17" fmla="*/ 6 h 85"/>
                  <a:gd name="T18" fmla="*/ 30 w 206"/>
                  <a:gd name="T19" fmla="*/ 8 h 85"/>
                  <a:gd name="T20" fmla="*/ 37 w 206"/>
                  <a:gd name="T21" fmla="*/ 9 h 85"/>
                  <a:gd name="T22" fmla="*/ 45 w 206"/>
                  <a:gd name="T23" fmla="*/ 8 h 85"/>
                  <a:gd name="T24" fmla="*/ 51 w 206"/>
                  <a:gd name="T25" fmla="*/ 6 h 85"/>
                  <a:gd name="T26" fmla="*/ 53 w 206"/>
                  <a:gd name="T27" fmla="*/ 6 h 85"/>
                  <a:gd name="T28" fmla="*/ 68 w 206"/>
                  <a:gd name="T29" fmla="*/ 4 h 85"/>
                  <a:gd name="T30" fmla="*/ 79 w 206"/>
                  <a:gd name="T31" fmla="*/ 3 h 85"/>
                  <a:gd name="T32" fmla="*/ 83 w 206"/>
                  <a:gd name="T33" fmla="*/ 3 h 85"/>
                  <a:gd name="T34" fmla="*/ 79 w 206"/>
                  <a:gd name="T35" fmla="*/ 1 h 8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06"/>
                  <a:gd name="T55" fmla="*/ 0 h 85"/>
                  <a:gd name="T56" fmla="*/ 206 w 206"/>
                  <a:gd name="T57" fmla="*/ 85 h 85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06" h="85">
                    <a:moveTo>
                      <a:pt x="191" y="7"/>
                    </a:moveTo>
                    <a:cubicBezTo>
                      <a:pt x="165" y="6"/>
                      <a:pt x="130" y="0"/>
                      <a:pt x="103" y="9"/>
                    </a:cubicBezTo>
                    <a:cubicBezTo>
                      <a:pt x="100" y="18"/>
                      <a:pt x="101" y="20"/>
                      <a:pt x="109" y="25"/>
                    </a:cubicBezTo>
                    <a:cubicBezTo>
                      <a:pt x="111" y="28"/>
                      <a:pt x="118" y="34"/>
                      <a:pt x="107" y="33"/>
                    </a:cubicBezTo>
                    <a:cubicBezTo>
                      <a:pt x="101" y="32"/>
                      <a:pt x="89" y="27"/>
                      <a:pt x="89" y="27"/>
                    </a:cubicBezTo>
                    <a:cubicBezTo>
                      <a:pt x="86" y="24"/>
                      <a:pt x="82" y="18"/>
                      <a:pt x="77" y="19"/>
                    </a:cubicBezTo>
                    <a:cubicBezTo>
                      <a:pt x="52" y="22"/>
                      <a:pt x="57" y="25"/>
                      <a:pt x="23" y="27"/>
                    </a:cubicBezTo>
                    <a:cubicBezTo>
                      <a:pt x="0" y="31"/>
                      <a:pt x="18" y="45"/>
                      <a:pt x="31" y="49"/>
                    </a:cubicBezTo>
                    <a:cubicBezTo>
                      <a:pt x="43" y="53"/>
                      <a:pt x="35" y="51"/>
                      <a:pt x="55" y="53"/>
                    </a:cubicBezTo>
                    <a:cubicBezTo>
                      <a:pt x="63" y="59"/>
                      <a:pt x="66" y="67"/>
                      <a:pt x="75" y="73"/>
                    </a:cubicBezTo>
                    <a:cubicBezTo>
                      <a:pt x="78" y="81"/>
                      <a:pt x="81" y="82"/>
                      <a:pt x="89" y="85"/>
                    </a:cubicBezTo>
                    <a:cubicBezTo>
                      <a:pt x="104" y="81"/>
                      <a:pt x="99" y="75"/>
                      <a:pt x="109" y="67"/>
                    </a:cubicBezTo>
                    <a:cubicBezTo>
                      <a:pt x="113" y="64"/>
                      <a:pt x="121" y="59"/>
                      <a:pt x="121" y="59"/>
                    </a:cubicBezTo>
                    <a:cubicBezTo>
                      <a:pt x="123" y="55"/>
                      <a:pt x="124" y="50"/>
                      <a:pt x="127" y="47"/>
                    </a:cubicBezTo>
                    <a:cubicBezTo>
                      <a:pt x="132" y="41"/>
                      <a:pt x="158" y="37"/>
                      <a:pt x="167" y="35"/>
                    </a:cubicBezTo>
                    <a:cubicBezTo>
                      <a:pt x="174" y="34"/>
                      <a:pt x="181" y="33"/>
                      <a:pt x="187" y="31"/>
                    </a:cubicBezTo>
                    <a:cubicBezTo>
                      <a:pt x="191" y="30"/>
                      <a:pt x="199" y="27"/>
                      <a:pt x="199" y="27"/>
                    </a:cubicBezTo>
                    <a:cubicBezTo>
                      <a:pt x="206" y="16"/>
                      <a:pt x="199" y="15"/>
                      <a:pt x="191" y="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8" name="Freeform 34"/>
              <p:cNvSpPr>
                <a:spLocks noChangeArrowheads="1"/>
              </p:cNvSpPr>
              <p:nvPr/>
            </p:nvSpPr>
            <p:spPr bwMode="auto">
              <a:xfrm>
                <a:off x="2410" y="82"/>
                <a:ext cx="55" cy="20"/>
              </a:xfrm>
              <a:custGeom>
                <a:avLst/>
                <a:gdLst>
                  <a:gd name="T0" fmla="*/ 15 w 64"/>
                  <a:gd name="T1" fmla="*/ 1 h 28"/>
                  <a:gd name="T2" fmla="*/ 3 w 64"/>
                  <a:gd name="T3" fmla="*/ 1 h 28"/>
                  <a:gd name="T4" fmla="*/ 9 w 64"/>
                  <a:gd name="T5" fmla="*/ 4 h 28"/>
                  <a:gd name="T6" fmla="*/ 21 w 64"/>
                  <a:gd name="T7" fmla="*/ 2 h 28"/>
                  <a:gd name="T8" fmla="*/ 15 w 64"/>
                  <a:gd name="T9" fmla="*/ 1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28"/>
                  <a:gd name="T17" fmla="*/ 64 w 64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28">
                    <a:moveTo>
                      <a:pt x="36" y="6"/>
                    </a:moveTo>
                    <a:cubicBezTo>
                      <a:pt x="32" y="18"/>
                      <a:pt x="19" y="0"/>
                      <a:pt x="8" y="4"/>
                    </a:cubicBezTo>
                    <a:cubicBezTo>
                      <a:pt x="0" y="16"/>
                      <a:pt x="14" y="27"/>
                      <a:pt x="24" y="28"/>
                    </a:cubicBezTo>
                    <a:cubicBezTo>
                      <a:pt x="30" y="27"/>
                      <a:pt x="48" y="16"/>
                      <a:pt x="54" y="14"/>
                    </a:cubicBezTo>
                    <a:cubicBezTo>
                      <a:pt x="64" y="10"/>
                      <a:pt x="36" y="9"/>
                      <a:pt x="36" y="6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9" name="Freeform 35"/>
              <p:cNvSpPr>
                <a:spLocks noChangeArrowheads="1"/>
              </p:cNvSpPr>
              <p:nvPr/>
            </p:nvSpPr>
            <p:spPr bwMode="auto">
              <a:xfrm>
                <a:off x="2074" y="337"/>
                <a:ext cx="125" cy="123"/>
              </a:xfrm>
              <a:custGeom>
                <a:avLst/>
                <a:gdLst>
                  <a:gd name="T0" fmla="*/ 9 w 146"/>
                  <a:gd name="T1" fmla="*/ 2 h 176"/>
                  <a:gd name="T2" fmla="*/ 0 w 146"/>
                  <a:gd name="T3" fmla="*/ 3 h 176"/>
                  <a:gd name="T4" fmla="*/ 6 w 146"/>
                  <a:gd name="T5" fmla="*/ 5 h 176"/>
                  <a:gd name="T6" fmla="*/ 13 w 146"/>
                  <a:gd name="T7" fmla="*/ 10 h 176"/>
                  <a:gd name="T8" fmla="*/ 21 w 146"/>
                  <a:gd name="T9" fmla="*/ 10 h 176"/>
                  <a:gd name="T10" fmla="*/ 20 w 146"/>
                  <a:gd name="T11" fmla="*/ 12 h 176"/>
                  <a:gd name="T12" fmla="*/ 11 w 146"/>
                  <a:gd name="T13" fmla="*/ 13 h 176"/>
                  <a:gd name="T14" fmla="*/ 7 w 146"/>
                  <a:gd name="T15" fmla="*/ 15 h 176"/>
                  <a:gd name="T16" fmla="*/ 7 w 146"/>
                  <a:gd name="T17" fmla="*/ 16 h 176"/>
                  <a:gd name="T18" fmla="*/ 12 w 146"/>
                  <a:gd name="T19" fmla="*/ 17 h 176"/>
                  <a:gd name="T20" fmla="*/ 7 w 146"/>
                  <a:gd name="T21" fmla="*/ 20 h 176"/>
                  <a:gd name="T22" fmla="*/ 8 w 146"/>
                  <a:gd name="T23" fmla="*/ 20 h 176"/>
                  <a:gd name="T24" fmla="*/ 13 w 146"/>
                  <a:gd name="T25" fmla="*/ 20 h 176"/>
                  <a:gd name="T26" fmla="*/ 23 w 146"/>
                  <a:gd name="T27" fmla="*/ 20 h 176"/>
                  <a:gd name="T28" fmla="*/ 37 w 146"/>
                  <a:gd name="T29" fmla="*/ 20 h 176"/>
                  <a:gd name="T30" fmla="*/ 43 w 146"/>
                  <a:gd name="T31" fmla="*/ 20 h 176"/>
                  <a:gd name="T32" fmla="*/ 48 w 146"/>
                  <a:gd name="T33" fmla="*/ 19 h 176"/>
                  <a:gd name="T34" fmla="*/ 50 w 146"/>
                  <a:gd name="T35" fmla="*/ 17 h 176"/>
                  <a:gd name="T36" fmla="*/ 58 w 146"/>
                  <a:gd name="T37" fmla="*/ 15 h 176"/>
                  <a:gd name="T38" fmla="*/ 43 w 146"/>
                  <a:gd name="T39" fmla="*/ 13 h 176"/>
                  <a:gd name="T40" fmla="*/ 34 w 146"/>
                  <a:gd name="T41" fmla="*/ 10 h 176"/>
                  <a:gd name="T42" fmla="*/ 33 w 146"/>
                  <a:gd name="T43" fmla="*/ 8 h 176"/>
                  <a:gd name="T44" fmla="*/ 25 w 146"/>
                  <a:gd name="T45" fmla="*/ 7 h 176"/>
                  <a:gd name="T46" fmla="*/ 33 w 146"/>
                  <a:gd name="T47" fmla="*/ 5 h 176"/>
                  <a:gd name="T48" fmla="*/ 25 w 146"/>
                  <a:gd name="T49" fmla="*/ 3 h 176"/>
                  <a:gd name="T50" fmla="*/ 28 w 146"/>
                  <a:gd name="T51" fmla="*/ 1 h 176"/>
                  <a:gd name="T52" fmla="*/ 18 w 146"/>
                  <a:gd name="T53" fmla="*/ 1 h 176"/>
                  <a:gd name="T54" fmla="*/ 12 w 146"/>
                  <a:gd name="T55" fmla="*/ 1 h 176"/>
                  <a:gd name="T56" fmla="*/ 9 w 146"/>
                  <a:gd name="T57" fmla="*/ 2 h 17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6"/>
                  <a:gd name="T88" fmla="*/ 0 h 176"/>
                  <a:gd name="T89" fmla="*/ 146 w 146"/>
                  <a:gd name="T90" fmla="*/ 176 h 17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6" h="176">
                    <a:moveTo>
                      <a:pt x="24" y="19"/>
                    </a:moveTo>
                    <a:cubicBezTo>
                      <a:pt x="13" y="23"/>
                      <a:pt x="7" y="15"/>
                      <a:pt x="0" y="25"/>
                    </a:cubicBezTo>
                    <a:cubicBezTo>
                      <a:pt x="2" y="32"/>
                      <a:pt x="14" y="43"/>
                      <a:pt x="14" y="43"/>
                    </a:cubicBezTo>
                    <a:cubicBezTo>
                      <a:pt x="19" y="58"/>
                      <a:pt x="20" y="78"/>
                      <a:pt x="34" y="87"/>
                    </a:cubicBezTo>
                    <a:cubicBezTo>
                      <a:pt x="42" y="84"/>
                      <a:pt x="45" y="86"/>
                      <a:pt x="52" y="91"/>
                    </a:cubicBezTo>
                    <a:cubicBezTo>
                      <a:pt x="57" y="105"/>
                      <a:pt x="60" y="101"/>
                      <a:pt x="50" y="107"/>
                    </a:cubicBezTo>
                    <a:cubicBezTo>
                      <a:pt x="38" y="105"/>
                      <a:pt x="32" y="101"/>
                      <a:pt x="28" y="113"/>
                    </a:cubicBezTo>
                    <a:cubicBezTo>
                      <a:pt x="32" y="129"/>
                      <a:pt x="33" y="128"/>
                      <a:pt x="16" y="131"/>
                    </a:cubicBezTo>
                    <a:cubicBezTo>
                      <a:pt x="17" y="133"/>
                      <a:pt x="16" y="136"/>
                      <a:pt x="18" y="137"/>
                    </a:cubicBezTo>
                    <a:cubicBezTo>
                      <a:pt x="21" y="139"/>
                      <a:pt x="30" y="141"/>
                      <a:pt x="30" y="141"/>
                    </a:cubicBezTo>
                    <a:cubicBezTo>
                      <a:pt x="28" y="152"/>
                      <a:pt x="21" y="159"/>
                      <a:pt x="18" y="169"/>
                    </a:cubicBezTo>
                    <a:cubicBezTo>
                      <a:pt x="19" y="171"/>
                      <a:pt x="18" y="174"/>
                      <a:pt x="20" y="175"/>
                    </a:cubicBezTo>
                    <a:cubicBezTo>
                      <a:pt x="22" y="176"/>
                      <a:pt x="32" y="171"/>
                      <a:pt x="34" y="171"/>
                    </a:cubicBezTo>
                    <a:cubicBezTo>
                      <a:pt x="42" y="170"/>
                      <a:pt x="50" y="170"/>
                      <a:pt x="58" y="169"/>
                    </a:cubicBezTo>
                    <a:cubicBezTo>
                      <a:pt x="70" y="167"/>
                      <a:pt x="80" y="167"/>
                      <a:pt x="92" y="171"/>
                    </a:cubicBezTo>
                    <a:cubicBezTo>
                      <a:pt x="98" y="170"/>
                      <a:pt x="104" y="170"/>
                      <a:pt x="110" y="169"/>
                    </a:cubicBezTo>
                    <a:cubicBezTo>
                      <a:pt x="114" y="168"/>
                      <a:pt x="122" y="165"/>
                      <a:pt x="122" y="165"/>
                    </a:cubicBezTo>
                    <a:cubicBezTo>
                      <a:pt x="124" y="158"/>
                      <a:pt x="123" y="147"/>
                      <a:pt x="128" y="141"/>
                    </a:cubicBezTo>
                    <a:cubicBezTo>
                      <a:pt x="132" y="136"/>
                      <a:pt x="146" y="133"/>
                      <a:pt x="146" y="133"/>
                    </a:cubicBezTo>
                    <a:cubicBezTo>
                      <a:pt x="142" y="105"/>
                      <a:pt x="143" y="111"/>
                      <a:pt x="110" y="109"/>
                    </a:cubicBezTo>
                    <a:cubicBezTo>
                      <a:pt x="102" y="97"/>
                      <a:pt x="103" y="88"/>
                      <a:pt x="88" y="83"/>
                    </a:cubicBezTo>
                    <a:cubicBezTo>
                      <a:pt x="85" y="79"/>
                      <a:pt x="86" y="72"/>
                      <a:pt x="82" y="69"/>
                    </a:cubicBezTo>
                    <a:cubicBezTo>
                      <a:pt x="77" y="65"/>
                      <a:pt x="69" y="65"/>
                      <a:pt x="64" y="61"/>
                    </a:cubicBezTo>
                    <a:cubicBezTo>
                      <a:pt x="52" y="43"/>
                      <a:pt x="67" y="47"/>
                      <a:pt x="86" y="45"/>
                    </a:cubicBezTo>
                    <a:cubicBezTo>
                      <a:pt x="93" y="25"/>
                      <a:pt x="83" y="29"/>
                      <a:pt x="64" y="31"/>
                    </a:cubicBezTo>
                    <a:cubicBezTo>
                      <a:pt x="62" y="25"/>
                      <a:pt x="70" y="13"/>
                      <a:pt x="70" y="13"/>
                    </a:cubicBezTo>
                    <a:cubicBezTo>
                      <a:pt x="64" y="4"/>
                      <a:pt x="56" y="3"/>
                      <a:pt x="46" y="1"/>
                    </a:cubicBezTo>
                    <a:cubicBezTo>
                      <a:pt x="35" y="3"/>
                      <a:pt x="34" y="0"/>
                      <a:pt x="30" y="9"/>
                    </a:cubicBezTo>
                    <a:cubicBezTo>
                      <a:pt x="25" y="21"/>
                      <a:pt x="29" y="24"/>
                      <a:pt x="24" y="19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0" name="Freeform 36"/>
              <p:cNvSpPr>
                <a:spLocks noChangeArrowheads="1"/>
              </p:cNvSpPr>
              <p:nvPr/>
            </p:nvSpPr>
            <p:spPr bwMode="auto">
              <a:xfrm>
                <a:off x="2012" y="381"/>
                <a:ext cx="79" cy="64"/>
              </a:xfrm>
              <a:custGeom>
                <a:avLst/>
                <a:gdLst>
                  <a:gd name="T0" fmla="*/ 23 w 92"/>
                  <a:gd name="T1" fmla="*/ 1 h 92"/>
                  <a:gd name="T2" fmla="*/ 33 w 92"/>
                  <a:gd name="T3" fmla="*/ 1 h 92"/>
                  <a:gd name="T4" fmla="*/ 37 w 92"/>
                  <a:gd name="T5" fmla="*/ 3 h 92"/>
                  <a:gd name="T6" fmla="*/ 32 w 92"/>
                  <a:gd name="T7" fmla="*/ 6 h 92"/>
                  <a:gd name="T8" fmla="*/ 18 w 92"/>
                  <a:gd name="T9" fmla="*/ 9 h 92"/>
                  <a:gd name="T10" fmla="*/ 7 w 92"/>
                  <a:gd name="T11" fmla="*/ 10 h 92"/>
                  <a:gd name="T12" fmla="*/ 3 w 92"/>
                  <a:gd name="T13" fmla="*/ 8 h 92"/>
                  <a:gd name="T14" fmla="*/ 8 w 92"/>
                  <a:gd name="T15" fmla="*/ 7 h 92"/>
                  <a:gd name="T16" fmla="*/ 6 w 92"/>
                  <a:gd name="T17" fmla="*/ 5 h 92"/>
                  <a:gd name="T18" fmla="*/ 15 w 92"/>
                  <a:gd name="T19" fmla="*/ 3 h 92"/>
                  <a:gd name="T20" fmla="*/ 23 w 92"/>
                  <a:gd name="T21" fmla="*/ 1 h 9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2"/>
                  <a:gd name="T34" fmla="*/ 0 h 92"/>
                  <a:gd name="T35" fmla="*/ 92 w 92"/>
                  <a:gd name="T36" fmla="*/ 92 h 9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2" h="92">
                    <a:moveTo>
                      <a:pt x="58" y="6"/>
                    </a:moveTo>
                    <a:cubicBezTo>
                      <a:pt x="67" y="0"/>
                      <a:pt x="73" y="2"/>
                      <a:pt x="82" y="8"/>
                    </a:cubicBezTo>
                    <a:cubicBezTo>
                      <a:pt x="91" y="22"/>
                      <a:pt x="88" y="15"/>
                      <a:pt x="92" y="26"/>
                    </a:cubicBezTo>
                    <a:cubicBezTo>
                      <a:pt x="89" y="36"/>
                      <a:pt x="82" y="37"/>
                      <a:pt x="78" y="48"/>
                    </a:cubicBezTo>
                    <a:cubicBezTo>
                      <a:pt x="85" y="69"/>
                      <a:pt x="60" y="71"/>
                      <a:pt x="46" y="76"/>
                    </a:cubicBezTo>
                    <a:cubicBezTo>
                      <a:pt x="40" y="86"/>
                      <a:pt x="28" y="86"/>
                      <a:pt x="18" y="92"/>
                    </a:cubicBezTo>
                    <a:cubicBezTo>
                      <a:pt x="9" y="90"/>
                      <a:pt x="0" y="84"/>
                      <a:pt x="8" y="72"/>
                    </a:cubicBezTo>
                    <a:cubicBezTo>
                      <a:pt x="11" y="68"/>
                      <a:pt x="20" y="64"/>
                      <a:pt x="20" y="64"/>
                    </a:cubicBezTo>
                    <a:cubicBezTo>
                      <a:pt x="23" y="55"/>
                      <a:pt x="21" y="53"/>
                      <a:pt x="14" y="46"/>
                    </a:cubicBezTo>
                    <a:cubicBezTo>
                      <a:pt x="18" y="30"/>
                      <a:pt x="28" y="36"/>
                      <a:pt x="40" y="28"/>
                    </a:cubicBezTo>
                    <a:cubicBezTo>
                      <a:pt x="56" y="17"/>
                      <a:pt x="50" y="24"/>
                      <a:pt x="58" y="6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1" name="Freeform 37"/>
              <p:cNvSpPr>
                <a:spLocks noChangeArrowheads="1"/>
              </p:cNvSpPr>
              <p:nvPr/>
            </p:nvSpPr>
            <p:spPr bwMode="auto">
              <a:xfrm>
                <a:off x="3951" y="1450"/>
                <a:ext cx="545" cy="463"/>
              </a:xfrm>
              <a:custGeom>
                <a:avLst/>
                <a:gdLst>
                  <a:gd name="T0" fmla="*/ 87 w 633"/>
                  <a:gd name="T1" fmla="*/ 1 h 660"/>
                  <a:gd name="T2" fmla="*/ 72 w 633"/>
                  <a:gd name="T3" fmla="*/ 2 h 660"/>
                  <a:gd name="T4" fmla="*/ 59 w 633"/>
                  <a:gd name="T5" fmla="*/ 6 h 660"/>
                  <a:gd name="T6" fmla="*/ 42 w 633"/>
                  <a:gd name="T7" fmla="*/ 7 h 660"/>
                  <a:gd name="T8" fmla="*/ 34 w 633"/>
                  <a:gd name="T9" fmla="*/ 9 h 660"/>
                  <a:gd name="T10" fmla="*/ 28 w 633"/>
                  <a:gd name="T11" fmla="*/ 14 h 660"/>
                  <a:gd name="T12" fmla="*/ 15 w 633"/>
                  <a:gd name="T13" fmla="*/ 20 h 660"/>
                  <a:gd name="T14" fmla="*/ 0 w 633"/>
                  <a:gd name="T15" fmla="*/ 21 h 660"/>
                  <a:gd name="T16" fmla="*/ 29 w 633"/>
                  <a:gd name="T17" fmla="*/ 39 h 660"/>
                  <a:gd name="T18" fmla="*/ 49 w 633"/>
                  <a:gd name="T19" fmla="*/ 51 h 660"/>
                  <a:gd name="T20" fmla="*/ 59 w 633"/>
                  <a:gd name="T21" fmla="*/ 53 h 660"/>
                  <a:gd name="T22" fmla="*/ 69 w 633"/>
                  <a:gd name="T23" fmla="*/ 53 h 660"/>
                  <a:gd name="T24" fmla="*/ 93 w 633"/>
                  <a:gd name="T25" fmla="*/ 52 h 660"/>
                  <a:gd name="T26" fmla="*/ 103 w 633"/>
                  <a:gd name="T27" fmla="*/ 51 h 660"/>
                  <a:gd name="T28" fmla="*/ 121 w 633"/>
                  <a:gd name="T29" fmla="*/ 53 h 660"/>
                  <a:gd name="T30" fmla="*/ 132 w 633"/>
                  <a:gd name="T31" fmla="*/ 63 h 660"/>
                  <a:gd name="T32" fmla="*/ 136 w 633"/>
                  <a:gd name="T33" fmla="*/ 62 h 660"/>
                  <a:gd name="T34" fmla="*/ 140 w 633"/>
                  <a:gd name="T35" fmla="*/ 60 h 660"/>
                  <a:gd name="T36" fmla="*/ 150 w 633"/>
                  <a:gd name="T37" fmla="*/ 65 h 660"/>
                  <a:gd name="T38" fmla="*/ 164 w 633"/>
                  <a:gd name="T39" fmla="*/ 68 h 660"/>
                  <a:gd name="T40" fmla="*/ 177 w 633"/>
                  <a:gd name="T41" fmla="*/ 72 h 660"/>
                  <a:gd name="T42" fmla="*/ 181 w 633"/>
                  <a:gd name="T43" fmla="*/ 74 h 660"/>
                  <a:gd name="T44" fmla="*/ 186 w 633"/>
                  <a:gd name="T45" fmla="*/ 74 h 660"/>
                  <a:gd name="T46" fmla="*/ 197 w 633"/>
                  <a:gd name="T47" fmla="*/ 79 h 660"/>
                  <a:gd name="T48" fmla="*/ 200 w 633"/>
                  <a:gd name="T49" fmla="*/ 75 h 660"/>
                  <a:gd name="T50" fmla="*/ 220 w 633"/>
                  <a:gd name="T51" fmla="*/ 79 h 660"/>
                  <a:gd name="T52" fmla="*/ 239 w 633"/>
                  <a:gd name="T53" fmla="*/ 79 h 660"/>
                  <a:gd name="T54" fmla="*/ 251 w 633"/>
                  <a:gd name="T55" fmla="*/ 63 h 660"/>
                  <a:gd name="T56" fmla="*/ 257 w 633"/>
                  <a:gd name="T57" fmla="*/ 55 h 660"/>
                  <a:gd name="T58" fmla="*/ 253 w 633"/>
                  <a:gd name="T59" fmla="*/ 43 h 660"/>
                  <a:gd name="T60" fmla="*/ 218 w 633"/>
                  <a:gd name="T61" fmla="*/ 32 h 660"/>
                  <a:gd name="T62" fmla="*/ 216 w 633"/>
                  <a:gd name="T63" fmla="*/ 28 h 660"/>
                  <a:gd name="T64" fmla="*/ 188 w 633"/>
                  <a:gd name="T65" fmla="*/ 21 h 660"/>
                  <a:gd name="T66" fmla="*/ 192 w 633"/>
                  <a:gd name="T67" fmla="*/ 18 h 660"/>
                  <a:gd name="T68" fmla="*/ 186 w 633"/>
                  <a:gd name="T69" fmla="*/ 15 h 660"/>
                  <a:gd name="T70" fmla="*/ 169 w 633"/>
                  <a:gd name="T71" fmla="*/ 9 h 660"/>
                  <a:gd name="T72" fmla="*/ 160 w 633"/>
                  <a:gd name="T73" fmla="*/ 4 h 660"/>
                  <a:gd name="T74" fmla="*/ 158 w 633"/>
                  <a:gd name="T75" fmla="*/ 2 h 660"/>
                  <a:gd name="T76" fmla="*/ 148 w 633"/>
                  <a:gd name="T77" fmla="*/ 18 h 660"/>
                  <a:gd name="T78" fmla="*/ 132 w 633"/>
                  <a:gd name="T79" fmla="*/ 14 h 660"/>
                  <a:gd name="T80" fmla="*/ 119 w 633"/>
                  <a:gd name="T81" fmla="*/ 13 h 660"/>
                  <a:gd name="T82" fmla="*/ 110 w 633"/>
                  <a:gd name="T83" fmla="*/ 11 h 660"/>
                  <a:gd name="T84" fmla="*/ 108 w 633"/>
                  <a:gd name="T85" fmla="*/ 8 h 660"/>
                  <a:gd name="T86" fmla="*/ 113 w 633"/>
                  <a:gd name="T87" fmla="*/ 6 h 660"/>
                  <a:gd name="T88" fmla="*/ 98 w 633"/>
                  <a:gd name="T89" fmla="*/ 2 h 660"/>
                  <a:gd name="T90" fmla="*/ 88 w 633"/>
                  <a:gd name="T91" fmla="*/ 1 h 660"/>
                  <a:gd name="T92" fmla="*/ 84 w 633"/>
                  <a:gd name="T93" fmla="*/ 1 h 660"/>
                  <a:gd name="T94" fmla="*/ 87 w 633"/>
                  <a:gd name="T95" fmla="*/ 1 h 66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633"/>
                  <a:gd name="T145" fmla="*/ 0 h 660"/>
                  <a:gd name="T146" fmla="*/ 633 w 633"/>
                  <a:gd name="T147" fmla="*/ 660 h 660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633" h="660">
                    <a:moveTo>
                      <a:pt x="212" y="11"/>
                    </a:moveTo>
                    <a:cubicBezTo>
                      <a:pt x="195" y="0"/>
                      <a:pt x="187" y="2"/>
                      <a:pt x="176" y="19"/>
                    </a:cubicBezTo>
                    <a:cubicBezTo>
                      <a:pt x="171" y="61"/>
                      <a:pt x="181" y="88"/>
                      <a:pt x="144" y="51"/>
                    </a:cubicBezTo>
                    <a:cubicBezTo>
                      <a:pt x="131" y="53"/>
                      <a:pt x="115" y="51"/>
                      <a:pt x="104" y="59"/>
                    </a:cubicBezTo>
                    <a:cubicBezTo>
                      <a:pt x="78" y="80"/>
                      <a:pt x="114" y="65"/>
                      <a:pt x="84" y="75"/>
                    </a:cubicBezTo>
                    <a:cubicBezTo>
                      <a:pt x="78" y="94"/>
                      <a:pt x="92" y="107"/>
                      <a:pt x="68" y="115"/>
                    </a:cubicBezTo>
                    <a:cubicBezTo>
                      <a:pt x="55" y="135"/>
                      <a:pt x="59" y="159"/>
                      <a:pt x="36" y="167"/>
                    </a:cubicBezTo>
                    <a:cubicBezTo>
                      <a:pt x="16" y="163"/>
                      <a:pt x="7" y="158"/>
                      <a:pt x="0" y="179"/>
                    </a:cubicBezTo>
                    <a:cubicBezTo>
                      <a:pt x="9" y="232"/>
                      <a:pt x="43" y="279"/>
                      <a:pt x="72" y="323"/>
                    </a:cubicBezTo>
                    <a:cubicBezTo>
                      <a:pt x="82" y="371"/>
                      <a:pt x="85" y="392"/>
                      <a:pt x="120" y="427"/>
                    </a:cubicBezTo>
                    <a:cubicBezTo>
                      <a:pt x="127" y="434"/>
                      <a:pt x="136" y="438"/>
                      <a:pt x="144" y="443"/>
                    </a:cubicBezTo>
                    <a:cubicBezTo>
                      <a:pt x="151" y="448"/>
                      <a:pt x="168" y="451"/>
                      <a:pt x="168" y="451"/>
                    </a:cubicBezTo>
                    <a:cubicBezTo>
                      <a:pt x="188" y="444"/>
                      <a:pt x="208" y="438"/>
                      <a:pt x="228" y="431"/>
                    </a:cubicBezTo>
                    <a:cubicBezTo>
                      <a:pt x="236" y="428"/>
                      <a:pt x="252" y="423"/>
                      <a:pt x="252" y="423"/>
                    </a:cubicBezTo>
                    <a:cubicBezTo>
                      <a:pt x="271" y="429"/>
                      <a:pt x="281" y="445"/>
                      <a:pt x="300" y="451"/>
                    </a:cubicBezTo>
                    <a:cubicBezTo>
                      <a:pt x="320" y="471"/>
                      <a:pt x="315" y="500"/>
                      <a:pt x="324" y="527"/>
                    </a:cubicBezTo>
                    <a:cubicBezTo>
                      <a:pt x="328" y="526"/>
                      <a:pt x="333" y="526"/>
                      <a:pt x="336" y="523"/>
                    </a:cubicBezTo>
                    <a:cubicBezTo>
                      <a:pt x="340" y="520"/>
                      <a:pt x="339" y="511"/>
                      <a:pt x="344" y="511"/>
                    </a:cubicBezTo>
                    <a:cubicBezTo>
                      <a:pt x="358" y="511"/>
                      <a:pt x="362" y="541"/>
                      <a:pt x="368" y="547"/>
                    </a:cubicBezTo>
                    <a:cubicBezTo>
                      <a:pt x="378" y="557"/>
                      <a:pt x="392" y="563"/>
                      <a:pt x="404" y="571"/>
                    </a:cubicBezTo>
                    <a:cubicBezTo>
                      <a:pt x="418" y="580"/>
                      <a:pt x="422" y="594"/>
                      <a:pt x="436" y="603"/>
                    </a:cubicBezTo>
                    <a:cubicBezTo>
                      <a:pt x="439" y="607"/>
                      <a:pt x="441" y="612"/>
                      <a:pt x="444" y="615"/>
                    </a:cubicBezTo>
                    <a:cubicBezTo>
                      <a:pt x="447" y="618"/>
                      <a:pt x="453" y="619"/>
                      <a:pt x="456" y="623"/>
                    </a:cubicBezTo>
                    <a:cubicBezTo>
                      <a:pt x="489" y="660"/>
                      <a:pt x="457" y="637"/>
                      <a:pt x="484" y="655"/>
                    </a:cubicBezTo>
                    <a:cubicBezTo>
                      <a:pt x="487" y="647"/>
                      <a:pt x="485" y="626"/>
                      <a:pt x="492" y="631"/>
                    </a:cubicBezTo>
                    <a:cubicBezTo>
                      <a:pt x="509" y="642"/>
                      <a:pt x="522" y="653"/>
                      <a:pt x="540" y="659"/>
                    </a:cubicBezTo>
                    <a:cubicBezTo>
                      <a:pt x="557" y="642"/>
                      <a:pt x="567" y="648"/>
                      <a:pt x="588" y="655"/>
                    </a:cubicBezTo>
                    <a:cubicBezTo>
                      <a:pt x="611" y="621"/>
                      <a:pt x="573" y="560"/>
                      <a:pt x="616" y="531"/>
                    </a:cubicBezTo>
                    <a:cubicBezTo>
                      <a:pt x="632" y="507"/>
                      <a:pt x="629" y="496"/>
                      <a:pt x="632" y="463"/>
                    </a:cubicBezTo>
                    <a:cubicBezTo>
                      <a:pt x="630" y="440"/>
                      <a:pt x="633" y="390"/>
                      <a:pt x="620" y="367"/>
                    </a:cubicBezTo>
                    <a:cubicBezTo>
                      <a:pt x="600" y="332"/>
                      <a:pt x="565" y="300"/>
                      <a:pt x="536" y="271"/>
                    </a:cubicBezTo>
                    <a:cubicBezTo>
                      <a:pt x="532" y="259"/>
                      <a:pt x="532" y="247"/>
                      <a:pt x="528" y="235"/>
                    </a:cubicBezTo>
                    <a:cubicBezTo>
                      <a:pt x="525" y="225"/>
                      <a:pt x="474" y="188"/>
                      <a:pt x="460" y="179"/>
                    </a:cubicBezTo>
                    <a:cubicBezTo>
                      <a:pt x="463" y="171"/>
                      <a:pt x="471" y="164"/>
                      <a:pt x="472" y="155"/>
                    </a:cubicBezTo>
                    <a:cubicBezTo>
                      <a:pt x="474" y="144"/>
                      <a:pt x="461" y="137"/>
                      <a:pt x="456" y="131"/>
                    </a:cubicBezTo>
                    <a:cubicBezTo>
                      <a:pt x="435" y="106"/>
                      <a:pt x="451" y="88"/>
                      <a:pt x="416" y="79"/>
                    </a:cubicBezTo>
                    <a:cubicBezTo>
                      <a:pt x="395" y="48"/>
                      <a:pt x="403" y="64"/>
                      <a:pt x="392" y="31"/>
                    </a:cubicBezTo>
                    <a:cubicBezTo>
                      <a:pt x="391" y="27"/>
                      <a:pt x="388" y="19"/>
                      <a:pt x="388" y="19"/>
                    </a:cubicBezTo>
                    <a:cubicBezTo>
                      <a:pt x="362" y="58"/>
                      <a:pt x="379" y="107"/>
                      <a:pt x="364" y="151"/>
                    </a:cubicBezTo>
                    <a:cubicBezTo>
                      <a:pt x="344" y="144"/>
                      <a:pt x="344" y="120"/>
                      <a:pt x="324" y="115"/>
                    </a:cubicBezTo>
                    <a:cubicBezTo>
                      <a:pt x="314" y="112"/>
                      <a:pt x="303" y="112"/>
                      <a:pt x="292" y="111"/>
                    </a:cubicBezTo>
                    <a:cubicBezTo>
                      <a:pt x="284" y="103"/>
                      <a:pt x="276" y="97"/>
                      <a:pt x="272" y="87"/>
                    </a:cubicBezTo>
                    <a:cubicBezTo>
                      <a:pt x="269" y="79"/>
                      <a:pt x="264" y="63"/>
                      <a:pt x="264" y="63"/>
                    </a:cubicBezTo>
                    <a:cubicBezTo>
                      <a:pt x="268" y="60"/>
                      <a:pt x="273" y="58"/>
                      <a:pt x="276" y="55"/>
                    </a:cubicBezTo>
                    <a:cubicBezTo>
                      <a:pt x="300" y="31"/>
                      <a:pt x="256" y="24"/>
                      <a:pt x="240" y="19"/>
                    </a:cubicBezTo>
                    <a:cubicBezTo>
                      <a:pt x="232" y="16"/>
                      <a:pt x="224" y="14"/>
                      <a:pt x="216" y="11"/>
                    </a:cubicBezTo>
                    <a:cubicBezTo>
                      <a:pt x="212" y="10"/>
                      <a:pt x="200" y="5"/>
                      <a:pt x="204" y="7"/>
                    </a:cubicBezTo>
                    <a:cubicBezTo>
                      <a:pt x="207" y="8"/>
                      <a:pt x="209" y="10"/>
                      <a:pt x="212" y="11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2" name="Freeform 38"/>
              <p:cNvSpPr>
                <a:spLocks noChangeArrowheads="1"/>
              </p:cNvSpPr>
              <p:nvPr/>
            </p:nvSpPr>
            <p:spPr bwMode="auto">
              <a:xfrm>
                <a:off x="4120" y="1206"/>
                <a:ext cx="367" cy="196"/>
              </a:xfrm>
              <a:custGeom>
                <a:avLst/>
                <a:gdLst>
                  <a:gd name="T0" fmla="*/ 34 w 426"/>
                  <a:gd name="T1" fmla="*/ 7 h 280"/>
                  <a:gd name="T2" fmla="*/ 28 w 426"/>
                  <a:gd name="T3" fmla="*/ 4 h 280"/>
                  <a:gd name="T4" fmla="*/ 25 w 426"/>
                  <a:gd name="T5" fmla="*/ 2 h 280"/>
                  <a:gd name="T6" fmla="*/ 22 w 426"/>
                  <a:gd name="T7" fmla="*/ 1 h 280"/>
                  <a:gd name="T8" fmla="*/ 7 w 426"/>
                  <a:gd name="T9" fmla="*/ 2 h 280"/>
                  <a:gd name="T10" fmla="*/ 18 w 426"/>
                  <a:gd name="T11" fmla="*/ 5 h 280"/>
                  <a:gd name="T12" fmla="*/ 19 w 426"/>
                  <a:gd name="T13" fmla="*/ 6 h 280"/>
                  <a:gd name="T14" fmla="*/ 10 w 426"/>
                  <a:gd name="T15" fmla="*/ 8 h 280"/>
                  <a:gd name="T16" fmla="*/ 35 w 426"/>
                  <a:gd name="T17" fmla="*/ 11 h 280"/>
                  <a:gd name="T18" fmla="*/ 51 w 426"/>
                  <a:gd name="T19" fmla="*/ 13 h 280"/>
                  <a:gd name="T20" fmla="*/ 53 w 426"/>
                  <a:gd name="T21" fmla="*/ 15 h 280"/>
                  <a:gd name="T22" fmla="*/ 58 w 426"/>
                  <a:gd name="T23" fmla="*/ 15 h 280"/>
                  <a:gd name="T24" fmla="*/ 61 w 426"/>
                  <a:gd name="T25" fmla="*/ 18 h 280"/>
                  <a:gd name="T26" fmla="*/ 53 w 426"/>
                  <a:gd name="T27" fmla="*/ 23 h 280"/>
                  <a:gd name="T28" fmla="*/ 73 w 426"/>
                  <a:gd name="T29" fmla="*/ 22 h 280"/>
                  <a:gd name="T30" fmla="*/ 78 w 426"/>
                  <a:gd name="T31" fmla="*/ 25 h 280"/>
                  <a:gd name="T32" fmla="*/ 89 w 426"/>
                  <a:gd name="T33" fmla="*/ 27 h 280"/>
                  <a:gd name="T34" fmla="*/ 94 w 426"/>
                  <a:gd name="T35" fmla="*/ 27 h 280"/>
                  <a:gd name="T36" fmla="*/ 103 w 426"/>
                  <a:gd name="T37" fmla="*/ 27 h 280"/>
                  <a:gd name="T38" fmla="*/ 113 w 426"/>
                  <a:gd name="T39" fmla="*/ 23 h 280"/>
                  <a:gd name="T40" fmla="*/ 137 w 426"/>
                  <a:gd name="T41" fmla="*/ 29 h 280"/>
                  <a:gd name="T42" fmla="*/ 149 w 426"/>
                  <a:gd name="T43" fmla="*/ 33 h 280"/>
                  <a:gd name="T44" fmla="*/ 147 w 426"/>
                  <a:gd name="T45" fmla="*/ 27 h 280"/>
                  <a:gd name="T46" fmla="*/ 137 w 426"/>
                  <a:gd name="T47" fmla="*/ 24 h 280"/>
                  <a:gd name="T48" fmla="*/ 152 w 426"/>
                  <a:gd name="T49" fmla="*/ 20 h 280"/>
                  <a:gd name="T50" fmla="*/ 166 w 426"/>
                  <a:gd name="T51" fmla="*/ 18 h 280"/>
                  <a:gd name="T52" fmla="*/ 172 w 426"/>
                  <a:gd name="T53" fmla="*/ 18 h 280"/>
                  <a:gd name="T54" fmla="*/ 173 w 426"/>
                  <a:gd name="T55" fmla="*/ 17 h 280"/>
                  <a:gd name="T56" fmla="*/ 146 w 426"/>
                  <a:gd name="T57" fmla="*/ 18 h 280"/>
                  <a:gd name="T58" fmla="*/ 125 w 426"/>
                  <a:gd name="T59" fmla="*/ 17 h 280"/>
                  <a:gd name="T60" fmla="*/ 122 w 426"/>
                  <a:gd name="T61" fmla="*/ 15 h 280"/>
                  <a:gd name="T62" fmla="*/ 120 w 426"/>
                  <a:gd name="T63" fmla="*/ 14 h 280"/>
                  <a:gd name="T64" fmla="*/ 90 w 426"/>
                  <a:gd name="T65" fmla="*/ 9 h 280"/>
                  <a:gd name="T66" fmla="*/ 66 w 426"/>
                  <a:gd name="T67" fmla="*/ 7 h 280"/>
                  <a:gd name="T68" fmla="*/ 56 w 426"/>
                  <a:gd name="T69" fmla="*/ 6 h 280"/>
                  <a:gd name="T70" fmla="*/ 33 w 426"/>
                  <a:gd name="T71" fmla="*/ 6 h 280"/>
                  <a:gd name="T72" fmla="*/ 28 w 426"/>
                  <a:gd name="T73" fmla="*/ 4 h 280"/>
                  <a:gd name="T74" fmla="*/ 28 w 426"/>
                  <a:gd name="T75" fmla="*/ 0 h 28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26"/>
                  <a:gd name="T115" fmla="*/ 0 h 280"/>
                  <a:gd name="T116" fmla="*/ 426 w 426"/>
                  <a:gd name="T117" fmla="*/ 280 h 280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26" h="280">
                    <a:moveTo>
                      <a:pt x="84" y="60"/>
                    </a:moveTo>
                    <a:cubicBezTo>
                      <a:pt x="79" y="52"/>
                      <a:pt x="70" y="45"/>
                      <a:pt x="68" y="36"/>
                    </a:cubicBezTo>
                    <a:cubicBezTo>
                      <a:pt x="67" y="29"/>
                      <a:pt x="68" y="22"/>
                      <a:pt x="64" y="16"/>
                    </a:cubicBezTo>
                    <a:cubicBezTo>
                      <a:pt x="62" y="12"/>
                      <a:pt x="56" y="13"/>
                      <a:pt x="52" y="12"/>
                    </a:cubicBezTo>
                    <a:cubicBezTo>
                      <a:pt x="40" y="13"/>
                      <a:pt x="27" y="11"/>
                      <a:pt x="16" y="16"/>
                    </a:cubicBezTo>
                    <a:cubicBezTo>
                      <a:pt x="0" y="24"/>
                      <a:pt x="43" y="40"/>
                      <a:pt x="44" y="40"/>
                    </a:cubicBezTo>
                    <a:cubicBezTo>
                      <a:pt x="45" y="44"/>
                      <a:pt x="50" y="49"/>
                      <a:pt x="48" y="52"/>
                    </a:cubicBezTo>
                    <a:cubicBezTo>
                      <a:pt x="42" y="60"/>
                      <a:pt x="24" y="68"/>
                      <a:pt x="24" y="68"/>
                    </a:cubicBezTo>
                    <a:cubicBezTo>
                      <a:pt x="38" y="88"/>
                      <a:pt x="65" y="89"/>
                      <a:pt x="88" y="92"/>
                    </a:cubicBezTo>
                    <a:cubicBezTo>
                      <a:pt x="101" y="96"/>
                      <a:pt x="124" y="112"/>
                      <a:pt x="124" y="112"/>
                    </a:cubicBezTo>
                    <a:cubicBezTo>
                      <a:pt x="125" y="116"/>
                      <a:pt x="125" y="121"/>
                      <a:pt x="128" y="124"/>
                    </a:cubicBezTo>
                    <a:cubicBezTo>
                      <a:pt x="131" y="128"/>
                      <a:pt x="137" y="128"/>
                      <a:pt x="140" y="132"/>
                    </a:cubicBezTo>
                    <a:cubicBezTo>
                      <a:pt x="144" y="139"/>
                      <a:pt x="148" y="156"/>
                      <a:pt x="148" y="156"/>
                    </a:cubicBezTo>
                    <a:cubicBezTo>
                      <a:pt x="144" y="171"/>
                      <a:pt x="137" y="181"/>
                      <a:pt x="132" y="196"/>
                    </a:cubicBezTo>
                    <a:cubicBezTo>
                      <a:pt x="151" y="209"/>
                      <a:pt x="167" y="207"/>
                      <a:pt x="180" y="188"/>
                    </a:cubicBezTo>
                    <a:cubicBezTo>
                      <a:pt x="182" y="196"/>
                      <a:pt x="184" y="211"/>
                      <a:pt x="192" y="216"/>
                    </a:cubicBezTo>
                    <a:cubicBezTo>
                      <a:pt x="199" y="220"/>
                      <a:pt x="208" y="221"/>
                      <a:pt x="216" y="224"/>
                    </a:cubicBezTo>
                    <a:cubicBezTo>
                      <a:pt x="220" y="225"/>
                      <a:pt x="228" y="228"/>
                      <a:pt x="228" y="228"/>
                    </a:cubicBezTo>
                    <a:cubicBezTo>
                      <a:pt x="236" y="227"/>
                      <a:pt x="245" y="228"/>
                      <a:pt x="252" y="224"/>
                    </a:cubicBezTo>
                    <a:cubicBezTo>
                      <a:pt x="269" y="216"/>
                      <a:pt x="252" y="204"/>
                      <a:pt x="276" y="196"/>
                    </a:cubicBezTo>
                    <a:cubicBezTo>
                      <a:pt x="296" y="209"/>
                      <a:pt x="322" y="231"/>
                      <a:pt x="336" y="252"/>
                    </a:cubicBezTo>
                    <a:cubicBezTo>
                      <a:pt x="354" y="280"/>
                      <a:pt x="343" y="273"/>
                      <a:pt x="364" y="280"/>
                    </a:cubicBezTo>
                    <a:cubicBezTo>
                      <a:pt x="376" y="262"/>
                      <a:pt x="375" y="241"/>
                      <a:pt x="360" y="224"/>
                    </a:cubicBezTo>
                    <a:cubicBezTo>
                      <a:pt x="352" y="216"/>
                      <a:pt x="336" y="200"/>
                      <a:pt x="336" y="200"/>
                    </a:cubicBezTo>
                    <a:cubicBezTo>
                      <a:pt x="323" y="162"/>
                      <a:pt x="322" y="174"/>
                      <a:pt x="372" y="168"/>
                    </a:cubicBezTo>
                    <a:cubicBezTo>
                      <a:pt x="384" y="164"/>
                      <a:pt x="396" y="160"/>
                      <a:pt x="408" y="156"/>
                    </a:cubicBezTo>
                    <a:cubicBezTo>
                      <a:pt x="412" y="155"/>
                      <a:pt x="420" y="152"/>
                      <a:pt x="420" y="152"/>
                    </a:cubicBezTo>
                    <a:cubicBezTo>
                      <a:pt x="421" y="148"/>
                      <a:pt x="426" y="144"/>
                      <a:pt x="424" y="140"/>
                    </a:cubicBezTo>
                    <a:cubicBezTo>
                      <a:pt x="420" y="131"/>
                      <a:pt x="365" y="146"/>
                      <a:pt x="356" y="148"/>
                    </a:cubicBezTo>
                    <a:cubicBezTo>
                      <a:pt x="339" y="146"/>
                      <a:pt x="316" y="152"/>
                      <a:pt x="304" y="140"/>
                    </a:cubicBezTo>
                    <a:cubicBezTo>
                      <a:pt x="301" y="137"/>
                      <a:pt x="302" y="132"/>
                      <a:pt x="300" y="128"/>
                    </a:cubicBezTo>
                    <a:cubicBezTo>
                      <a:pt x="298" y="124"/>
                      <a:pt x="296" y="119"/>
                      <a:pt x="292" y="116"/>
                    </a:cubicBezTo>
                    <a:cubicBezTo>
                      <a:pt x="272" y="98"/>
                      <a:pt x="244" y="91"/>
                      <a:pt x="220" y="80"/>
                    </a:cubicBezTo>
                    <a:cubicBezTo>
                      <a:pt x="201" y="72"/>
                      <a:pt x="180" y="67"/>
                      <a:pt x="160" y="60"/>
                    </a:cubicBezTo>
                    <a:cubicBezTo>
                      <a:pt x="152" y="57"/>
                      <a:pt x="136" y="52"/>
                      <a:pt x="136" y="52"/>
                    </a:cubicBezTo>
                    <a:cubicBezTo>
                      <a:pt x="113" y="55"/>
                      <a:pt x="98" y="64"/>
                      <a:pt x="80" y="52"/>
                    </a:cubicBezTo>
                    <a:cubicBezTo>
                      <a:pt x="70" y="38"/>
                      <a:pt x="74" y="44"/>
                      <a:pt x="68" y="32"/>
                    </a:cubicBezTo>
                    <a:lnTo>
                      <a:pt x="68" y="0"/>
                    </a:lnTo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3" name="Freeform 39"/>
              <p:cNvSpPr>
                <a:spLocks noChangeArrowheads="1"/>
              </p:cNvSpPr>
              <p:nvPr/>
            </p:nvSpPr>
            <p:spPr bwMode="auto">
              <a:xfrm>
                <a:off x="4395" y="1928"/>
                <a:ext cx="52" cy="54"/>
              </a:xfrm>
              <a:custGeom>
                <a:avLst/>
                <a:gdLst>
                  <a:gd name="T0" fmla="*/ 14 w 60"/>
                  <a:gd name="T1" fmla="*/ 2 h 78"/>
                  <a:gd name="T2" fmla="*/ 0 w 60"/>
                  <a:gd name="T3" fmla="*/ 2 h 78"/>
                  <a:gd name="T4" fmla="*/ 9 w 60"/>
                  <a:gd name="T5" fmla="*/ 5 h 78"/>
                  <a:gd name="T6" fmla="*/ 12 w 60"/>
                  <a:gd name="T7" fmla="*/ 7 h 78"/>
                  <a:gd name="T8" fmla="*/ 14 w 60"/>
                  <a:gd name="T9" fmla="*/ 8 h 78"/>
                  <a:gd name="T10" fmla="*/ 25 w 60"/>
                  <a:gd name="T11" fmla="*/ 6 h 78"/>
                  <a:gd name="T12" fmla="*/ 14 w 60"/>
                  <a:gd name="T13" fmla="*/ 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0"/>
                  <a:gd name="T22" fmla="*/ 0 h 78"/>
                  <a:gd name="T23" fmla="*/ 60 w 60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0" h="78">
                    <a:moveTo>
                      <a:pt x="32" y="18"/>
                    </a:moveTo>
                    <a:cubicBezTo>
                      <a:pt x="16" y="7"/>
                      <a:pt x="12" y="0"/>
                      <a:pt x="0" y="18"/>
                    </a:cubicBezTo>
                    <a:cubicBezTo>
                      <a:pt x="6" y="27"/>
                      <a:pt x="15" y="33"/>
                      <a:pt x="20" y="42"/>
                    </a:cubicBezTo>
                    <a:cubicBezTo>
                      <a:pt x="24" y="49"/>
                      <a:pt x="25" y="58"/>
                      <a:pt x="28" y="66"/>
                    </a:cubicBezTo>
                    <a:cubicBezTo>
                      <a:pt x="29" y="70"/>
                      <a:pt x="32" y="78"/>
                      <a:pt x="32" y="78"/>
                    </a:cubicBezTo>
                    <a:cubicBezTo>
                      <a:pt x="52" y="73"/>
                      <a:pt x="54" y="69"/>
                      <a:pt x="60" y="50"/>
                    </a:cubicBezTo>
                    <a:cubicBezTo>
                      <a:pt x="54" y="32"/>
                      <a:pt x="50" y="27"/>
                      <a:pt x="32" y="18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4" name="Freeform 40"/>
              <p:cNvSpPr>
                <a:spLocks noChangeArrowheads="1"/>
              </p:cNvSpPr>
              <p:nvPr/>
            </p:nvSpPr>
            <p:spPr bwMode="auto">
              <a:xfrm>
                <a:off x="4551" y="1844"/>
                <a:ext cx="189" cy="79"/>
              </a:xfrm>
              <a:custGeom>
                <a:avLst/>
                <a:gdLst>
                  <a:gd name="T0" fmla="*/ 19 w 219"/>
                  <a:gd name="T1" fmla="*/ 8 h 113"/>
                  <a:gd name="T2" fmla="*/ 16 w 219"/>
                  <a:gd name="T3" fmla="*/ 7 h 113"/>
                  <a:gd name="T4" fmla="*/ 6 w 219"/>
                  <a:gd name="T5" fmla="*/ 8 h 113"/>
                  <a:gd name="T6" fmla="*/ 16 w 219"/>
                  <a:gd name="T7" fmla="*/ 13 h 113"/>
                  <a:gd name="T8" fmla="*/ 51 w 219"/>
                  <a:gd name="T9" fmla="*/ 10 h 113"/>
                  <a:gd name="T10" fmla="*/ 61 w 219"/>
                  <a:gd name="T11" fmla="*/ 8 h 113"/>
                  <a:gd name="T12" fmla="*/ 71 w 219"/>
                  <a:gd name="T13" fmla="*/ 7 h 113"/>
                  <a:gd name="T14" fmla="*/ 91 w 219"/>
                  <a:gd name="T15" fmla="*/ 2 h 113"/>
                  <a:gd name="T16" fmla="*/ 87 w 219"/>
                  <a:gd name="T17" fmla="*/ 0 h 113"/>
                  <a:gd name="T18" fmla="*/ 73 w 219"/>
                  <a:gd name="T19" fmla="*/ 2 h 113"/>
                  <a:gd name="T20" fmla="*/ 44 w 219"/>
                  <a:gd name="T21" fmla="*/ 5 h 113"/>
                  <a:gd name="T22" fmla="*/ 35 w 219"/>
                  <a:gd name="T23" fmla="*/ 5 h 113"/>
                  <a:gd name="T24" fmla="*/ 24 w 219"/>
                  <a:gd name="T25" fmla="*/ 6 h 113"/>
                  <a:gd name="T26" fmla="*/ 19 w 219"/>
                  <a:gd name="T27" fmla="*/ 8 h 11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19"/>
                  <a:gd name="T43" fmla="*/ 0 h 113"/>
                  <a:gd name="T44" fmla="*/ 219 w 219"/>
                  <a:gd name="T45" fmla="*/ 113 h 11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19" h="113">
                    <a:moveTo>
                      <a:pt x="47" y="73"/>
                    </a:moveTo>
                    <a:cubicBezTo>
                      <a:pt x="44" y="69"/>
                      <a:pt x="44" y="62"/>
                      <a:pt x="39" y="61"/>
                    </a:cubicBezTo>
                    <a:cubicBezTo>
                      <a:pt x="31" y="60"/>
                      <a:pt x="15" y="69"/>
                      <a:pt x="15" y="69"/>
                    </a:cubicBezTo>
                    <a:cubicBezTo>
                      <a:pt x="0" y="91"/>
                      <a:pt x="20" y="101"/>
                      <a:pt x="39" y="113"/>
                    </a:cubicBezTo>
                    <a:cubicBezTo>
                      <a:pt x="67" y="107"/>
                      <a:pt x="96" y="98"/>
                      <a:pt x="123" y="89"/>
                    </a:cubicBezTo>
                    <a:cubicBezTo>
                      <a:pt x="132" y="86"/>
                      <a:pt x="139" y="78"/>
                      <a:pt x="147" y="73"/>
                    </a:cubicBezTo>
                    <a:cubicBezTo>
                      <a:pt x="154" y="68"/>
                      <a:pt x="171" y="65"/>
                      <a:pt x="171" y="65"/>
                    </a:cubicBezTo>
                    <a:cubicBezTo>
                      <a:pt x="186" y="50"/>
                      <a:pt x="207" y="36"/>
                      <a:pt x="219" y="19"/>
                    </a:cubicBezTo>
                    <a:cubicBezTo>
                      <a:pt x="215" y="16"/>
                      <a:pt x="215" y="0"/>
                      <a:pt x="210" y="0"/>
                    </a:cubicBezTo>
                    <a:cubicBezTo>
                      <a:pt x="205" y="0"/>
                      <a:pt x="183" y="15"/>
                      <a:pt x="179" y="17"/>
                    </a:cubicBezTo>
                    <a:cubicBezTo>
                      <a:pt x="159" y="26"/>
                      <a:pt x="129" y="37"/>
                      <a:pt x="107" y="41"/>
                    </a:cubicBezTo>
                    <a:cubicBezTo>
                      <a:pt x="99" y="42"/>
                      <a:pt x="91" y="43"/>
                      <a:pt x="83" y="45"/>
                    </a:cubicBezTo>
                    <a:cubicBezTo>
                      <a:pt x="75" y="47"/>
                      <a:pt x="59" y="53"/>
                      <a:pt x="59" y="53"/>
                    </a:cubicBezTo>
                    <a:cubicBezTo>
                      <a:pt x="49" y="67"/>
                      <a:pt x="53" y="61"/>
                      <a:pt x="47" y="73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5" name="Freeform 41"/>
              <p:cNvSpPr>
                <a:spLocks noChangeArrowheads="1"/>
              </p:cNvSpPr>
              <p:nvPr/>
            </p:nvSpPr>
            <p:spPr bwMode="auto">
              <a:xfrm>
                <a:off x="4747" y="1797"/>
                <a:ext cx="119" cy="86"/>
              </a:xfrm>
              <a:custGeom>
                <a:avLst/>
                <a:gdLst>
                  <a:gd name="T0" fmla="*/ 5 w 139"/>
                  <a:gd name="T1" fmla="*/ 8 h 122"/>
                  <a:gd name="T2" fmla="*/ 3 w 139"/>
                  <a:gd name="T3" fmla="*/ 11 h 122"/>
                  <a:gd name="T4" fmla="*/ 0 w 139"/>
                  <a:gd name="T5" fmla="*/ 13 h 122"/>
                  <a:gd name="T6" fmla="*/ 15 w 139"/>
                  <a:gd name="T7" fmla="*/ 14 h 122"/>
                  <a:gd name="T8" fmla="*/ 21 w 139"/>
                  <a:gd name="T9" fmla="*/ 12 h 122"/>
                  <a:gd name="T10" fmla="*/ 49 w 139"/>
                  <a:gd name="T11" fmla="*/ 8 h 122"/>
                  <a:gd name="T12" fmla="*/ 53 w 139"/>
                  <a:gd name="T13" fmla="*/ 6 h 122"/>
                  <a:gd name="T14" fmla="*/ 44 w 139"/>
                  <a:gd name="T15" fmla="*/ 4 h 122"/>
                  <a:gd name="T16" fmla="*/ 39 w 139"/>
                  <a:gd name="T17" fmla="*/ 3 h 122"/>
                  <a:gd name="T18" fmla="*/ 25 w 139"/>
                  <a:gd name="T19" fmla="*/ 1 h 122"/>
                  <a:gd name="T20" fmla="*/ 21 w 139"/>
                  <a:gd name="T21" fmla="*/ 4 h 122"/>
                  <a:gd name="T22" fmla="*/ 5 w 139"/>
                  <a:gd name="T23" fmla="*/ 8 h 12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9"/>
                  <a:gd name="T37" fmla="*/ 0 h 122"/>
                  <a:gd name="T38" fmla="*/ 139 w 139"/>
                  <a:gd name="T39" fmla="*/ 122 h 12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9" h="122">
                    <a:moveTo>
                      <a:pt x="12" y="60"/>
                    </a:moveTo>
                    <a:cubicBezTo>
                      <a:pt x="11" y="68"/>
                      <a:pt x="10" y="76"/>
                      <a:pt x="8" y="84"/>
                    </a:cubicBezTo>
                    <a:cubicBezTo>
                      <a:pt x="6" y="92"/>
                      <a:pt x="0" y="108"/>
                      <a:pt x="0" y="108"/>
                    </a:cubicBezTo>
                    <a:cubicBezTo>
                      <a:pt x="14" y="118"/>
                      <a:pt x="19" y="122"/>
                      <a:pt x="36" y="116"/>
                    </a:cubicBezTo>
                    <a:cubicBezTo>
                      <a:pt x="46" y="86"/>
                      <a:pt x="31" y="122"/>
                      <a:pt x="52" y="96"/>
                    </a:cubicBezTo>
                    <a:cubicBezTo>
                      <a:pt x="83" y="57"/>
                      <a:pt x="30" y="74"/>
                      <a:pt x="124" y="68"/>
                    </a:cubicBezTo>
                    <a:cubicBezTo>
                      <a:pt x="125" y="67"/>
                      <a:pt x="139" y="48"/>
                      <a:pt x="136" y="44"/>
                    </a:cubicBezTo>
                    <a:cubicBezTo>
                      <a:pt x="130" y="36"/>
                      <a:pt x="120" y="33"/>
                      <a:pt x="112" y="28"/>
                    </a:cubicBezTo>
                    <a:cubicBezTo>
                      <a:pt x="108" y="25"/>
                      <a:pt x="100" y="20"/>
                      <a:pt x="100" y="20"/>
                    </a:cubicBezTo>
                    <a:cubicBezTo>
                      <a:pt x="89" y="4"/>
                      <a:pt x="92" y="0"/>
                      <a:pt x="64" y="12"/>
                    </a:cubicBezTo>
                    <a:cubicBezTo>
                      <a:pt x="57" y="15"/>
                      <a:pt x="55" y="30"/>
                      <a:pt x="52" y="36"/>
                    </a:cubicBezTo>
                    <a:cubicBezTo>
                      <a:pt x="46" y="49"/>
                      <a:pt x="26" y="60"/>
                      <a:pt x="12" y="6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6" name="Freeform 42"/>
              <p:cNvSpPr>
                <a:spLocks noChangeArrowheads="1"/>
              </p:cNvSpPr>
              <p:nvPr/>
            </p:nvSpPr>
            <p:spPr bwMode="auto">
              <a:xfrm>
                <a:off x="4810" y="1759"/>
                <a:ext cx="43" cy="24"/>
              </a:xfrm>
              <a:custGeom>
                <a:avLst/>
                <a:gdLst>
                  <a:gd name="T0" fmla="*/ 13 w 49"/>
                  <a:gd name="T1" fmla="*/ 0 h 35"/>
                  <a:gd name="T2" fmla="*/ 4 w 49"/>
                  <a:gd name="T3" fmla="*/ 1 h 35"/>
                  <a:gd name="T4" fmla="*/ 11 w 49"/>
                  <a:gd name="T5" fmla="*/ 3 h 35"/>
                  <a:gd name="T6" fmla="*/ 18 w 49"/>
                  <a:gd name="T7" fmla="*/ 2 h 35"/>
                  <a:gd name="T8" fmla="*/ 13 w 49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35"/>
                  <a:gd name="T17" fmla="*/ 49 w 49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35">
                    <a:moveTo>
                      <a:pt x="29" y="0"/>
                    </a:moveTo>
                    <a:cubicBezTo>
                      <a:pt x="25" y="12"/>
                      <a:pt x="19" y="7"/>
                      <a:pt x="8" y="11"/>
                    </a:cubicBezTo>
                    <a:cubicBezTo>
                      <a:pt x="0" y="23"/>
                      <a:pt x="14" y="34"/>
                      <a:pt x="24" y="35"/>
                    </a:cubicBezTo>
                    <a:cubicBezTo>
                      <a:pt x="30" y="34"/>
                      <a:pt x="33" y="28"/>
                      <a:pt x="39" y="26"/>
                    </a:cubicBezTo>
                    <a:cubicBezTo>
                      <a:pt x="49" y="22"/>
                      <a:pt x="29" y="3"/>
                      <a:pt x="2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7" name="Freeform 43"/>
              <p:cNvSpPr>
                <a:spLocks noChangeArrowheads="1"/>
              </p:cNvSpPr>
              <p:nvPr/>
            </p:nvSpPr>
            <p:spPr bwMode="auto">
              <a:xfrm>
                <a:off x="2828" y="1304"/>
                <a:ext cx="142" cy="188"/>
              </a:xfrm>
              <a:custGeom>
                <a:avLst/>
                <a:gdLst>
                  <a:gd name="T0" fmla="*/ 54 w 164"/>
                  <a:gd name="T1" fmla="*/ 0 h 268"/>
                  <a:gd name="T2" fmla="*/ 44 w 164"/>
                  <a:gd name="T3" fmla="*/ 4 h 268"/>
                  <a:gd name="T4" fmla="*/ 36 w 164"/>
                  <a:gd name="T5" fmla="*/ 8 h 268"/>
                  <a:gd name="T6" fmla="*/ 15 w 164"/>
                  <a:gd name="T7" fmla="*/ 10 h 268"/>
                  <a:gd name="T8" fmla="*/ 12 w 164"/>
                  <a:gd name="T9" fmla="*/ 11 h 268"/>
                  <a:gd name="T10" fmla="*/ 7 w 164"/>
                  <a:gd name="T11" fmla="*/ 12 h 268"/>
                  <a:gd name="T12" fmla="*/ 9 w 164"/>
                  <a:gd name="T13" fmla="*/ 15 h 268"/>
                  <a:gd name="T14" fmla="*/ 12 w 164"/>
                  <a:gd name="T15" fmla="*/ 18 h 268"/>
                  <a:gd name="T16" fmla="*/ 0 w 164"/>
                  <a:gd name="T17" fmla="*/ 24 h 268"/>
                  <a:gd name="T18" fmla="*/ 12 w 164"/>
                  <a:gd name="T19" fmla="*/ 31 h 268"/>
                  <a:gd name="T20" fmla="*/ 22 w 164"/>
                  <a:gd name="T21" fmla="*/ 32 h 268"/>
                  <a:gd name="T22" fmla="*/ 36 w 164"/>
                  <a:gd name="T23" fmla="*/ 26 h 268"/>
                  <a:gd name="T24" fmla="*/ 44 w 164"/>
                  <a:gd name="T25" fmla="*/ 23 h 268"/>
                  <a:gd name="T26" fmla="*/ 54 w 164"/>
                  <a:gd name="T27" fmla="*/ 14 h 268"/>
                  <a:gd name="T28" fmla="*/ 59 w 164"/>
                  <a:gd name="T29" fmla="*/ 9 h 268"/>
                  <a:gd name="T30" fmla="*/ 70 w 164"/>
                  <a:gd name="T31" fmla="*/ 9 h 268"/>
                  <a:gd name="T32" fmla="*/ 54 w 164"/>
                  <a:gd name="T33" fmla="*/ 0 h 26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64"/>
                  <a:gd name="T52" fmla="*/ 0 h 268"/>
                  <a:gd name="T53" fmla="*/ 164 w 164"/>
                  <a:gd name="T54" fmla="*/ 268 h 26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64" h="268">
                    <a:moveTo>
                      <a:pt x="128" y="0"/>
                    </a:moveTo>
                    <a:cubicBezTo>
                      <a:pt x="123" y="16"/>
                      <a:pt x="120" y="23"/>
                      <a:pt x="104" y="28"/>
                    </a:cubicBezTo>
                    <a:cubicBezTo>
                      <a:pt x="102" y="35"/>
                      <a:pt x="97" y="57"/>
                      <a:pt x="88" y="64"/>
                    </a:cubicBezTo>
                    <a:cubicBezTo>
                      <a:pt x="75" y="75"/>
                      <a:pt x="51" y="74"/>
                      <a:pt x="36" y="84"/>
                    </a:cubicBezTo>
                    <a:cubicBezTo>
                      <a:pt x="33" y="88"/>
                      <a:pt x="32" y="93"/>
                      <a:pt x="28" y="96"/>
                    </a:cubicBezTo>
                    <a:cubicBezTo>
                      <a:pt x="25" y="99"/>
                      <a:pt x="17" y="96"/>
                      <a:pt x="16" y="100"/>
                    </a:cubicBezTo>
                    <a:cubicBezTo>
                      <a:pt x="14" y="110"/>
                      <a:pt x="18" y="121"/>
                      <a:pt x="20" y="132"/>
                    </a:cubicBezTo>
                    <a:cubicBezTo>
                      <a:pt x="22" y="140"/>
                      <a:pt x="28" y="156"/>
                      <a:pt x="28" y="156"/>
                    </a:cubicBezTo>
                    <a:cubicBezTo>
                      <a:pt x="13" y="166"/>
                      <a:pt x="6" y="183"/>
                      <a:pt x="0" y="200"/>
                    </a:cubicBezTo>
                    <a:cubicBezTo>
                      <a:pt x="3" y="210"/>
                      <a:pt x="19" y="254"/>
                      <a:pt x="28" y="260"/>
                    </a:cubicBezTo>
                    <a:cubicBezTo>
                      <a:pt x="35" y="264"/>
                      <a:pt x="52" y="268"/>
                      <a:pt x="52" y="268"/>
                    </a:cubicBezTo>
                    <a:cubicBezTo>
                      <a:pt x="85" y="261"/>
                      <a:pt x="79" y="244"/>
                      <a:pt x="88" y="216"/>
                    </a:cubicBezTo>
                    <a:cubicBezTo>
                      <a:pt x="91" y="207"/>
                      <a:pt x="99" y="200"/>
                      <a:pt x="104" y="192"/>
                    </a:cubicBezTo>
                    <a:cubicBezTo>
                      <a:pt x="116" y="174"/>
                      <a:pt x="121" y="136"/>
                      <a:pt x="128" y="116"/>
                    </a:cubicBezTo>
                    <a:cubicBezTo>
                      <a:pt x="131" y="108"/>
                      <a:pt x="134" y="79"/>
                      <a:pt x="140" y="76"/>
                    </a:cubicBezTo>
                    <a:cubicBezTo>
                      <a:pt x="147" y="72"/>
                      <a:pt x="156" y="73"/>
                      <a:pt x="164" y="72"/>
                    </a:cubicBezTo>
                    <a:cubicBezTo>
                      <a:pt x="158" y="19"/>
                      <a:pt x="161" y="33"/>
                      <a:pt x="12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8" name="Freeform 44"/>
              <p:cNvSpPr>
                <a:spLocks noChangeArrowheads="1"/>
              </p:cNvSpPr>
              <p:nvPr/>
            </p:nvSpPr>
            <p:spPr bwMode="auto">
              <a:xfrm>
                <a:off x="3440" y="1013"/>
                <a:ext cx="57" cy="57"/>
              </a:xfrm>
              <a:custGeom>
                <a:avLst/>
                <a:gdLst>
                  <a:gd name="T0" fmla="*/ 12 w 66"/>
                  <a:gd name="T1" fmla="*/ 0 h 81"/>
                  <a:gd name="T2" fmla="*/ 10 w 66"/>
                  <a:gd name="T3" fmla="*/ 8 h 81"/>
                  <a:gd name="T4" fmla="*/ 12 w 66"/>
                  <a:gd name="T5" fmla="*/ 9 h 81"/>
                  <a:gd name="T6" fmla="*/ 16 w 66"/>
                  <a:gd name="T7" fmla="*/ 9 h 81"/>
                  <a:gd name="T8" fmla="*/ 23 w 66"/>
                  <a:gd name="T9" fmla="*/ 9 h 81"/>
                  <a:gd name="T10" fmla="*/ 12 w 66"/>
                  <a:gd name="T11" fmla="*/ 0 h 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6"/>
                  <a:gd name="T19" fmla="*/ 0 h 81"/>
                  <a:gd name="T20" fmla="*/ 66 w 66"/>
                  <a:gd name="T21" fmla="*/ 81 h 8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6" h="81">
                    <a:moveTo>
                      <a:pt x="29" y="0"/>
                    </a:moveTo>
                    <a:cubicBezTo>
                      <a:pt x="0" y="10"/>
                      <a:pt x="20" y="38"/>
                      <a:pt x="25" y="60"/>
                    </a:cubicBezTo>
                    <a:cubicBezTo>
                      <a:pt x="26" y="65"/>
                      <a:pt x="26" y="72"/>
                      <a:pt x="29" y="76"/>
                    </a:cubicBezTo>
                    <a:cubicBezTo>
                      <a:pt x="32" y="79"/>
                      <a:pt x="37" y="79"/>
                      <a:pt x="41" y="80"/>
                    </a:cubicBezTo>
                    <a:cubicBezTo>
                      <a:pt x="46" y="79"/>
                      <a:pt x="55" y="81"/>
                      <a:pt x="57" y="76"/>
                    </a:cubicBezTo>
                    <a:cubicBezTo>
                      <a:pt x="66" y="53"/>
                      <a:pt x="45" y="16"/>
                      <a:pt x="2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9" name="Freeform 45"/>
              <p:cNvSpPr>
                <a:spLocks noChangeArrowheads="1"/>
              </p:cNvSpPr>
              <p:nvPr/>
            </p:nvSpPr>
            <p:spPr bwMode="auto">
              <a:xfrm>
                <a:off x="3823" y="1074"/>
                <a:ext cx="128" cy="171"/>
              </a:xfrm>
              <a:custGeom>
                <a:avLst/>
                <a:gdLst>
                  <a:gd name="T0" fmla="*/ 41 w 148"/>
                  <a:gd name="T1" fmla="*/ 0 h 244"/>
                  <a:gd name="T2" fmla="*/ 25 w 148"/>
                  <a:gd name="T3" fmla="*/ 10 h 244"/>
                  <a:gd name="T4" fmla="*/ 15 w 148"/>
                  <a:gd name="T5" fmla="*/ 11 h 244"/>
                  <a:gd name="T6" fmla="*/ 5 w 148"/>
                  <a:gd name="T7" fmla="*/ 13 h 244"/>
                  <a:gd name="T8" fmla="*/ 16 w 148"/>
                  <a:gd name="T9" fmla="*/ 22 h 244"/>
                  <a:gd name="T10" fmla="*/ 22 w 148"/>
                  <a:gd name="T11" fmla="*/ 27 h 244"/>
                  <a:gd name="T12" fmla="*/ 25 w 148"/>
                  <a:gd name="T13" fmla="*/ 28 h 244"/>
                  <a:gd name="T14" fmla="*/ 35 w 148"/>
                  <a:gd name="T15" fmla="*/ 29 h 244"/>
                  <a:gd name="T16" fmla="*/ 41 w 148"/>
                  <a:gd name="T17" fmla="*/ 23 h 244"/>
                  <a:gd name="T18" fmla="*/ 52 w 148"/>
                  <a:gd name="T19" fmla="*/ 20 h 244"/>
                  <a:gd name="T20" fmla="*/ 47 w 148"/>
                  <a:gd name="T21" fmla="*/ 8 h 244"/>
                  <a:gd name="T22" fmla="*/ 59 w 148"/>
                  <a:gd name="T23" fmla="*/ 6 h 244"/>
                  <a:gd name="T24" fmla="*/ 47 w 148"/>
                  <a:gd name="T25" fmla="*/ 3 h 244"/>
                  <a:gd name="T26" fmla="*/ 41 w 148"/>
                  <a:gd name="T27" fmla="*/ 0 h 24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48"/>
                  <a:gd name="T43" fmla="*/ 0 h 244"/>
                  <a:gd name="T44" fmla="*/ 148 w 148"/>
                  <a:gd name="T45" fmla="*/ 244 h 24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48" h="244">
                    <a:moveTo>
                      <a:pt x="96" y="0"/>
                    </a:moveTo>
                    <a:cubicBezTo>
                      <a:pt x="86" y="29"/>
                      <a:pt x="70" y="55"/>
                      <a:pt x="60" y="84"/>
                    </a:cubicBezTo>
                    <a:cubicBezTo>
                      <a:pt x="57" y="92"/>
                      <a:pt x="43" y="87"/>
                      <a:pt x="36" y="92"/>
                    </a:cubicBezTo>
                    <a:cubicBezTo>
                      <a:pt x="28" y="97"/>
                      <a:pt x="12" y="108"/>
                      <a:pt x="12" y="108"/>
                    </a:cubicBezTo>
                    <a:cubicBezTo>
                      <a:pt x="0" y="144"/>
                      <a:pt x="30" y="158"/>
                      <a:pt x="40" y="188"/>
                    </a:cubicBezTo>
                    <a:cubicBezTo>
                      <a:pt x="44" y="200"/>
                      <a:pt x="45" y="213"/>
                      <a:pt x="52" y="224"/>
                    </a:cubicBezTo>
                    <a:cubicBezTo>
                      <a:pt x="55" y="228"/>
                      <a:pt x="56" y="233"/>
                      <a:pt x="60" y="236"/>
                    </a:cubicBezTo>
                    <a:cubicBezTo>
                      <a:pt x="67" y="240"/>
                      <a:pt x="84" y="244"/>
                      <a:pt x="84" y="244"/>
                    </a:cubicBezTo>
                    <a:cubicBezTo>
                      <a:pt x="111" y="235"/>
                      <a:pt x="103" y="218"/>
                      <a:pt x="96" y="196"/>
                    </a:cubicBezTo>
                    <a:cubicBezTo>
                      <a:pt x="100" y="183"/>
                      <a:pt x="124" y="168"/>
                      <a:pt x="124" y="168"/>
                    </a:cubicBezTo>
                    <a:cubicBezTo>
                      <a:pt x="148" y="132"/>
                      <a:pt x="123" y="101"/>
                      <a:pt x="112" y="68"/>
                    </a:cubicBezTo>
                    <a:cubicBezTo>
                      <a:pt x="140" y="59"/>
                      <a:pt x="133" y="68"/>
                      <a:pt x="140" y="48"/>
                    </a:cubicBezTo>
                    <a:cubicBezTo>
                      <a:pt x="136" y="35"/>
                      <a:pt x="112" y="20"/>
                      <a:pt x="112" y="20"/>
                    </a:cubicBezTo>
                    <a:cubicBezTo>
                      <a:pt x="102" y="5"/>
                      <a:pt x="107" y="11"/>
                      <a:pt x="9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0" name="Freeform 46"/>
              <p:cNvSpPr>
                <a:spLocks noChangeArrowheads="1"/>
              </p:cNvSpPr>
              <p:nvPr/>
            </p:nvSpPr>
            <p:spPr bwMode="auto">
              <a:xfrm>
                <a:off x="3715" y="1021"/>
                <a:ext cx="83" cy="128"/>
              </a:xfrm>
              <a:custGeom>
                <a:avLst/>
                <a:gdLst>
                  <a:gd name="T0" fmla="*/ 20 w 96"/>
                  <a:gd name="T1" fmla="*/ 1 h 183"/>
                  <a:gd name="T2" fmla="*/ 22 w 96"/>
                  <a:gd name="T3" fmla="*/ 4 h 183"/>
                  <a:gd name="T4" fmla="*/ 25 w 96"/>
                  <a:gd name="T5" fmla="*/ 7 h 183"/>
                  <a:gd name="T6" fmla="*/ 26 w 96"/>
                  <a:gd name="T7" fmla="*/ 10 h 183"/>
                  <a:gd name="T8" fmla="*/ 29 w 96"/>
                  <a:gd name="T9" fmla="*/ 12 h 183"/>
                  <a:gd name="T10" fmla="*/ 30 w 96"/>
                  <a:gd name="T11" fmla="*/ 15 h 183"/>
                  <a:gd name="T12" fmla="*/ 23 w 96"/>
                  <a:gd name="T13" fmla="*/ 10 h 183"/>
                  <a:gd name="T14" fmla="*/ 14 w 96"/>
                  <a:gd name="T15" fmla="*/ 9 h 183"/>
                  <a:gd name="T16" fmla="*/ 3 w 96"/>
                  <a:gd name="T17" fmla="*/ 10 h 183"/>
                  <a:gd name="T18" fmla="*/ 3 w 96"/>
                  <a:gd name="T19" fmla="*/ 12 h 183"/>
                  <a:gd name="T20" fmla="*/ 16 w 96"/>
                  <a:gd name="T21" fmla="*/ 13 h 183"/>
                  <a:gd name="T22" fmla="*/ 23 w 96"/>
                  <a:gd name="T23" fmla="*/ 15 h 183"/>
                  <a:gd name="T24" fmla="*/ 30 w 96"/>
                  <a:gd name="T25" fmla="*/ 15 h 183"/>
                  <a:gd name="T26" fmla="*/ 32 w 96"/>
                  <a:gd name="T27" fmla="*/ 17 h 183"/>
                  <a:gd name="T28" fmla="*/ 41 w 96"/>
                  <a:gd name="T29" fmla="*/ 21 h 183"/>
                  <a:gd name="T30" fmla="*/ 35 w 96"/>
                  <a:gd name="T31" fmla="*/ 15 h 183"/>
                  <a:gd name="T32" fmla="*/ 34 w 96"/>
                  <a:gd name="T33" fmla="*/ 10 h 183"/>
                  <a:gd name="T34" fmla="*/ 30 w 96"/>
                  <a:gd name="T35" fmla="*/ 7 h 183"/>
                  <a:gd name="T36" fmla="*/ 26 w 96"/>
                  <a:gd name="T37" fmla="*/ 5 h 183"/>
                  <a:gd name="T38" fmla="*/ 23 w 96"/>
                  <a:gd name="T39" fmla="*/ 2 h 183"/>
                  <a:gd name="T40" fmla="*/ 20 w 96"/>
                  <a:gd name="T41" fmla="*/ 1 h 18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96"/>
                  <a:gd name="T64" fmla="*/ 0 h 183"/>
                  <a:gd name="T65" fmla="*/ 96 w 96"/>
                  <a:gd name="T66" fmla="*/ 183 h 18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96" h="183">
                    <a:moveTo>
                      <a:pt x="48" y="2"/>
                    </a:moveTo>
                    <a:cubicBezTo>
                      <a:pt x="47" y="4"/>
                      <a:pt x="49" y="25"/>
                      <a:pt x="51" y="35"/>
                    </a:cubicBezTo>
                    <a:cubicBezTo>
                      <a:pt x="53" y="45"/>
                      <a:pt x="58" y="53"/>
                      <a:pt x="60" y="62"/>
                    </a:cubicBezTo>
                    <a:cubicBezTo>
                      <a:pt x="62" y="71"/>
                      <a:pt x="61" y="85"/>
                      <a:pt x="62" y="92"/>
                    </a:cubicBezTo>
                    <a:cubicBezTo>
                      <a:pt x="63" y="99"/>
                      <a:pt x="67" y="99"/>
                      <a:pt x="68" y="105"/>
                    </a:cubicBezTo>
                    <a:cubicBezTo>
                      <a:pt x="69" y="111"/>
                      <a:pt x="73" y="128"/>
                      <a:pt x="71" y="126"/>
                    </a:cubicBezTo>
                    <a:cubicBezTo>
                      <a:pt x="69" y="124"/>
                      <a:pt x="63" y="101"/>
                      <a:pt x="57" y="93"/>
                    </a:cubicBezTo>
                    <a:cubicBezTo>
                      <a:pt x="51" y="85"/>
                      <a:pt x="44" y="80"/>
                      <a:pt x="35" y="78"/>
                    </a:cubicBezTo>
                    <a:cubicBezTo>
                      <a:pt x="26" y="76"/>
                      <a:pt x="10" y="79"/>
                      <a:pt x="5" y="83"/>
                    </a:cubicBezTo>
                    <a:cubicBezTo>
                      <a:pt x="0" y="87"/>
                      <a:pt x="2" y="97"/>
                      <a:pt x="8" y="102"/>
                    </a:cubicBezTo>
                    <a:cubicBezTo>
                      <a:pt x="14" y="107"/>
                      <a:pt x="33" y="109"/>
                      <a:pt x="41" y="114"/>
                    </a:cubicBezTo>
                    <a:cubicBezTo>
                      <a:pt x="49" y="119"/>
                      <a:pt x="52" y="132"/>
                      <a:pt x="57" y="135"/>
                    </a:cubicBezTo>
                    <a:cubicBezTo>
                      <a:pt x="62" y="138"/>
                      <a:pt x="68" y="133"/>
                      <a:pt x="71" y="135"/>
                    </a:cubicBezTo>
                    <a:cubicBezTo>
                      <a:pt x="74" y="137"/>
                      <a:pt x="74" y="143"/>
                      <a:pt x="78" y="150"/>
                    </a:cubicBezTo>
                    <a:cubicBezTo>
                      <a:pt x="82" y="157"/>
                      <a:pt x="96" y="183"/>
                      <a:pt x="96" y="179"/>
                    </a:cubicBezTo>
                    <a:cubicBezTo>
                      <a:pt x="96" y="175"/>
                      <a:pt x="84" y="140"/>
                      <a:pt x="81" y="126"/>
                    </a:cubicBezTo>
                    <a:cubicBezTo>
                      <a:pt x="78" y="112"/>
                      <a:pt x="82" y="104"/>
                      <a:pt x="80" y="93"/>
                    </a:cubicBezTo>
                    <a:cubicBezTo>
                      <a:pt x="78" y="82"/>
                      <a:pt x="74" y="72"/>
                      <a:pt x="71" y="63"/>
                    </a:cubicBezTo>
                    <a:cubicBezTo>
                      <a:pt x="68" y="54"/>
                      <a:pt x="65" y="48"/>
                      <a:pt x="63" y="41"/>
                    </a:cubicBezTo>
                    <a:cubicBezTo>
                      <a:pt x="61" y="34"/>
                      <a:pt x="59" y="26"/>
                      <a:pt x="57" y="20"/>
                    </a:cubicBezTo>
                    <a:cubicBezTo>
                      <a:pt x="55" y="14"/>
                      <a:pt x="49" y="0"/>
                      <a:pt x="48" y="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1" name="Freeform 47"/>
              <p:cNvSpPr>
                <a:spLocks noChangeArrowheads="1"/>
              </p:cNvSpPr>
              <p:nvPr/>
            </p:nvSpPr>
            <p:spPr bwMode="auto">
              <a:xfrm>
                <a:off x="3771" y="1124"/>
                <a:ext cx="46" cy="122"/>
              </a:xfrm>
              <a:custGeom>
                <a:avLst/>
                <a:gdLst>
                  <a:gd name="T0" fmla="*/ 3 w 54"/>
                  <a:gd name="T1" fmla="*/ 0 h 175"/>
                  <a:gd name="T2" fmla="*/ 0 w 54"/>
                  <a:gd name="T3" fmla="*/ 3 h 175"/>
                  <a:gd name="T4" fmla="*/ 3 w 54"/>
                  <a:gd name="T5" fmla="*/ 6 h 175"/>
                  <a:gd name="T6" fmla="*/ 7 w 54"/>
                  <a:gd name="T7" fmla="*/ 10 h 175"/>
                  <a:gd name="T8" fmla="*/ 13 w 54"/>
                  <a:gd name="T9" fmla="*/ 15 h 175"/>
                  <a:gd name="T10" fmla="*/ 20 w 54"/>
                  <a:gd name="T11" fmla="*/ 20 h 175"/>
                  <a:gd name="T12" fmla="*/ 15 w 54"/>
                  <a:gd name="T13" fmla="*/ 13 h 175"/>
                  <a:gd name="T14" fmla="*/ 13 w 54"/>
                  <a:gd name="T15" fmla="*/ 10 h 175"/>
                  <a:gd name="T16" fmla="*/ 10 w 54"/>
                  <a:gd name="T17" fmla="*/ 7 h 175"/>
                  <a:gd name="T18" fmla="*/ 9 w 54"/>
                  <a:gd name="T19" fmla="*/ 5 h 175"/>
                  <a:gd name="T20" fmla="*/ 7 w 54"/>
                  <a:gd name="T21" fmla="*/ 4 h 175"/>
                  <a:gd name="T22" fmla="*/ 3 w 54"/>
                  <a:gd name="T23" fmla="*/ 0 h 17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"/>
                  <a:gd name="T37" fmla="*/ 0 h 175"/>
                  <a:gd name="T38" fmla="*/ 54 w 54"/>
                  <a:gd name="T39" fmla="*/ 175 h 17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" h="175">
                    <a:moveTo>
                      <a:pt x="6" y="0"/>
                    </a:moveTo>
                    <a:lnTo>
                      <a:pt x="0" y="25"/>
                    </a:lnTo>
                    <a:cubicBezTo>
                      <a:pt x="3" y="48"/>
                      <a:pt x="3" y="40"/>
                      <a:pt x="9" y="54"/>
                    </a:cubicBezTo>
                    <a:cubicBezTo>
                      <a:pt x="10" y="66"/>
                      <a:pt x="12" y="83"/>
                      <a:pt x="18" y="94"/>
                    </a:cubicBezTo>
                    <a:cubicBezTo>
                      <a:pt x="21" y="109"/>
                      <a:pt x="25" y="117"/>
                      <a:pt x="34" y="129"/>
                    </a:cubicBezTo>
                    <a:cubicBezTo>
                      <a:pt x="35" y="143"/>
                      <a:pt x="35" y="171"/>
                      <a:pt x="54" y="175"/>
                    </a:cubicBezTo>
                    <a:cubicBezTo>
                      <a:pt x="52" y="133"/>
                      <a:pt x="53" y="141"/>
                      <a:pt x="40" y="115"/>
                    </a:cubicBezTo>
                    <a:cubicBezTo>
                      <a:pt x="39" y="108"/>
                      <a:pt x="37" y="100"/>
                      <a:pt x="34" y="93"/>
                    </a:cubicBezTo>
                    <a:cubicBezTo>
                      <a:pt x="33" y="82"/>
                      <a:pt x="30" y="72"/>
                      <a:pt x="28" y="61"/>
                    </a:cubicBezTo>
                    <a:cubicBezTo>
                      <a:pt x="28" y="58"/>
                      <a:pt x="28" y="50"/>
                      <a:pt x="25" y="46"/>
                    </a:cubicBezTo>
                    <a:cubicBezTo>
                      <a:pt x="22" y="43"/>
                      <a:pt x="16" y="37"/>
                      <a:pt x="16" y="37"/>
                    </a:cubicBezTo>
                    <a:cubicBezTo>
                      <a:pt x="14" y="25"/>
                      <a:pt x="13" y="9"/>
                      <a:pt x="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2" name="Freeform 48"/>
              <p:cNvSpPr>
                <a:spLocks noChangeArrowheads="1"/>
              </p:cNvSpPr>
              <p:nvPr/>
            </p:nvSpPr>
            <p:spPr bwMode="auto">
              <a:xfrm>
                <a:off x="3823" y="1252"/>
                <a:ext cx="75" cy="50"/>
              </a:xfrm>
              <a:custGeom>
                <a:avLst/>
                <a:gdLst>
                  <a:gd name="T0" fmla="*/ 2 w 86"/>
                  <a:gd name="T1" fmla="*/ 0 h 73"/>
                  <a:gd name="T2" fmla="*/ 3 w 86"/>
                  <a:gd name="T3" fmla="*/ 3 h 73"/>
                  <a:gd name="T4" fmla="*/ 10 w 86"/>
                  <a:gd name="T5" fmla="*/ 5 h 73"/>
                  <a:gd name="T6" fmla="*/ 21 w 86"/>
                  <a:gd name="T7" fmla="*/ 5 h 73"/>
                  <a:gd name="T8" fmla="*/ 27 w 86"/>
                  <a:gd name="T9" fmla="*/ 5 h 73"/>
                  <a:gd name="T10" fmla="*/ 33 w 86"/>
                  <a:gd name="T11" fmla="*/ 7 h 73"/>
                  <a:gd name="T12" fmla="*/ 38 w 86"/>
                  <a:gd name="T13" fmla="*/ 7 h 73"/>
                  <a:gd name="T14" fmla="*/ 32 w 86"/>
                  <a:gd name="T15" fmla="*/ 3 h 73"/>
                  <a:gd name="T16" fmla="*/ 28 w 86"/>
                  <a:gd name="T17" fmla="*/ 2 h 73"/>
                  <a:gd name="T18" fmla="*/ 16 w 86"/>
                  <a:gd name="T19" fmla="*/ 2 h 73"/>
                  <a:gd name="T20" fmla="*/ 10 w 86"/>
                  <a:gd name="T21" fmla="*/ 2 h 73"/>
                  <a:gd name="T22" fmla="*/ 3 w 86"/>
                  <a:gd name="T23" fmla="*/ 0 h 73"/>
                  <a:gd name="T24" fmla="*/ 2 w 86"/>
                  <a:gd name="T25" fmla="*/ 0 h 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86"/>
                  <a:gd name="T40" fmla="*/ 0 h 73"/>
                  <a:gd name="T41" fmla="*/ 86 w 86"/>
                  <a:gd name="T42" fmla="*/ 73 h 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86" h="73">
                    <a:moveTo>
                      <a:pt x="2" y="0"/>
                    </a:moveTo>
                    <a:cubicBezTo>
                      <a:pt x="3" y="17"/>
                      <a:pt x="0" y="23"/>
                      <a:pt x="8" y="34"/>
                    </a:cubicBezTo>
                    <a:cubicBezTo>
                      <a:pt x="10" y="43"/>
                      <a:pt x="14" y="42"/>
                      <a:pt x="23" y="43"/>
                    </a:cubicBezTo>
                    <a:cubicBezTo>
                      <a:pt x="30" y="47"/>
                      <a:pt x="40" y="48"/>
                      <a:pt x="48" y="49"/>
                    </a:cubicBezTo>
                    <a:cubicBezTo>
                      <a:pt x="53" y="51"/>
                      <a:pt x="57" y="54"/>
                      <a:pt x="62" y="57"/>
                    </a:cubicBezTo>
                    <a:cubicBezTo>
                      <a:pt x="66" y="62"/>
                      <a:pt x="68" y="64"/>
                      <a:pt x="74" y="66"/>
                    </a:cubicBezTo>
                    <a:cubicBezTo>
                      <a:pt x="78" y="72"/>
                      <a:pt x="79" y="73"/>
                      <a:pt x="86" y="69"/>
                    </a:cubicBezTo>
                    <a:cubicBezTo>
                      <a:pt x="83" y="53"/>
                      <a:pt x="80" y="52"/>
                      <a:pt x="72" y="39"/>
                    </a:cubicBezTo>
                    <a:cubicBezTo>
                      <a:pt x="68" y="34"/>
                      <a:pt x="63" y="22"/>
                      <a:pt x="63" y="22"/>
                    </a:cubicBezTo>
                    <a:cubicBezTo>
                      <a:pt x="52" y="26"/>
                      <a:pt x="48" y="26"/>
                      <a:pt x="36" y="24"/>
                    </a:cubicBezTo>
                    <a:cubicBezTo>
                      <a:pt x="24" y="15"/>
                      <a:pt x="43" y="29"/>
                      <a:pt x="24" y="19"/>
                    </a:cubicBezTo>
                    <a:cubicBezTo>
                      <a:pt x="15" y="15"/>
                      <a:pt x="16" y="2"/>
                      <a:pt x="6" y="0"/>
                    </a:cubicBezTo>
                    <a:cubicBezTo>
                      <a:pt x="1" y="4"/>
                      <a:pt x="2" y="5"/>
                      <a:pt x="2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3" name="Freeform 49"/>
              <p:cNvSpPr>
                <a:spLocks noChangeArrowheads="1"/>
              </p:cNvSpPr>
              <p:nvPr/>
            </p:nvSpPr>
            <p:spPr bwMode="auto">
              <a:xfrm>
                <a:off x="3943" y="1163"/>
                <a:ext cx="95" cy="109"/>
              </a:xfrm>
              <a:custGeom>
                <a:avLst/>
                <a:gdLst>
                  <a:gd name="T0" fmla="*/ 39 w 111"/>
                  <a:gd name="T1" fmla="*/ 0 h 156"/>
                  <a:gd name="T2" fmla="*/ 29 w 111"/>
                  <a:gd name="T3" fmla="*/ 1 h 156"/>
                  <a:gd name="T4" fmla="*/ 9 w 111"/>
                  <a:gd name="T5" fmla="*/ 1 h 156"/>
                  <a:gd name="T6" fmla="*/ 6 w 111"/>
                  <a:gd name="T7" fmla="*/ 4 h 156"/>
                  <a:gd name="T8" fmla="*/ 4 w 111"/>
                  <a:gd name="T9" fmla="*/ 7 h 156"/>
                  <a:gd name="T10" fmla="*/ 6 w 111"/>
                  <a:gd name="T11" fmla="*/ 8 h 156"/>
                  <a:gd name="T12" fmla="*/ 3 w 111"/>
                  <a:gd name="T13" fmla="*/ 10 h 156"/>
                  <a:gd name="T14" fmla="*/ 6 w 111"/>
                  <a:gd name="T15" fmla="*/ 13 h 156"/>
                  <a:gd name="T16" fmla="*/ 9 w 111"/>
                  <a:gd name="T17" fmla="*/ 15 h 156"/>
                  <a:gd name="T18" fmla="*/ 6 w 111"/>
                  <a:gd name="T19" fmla="*/ 17 h 156"/>
                  <a:gd name="T20" fmla="*/ 9 w 111"/>
                  <a:gd name="T21" fmla="*/ 18 h 156"/>
                  <a:gd name="T22" fmla="*/ 17 w 111"/>
                  <a:gd name="T23" fmla="*/ 17 h 156"/>
                  <a:gd name="T24" fmla="*/ 20 w 111"/>
                  <a:gd name="T25" fmla="*/ 10 h 156"/>
                  <a:gd name="T26" fmla="*/ 22 w 111"/>
                  <a:gd name="T27" fmla="*/ 15 h 156"/>
                  <a:gd name="T28" fmla="*/ 26 w 111"/>
                  <a:gd name="T29" fmla="*/ 17 h 156"/>
                  <a:gd name="T30" fmla="*/ 24 w 111"/>
                  <a:gd name="T31" fmla="*/ 13 h 156"/>
                  <a:gd name="T32" fmla="*/ 28 w 111"/>
                  <a:gd name="T33" fmla="*/ 8 h 156"/>
                  <a:gd name="T34" fmla="*/ 27 w 111"/>
                  <a:gd name="T35" fmla="*/ 6 h 156"/>
                  <a:gd name="T36" fmla="*/ 21 w 111"/>
                  <a:gd name="T37" fmla="*/ 7 h 156"/>
                  <a:gd name="T38" fmla="*/ 14 w 111"/>
                  <a:gd name="T39" fmla="*/ 6 h 156"/>
                  <a:gd name="T40" fmla="*/ 16 w 111"/>
                  <a:gd name="T41" fmla="*/ 4 h 156"/>
                  <a:gd name="T42" fmla="*/ 24 w 111"/>
                  <a:gd name="T43" fmla="*/ 4 h 156"/>
                  <a:gd name="T44" fmla="*/ 31 w 111"/>
                  <a:gd name="T45" fmla="*/ 4 h 156"/>
                  <a:gd name="T46" fmla="*/ 39 w 111"/>
                  <a:gd name="T47" fmla="*/ 3 h 156"/>
                  <a:gd name="T48" fmla="*/ 43 w 111"/>
                  <a:gd name="T49" fmla="*/ 1 h 156"/>
                  <a:gd name="T50" fmla="*/ 39 w 111"/>
                  <a:gd name="T51" fmla="*/ 0 h 15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1"/>
                  <a:gd name="T79" fmla="*/ 0 h 156"/>
                  <a:gd name="T80" fmla="*/ 111 w 111"/>
                  <a:gd name="T81" fmla="*/ 156 h 15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1" h="156">
                    <a:moveTo>
                      <a:pt x="98" y="0"/>
                    </a:moveTo>
                    <a:cubicBezTo>
                      <a:pt x="75" y="2"/>
                      <a:pt x="87" y="8"/>
                      <a:pt x="75" y="10"/>
                    </a:cubicBezTo>
                    <a:cubicBezTo>
                      <a:pt x="72" y="10"/>
                      <a:pt x="25" y="3"/>
                      <a:pt x="23" y="15"/>
                    </a:cubicBezTo>
                    <a:cubicBezTo>
                      <a:pt x="25" y="26"/>
                      <a:pt x="23" y="27"/>
                      <a:pt x="14" y="33"/>
                    </a:cubicBezTo>
                    <a:cubicBezTo>
                      <a:pt x="15" y="43"/>
                      <a:pt x="20" y="54"/>
                      <a:pt x="11" y="61"/>
                    </a:cubicBezTo>
                    <a:cubicBezTo>
                      <a:pt x="8" y="68"/>
                      <a:pt x="10" y="69"/>
                      <a:pt x="14" y="75"/>
                    </a:cubicBezTo>
                    <a:cubicBezTo>
                      <a:pt x="16" y="84"/>
                      <a:pt x="12" y="86"/>
                      <a:pt x="3" y="88"/>
                    </a:cubicBezTo>
                    <a:cubicBezTo>
                      <a:pt x="1" y="99"/>
                      <a:pt x="0" y="106"/>
                      <a:pt x="14" y="109"/>
                    </a:cubicBezTo>
                    <a:cubicBezTo>
                      <a:pt x="21" y="112"/>
                      <a:pt x="20" y="118"/>
                      <a:pt x="23" y="124"/>
                    </a:cubicBezTo>
                    <a:cubicBezTo>
                      <a:pt x="25" y="133"/>
                      <a:pt x="23" y="139"/>
                      <a:pt x="15" y="144"/>
                    </a:cubicBezTo>
                    <a:cubicBezTo>
                      <a:pt x="17" y="150"/>
                      <a:pt x="18" y="153"/>
                      <a:pt x="24" y="156"/>
                    </a:cubicBezTo>
                    <a:cubicBezTo>
                      <a:pt x="31" y="154"/>
                      <a:pt x="36" y="148"/>
                      <a:pt x="42" y="144"/>
                    </a:cubicBezTo>
                    <a:cubicBezTo>
                      <a:pt x="41" y="128"/>
                      <a:pt x="33" y="103"/>
                      <a:pt x="50" y="93"/>
                    </a:cubicBezTo>
                    <a:cubicBezTo>
                      <a:pt x="52" y="105"/>
                      <a:pt x="46" y="116"/>
                      <a:pt x="56" y="126"/>
                    </a:cubicBezTo>
                    <a:cubicBezTo>
                      <a:pt x="57" y="134"/>
                      <a:pt x="58" y="141"/>
                      <a:pt x="65" y="145"/>
                    </a:cubicBezTo>
                    <a:cubicBezTo>
                      <a:pt x="70" y="134"/>
                      <a:pt x="64" y="123"/>
                      <a:pt x="62" y="112"/>
                    </a:cubicBezTo>
                    <a:cubicBezTo>
                      <a:pt x="65" y="97"/>
                      <a:pt x="55" y="81"/>
                      <a:pt x="72" y="73"/>
                    </a:cubicBezTo>
                    <a:cubicBezTo>
                      <a:pt x="79" y="64"/>
                      <a:pt x="75" y="59"/>
                      <a:pt x="69" y="51"/>
                    </a:cubicBezTo>
                    <a:cubicBezTo>
                      <a:pt x="61" y="52"/>
                      <a:pt x="61" y="56"/>
                      <a:pt x="54" y="60"/>
                    </a:cubicBezTo>
                    <a:cubicBezTo>
                      <a:pt x="37" y="57"/>
                      <a:pt x="43" y="60"/>
                      <a:pt x="35" y="54"/>
                    </a:cubicBezTo>
                    <a:cubicBezTo>
                      <a:pt x="31" y="45"/>
                      <a:pt x="28" y="39"/>
                      <a:pt x="41" y="36"/>
                    </a:cubicBezTo>
                    <a:cubicBezTo>
                      <a:pt x="49" y="32"/>
                      <a:pt x="53" y="33"/>
                      <a:pt x="62" y="34"/>
                    </a:cubicBezTo>
                    <a:cubicBezTo>
                      <a:pt x="67" y="36"/>
                      <a:pt x="73" y="36"/>
                      <a:pt x="78" y="39"/>
                    </a:cubicBezTo>
                    <a:cubicBezTo>
                      <a:pt x="85" y="36"/>
                      <a:pt x="90" y="31"/>
                      <a:pt x="98" y="30"/>
                    </a:cubicBezTo>
                    <a:cubicBezTo>
                      <a:pt x="104" y="26"/>
                      <a:pt x="107" y="19"/>
                      <a:pt x="111" y="13"/>
                    </a:cubicBezTo>
                    <a:cubicBezTo>
                      <a:pt x="107" y="8"/>
                      <a:pt x="102" y="4"/>
                      <a:pt x="9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4" name="Freeform 50"/>
              <p:cNvSpPr>
                <a:spLocks noChangeArrowheads="1"/>
              </p:cNvSpPr>
              <p:nvPr/>
            </p:nvSpPr>
            <p:spPr bwMode="auto">
              <a:xfrm>
                <a:off x="3911" y="772"/>
                <a:ext cx="25" cy="67"/>
              </a:xfrm>
              <a:custGeom>
                <a:avLst/>
                <a:gdLst>
                  <a:gd name="T0" fmla="*/ 4 w 30"/>
                  <a:gd name="T1" fmla="*/ 0 h 94"/>
                  <a:gd name="T2" fmla="*/ 0 w 30"/>
                  <a:gd name="T3" fmla="*/ 2 h 94"/>
                  <a:gd name="T4" fmla="*/ 3 w 30"/>
                  <a:gd name="T5" fmla="*/ 5 h 94"/>
                  <a:gd name="T6" fmla="*/ 1 w 30"/>
                  <a:gd name="T7" fmla="*/ 8 h 94"/>
                  <a:gd name="T8" fmla="*/ 6 w 30"/>
                  <a:gd name="T9" fmla="*/ 12 h 94"/>
                  <a:gd name="T10" fmla="*/ 11 w 30"/>
                  <a:gd name="T11" fmla="*/ 11 h 94"/>
                  <a:gd name="T12" fmla="*/ 8 w 30"/>
                  <a:gd name="T13" fmla="*/ 8 h 94"/>
                  <a:gd name="T14" fmla="*/ 4 w 30"/>
                  <a:gd name="T15" fmla="*/ 0 h 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0"/>
                  <a:gd name="T25" fmla="*/ 0 h 94"/>
                  <a:gd name="T26" fmla="*/ 30 w 30"/>
                  <a:gd name="T27" fmla="*/ 94 h 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0" h="94">
                    <a:moveTo>
                      <a:pt x="12" y="0"/>
                    </a:moveTo>
                    <a:cubicBezTo>
                      <a:pt x="9" y="6"/>
                      <a:pt x="4" y="11"/>
                      <a:pt x="0" y="16"/>
                    </a:cubicBezTo>
                    <a:cubicBezTo>
                      <a:pt x="1" y="23"/>
                      <a:pt x="3" y="30"/>
                      <a:pt x="6" y="37"/>
                    </a:cubicBezTo>
                    <a:cubicBezTo>
                      <a:pt x="3" y="45"/>
                      <a:pt x="4" y="53"/>
                      <a:pt x="1" y="61"/>
                    </a:cubicBezTo>
                    <a:cubicBezTo>
                      <a:pt x="3" y="81"/>
                      <a:pt x="2" y="83"/>
                      <a:pt x="16" y="94"/>
                    </a:cubicBezTo>
                    <a:cubicBezTo>
                      <a:pt x="24" y="92"/>
                      <a:pt x="27" y="90"/>
                      <a:pt x="30" y="82"/>
                    </a:cubicBezTo>
                    <a:cubicBezTo>
                      <a:pt x="28" y="73"/>
                      <a:pt x="26" y="69"/>
                      <a:pt x="22" y="61"/>
                    </a:cubicBezTo>
                    <a:cubicBezTo>
                      <a:pt x="19" y="40"/>
                      <a:pt x="18" y="20"/>
                      <a:pt x="12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5" name="Freeform 51"/>
              <p:cNvSpPr>
                <a:spLocks noChangeArrowheads="1"/>
              </p:cNvSpPr>
              <p:nvPr/>
            </p:nvSpPr>
            <p:spPr bwMode="auto">
              <a:xfrm>
                <a:off x="3927" y="883"/>
                <a:ext cx="70" cy="111"/>
              </a:xfrm>
              <a:custGeom>
                <a:avLst/>
                <a:gdLst>
                  <a:gd name="T0" fmla="*/ 5 w 81"/>
                  <a:gd name="T1" fmla="*/ 1 h 158"/>
                  <a:gd name="T2" fmla="*/ 0 w 81"/>
                  <a:gd name="T3" fmla="*/ 3 h 158"/>
                  <a:gd name="T4" fmla="*/ 3 w 81"/>
                  <a:gd name="T5" fmla="*/ 6 h 158"/>
                  <a:gd name="T6" fmla="*/ 3 w 81"/>
                  <a:gd name="T7" fmla="*/ 13 h 158"/>
                  <a:gd name="T8" fmla="*/ 8 w 81"/>
                  <a:gd name="T9" fmla="*/ 13 h 158"/>
                  <a:gd name="T10" fmla="*/ 9 w 81"/>
                  <a:gd name="T11" fmla="*/ 14 h 158"/>
                  <a:gd name="T12" fmla="*/ 12 w 81"/>
                  <a:gd name="T13" fmla="*/ 15 h 158"/>
                  <a:gd name="T14" fmla="*/ 16 w 81"/>
                  <a:gd name="T15" fmla="*/ 17 h 158"/>
                  <a:gd name="T16" fmla="*/ 19 w 81"/>
                  <a:gd name="T17" fmla="*/ 15 h 158"/>
                  <a:gd name="T18" fmla="*/ 26 w 81"/>
                  <a:gd name="T19" fmla="*/ 15 h 158"/>
                  <a:gd name="T20" fmla="*/ 26 w 81"/>
                  <a:gd name="T21" fmla="*/ 13 h 158"/>
                  <a:gd name="T22" fmla="*/ 19 w 81"/>
                  <a:gd name="T23" fmla="*/ 13 h 158"/>
                  <a:gd name="T24" fmla="*/ 16 w 81"/>
                  <a:gd name="T25" fmla="*/ 11 h 158"/>
                  <a:gd name="T26" fmla="*/ 14 w 81"/>
                  <a:gd name="T27" fmla="*/ 9 h 158"/>
                  <a:gd name="T28" fmla="*/ 16 w 81"/>
                  <a:gd name="T29" fmla="*/ 6 h 158"/>
                  <a:gd name="T30" fmla="*/ 14 w 81"/>
                  <a:gd name="T31" fmla="*/ 4 h 158"/>
                  <a:gd name="T32" fmla="*/ 17 w 81"/>
                  <a:gd name="T33" fmla="*/ 3 h 158"/>
                  <a:gd name="T34" fmla="*/ 12 w 81"/>
                  <a:gd name="T35" fmla="*/ 1 h 158"/>
                  <a:gd name="T36" fmla="*/ 8 w 81"/>
                  <a:gd name="T37" fmla="*/ 1 h 158"/>
                  <a:gd name="T38" fmla="*/ 5 w 81"/>
                  <a:gd name="T39" fmla="*/ 1 h 15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1"/>
                  <a:gd name="T61" fmla="*/ 0 h 158"/>
                  <a:gd name="T62" fmla="*/ 81 w 81"/>
                  <a:gd name="T63" fmla="*/ 158 h 15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1" h="158">
                    <a:moveTo>
                      <a:pt x="12" y="2"/>
                    </a:moveTo>
                    <a:cubicBezTo>
                      <a:pt x="8" y="8"/>
                      <a:pt x="3" y="13"/>
                      <a:pt x="0" y="20"/>
                    </a:cubicBezTo>
                    <a:cubicBezTo>
                      <a:pt x="5" y="31"/>
                      <a:pt x="6" y="35"/>
                      <a:pt x="8" y="49"/>
                    </a:cubicBezTo>
                    <a:cubicBezTo>
                      <a:pt x="7" y="69"/>
                      <a:pt x="4" y="87"/>
                      <a:pt x="6" y="107"/>
                    </a:cubicBezTo>
                    <a:cubicBezTo>
                      <a:pt x="8" y="106"/>
                      <a:pt x="14" y="101"/>
                      <a:pt x="17" y="103"/>
                    </a:cubicBezTo>
                    <a:cubicBezTo>
                      <a:pt x="20" y="105"/>
                      <a:pt x="17" y="112"/>
                      <a:pt x="20" y="115"/>
                    </a:cubicBezTo>
                    <a:cubicBezTo>
                      <a:pt x="22" y="118"/>
                      <a:pt x="29" y="122"/>
                      <a:pt x="29" y="122"/>
                    </a:cubicBezTo>
                    <a:cubicBezTo>
                      <a:pt x="29" y="133"/>
                      <a:pt x="27" y="158"/>
                      <a:pt x="38" y="140"/>
                    </a:cubicBezTo>
                    <a:cubicBezTo>
                      <a:pt x="39" y="133"/>
                      <a:pt x="41" y="131"/>
                      <a:pt x="48" y="128"/>
                    </a:cubicBezTo>
                    <a:cubicBezTo>
                      <a:pt x="55" y="130"/>
                      <a:pt x="59" y="133"/>
                      <a:pt x="65" y="134"/>
                    </a:cubicBezTo>
                    <a:cubicBezTo>
                      <a:pt x="81" y="131"/>
                      <a:pt x="76" y="112"/>
                      <a:pt x="63" y="109"/>
                    </a:cubicBezTo>
                    <a:cubicBezTo>
                      <a:pt x="58" y="107"/>
                      <a:pt x="53" y="106"/>
                      <a:pt x="48" y="104"/>
                    </a:cubicBezTo>
                    <a:cubicBezTo>
                      <a:pt x="45" y="100"/>
                      <a:pt x="42" y="95"/>
                      <a:pt x="39" y="91"/>
                    </a:cubicBezTo>
                    <a:cubicBezTo>
                      <a:pt x="38" y="85"/>
                      <a:pt x="36" y="79"/>
                      <a:pt x="33" y="73"/>
                    </a:cubicBezTo>
                    <a:cubicBezTo>
                      <a:pt x="31" y="64"/>
                      <a:pt x="33" y="58"/>
                      <a:pt x="41" y="53"/>
                    </a:cubicBezTo>
                    <a:cubicBezTo>
                      <a:pt x="48" y="44"/>
                      <a:pt x="47" y="38"/>
                      <a:pt x="35" y="35"/>
                    </a:cubicBezTo>
                    <a:cubicBezTo>
                      <a:pt x="36" y="28"/>
                      <a:pt x="39" y="26"/>
                      <a:pt x="42" y="20"/>
                    </a:cubicBezTo>
                    <a:cubicBezTo>
                      <a:pt x="41" y="13"/>
                      <a:pt x="35" y="8"/>
                      <a:pt x="29" y="4"/>
                    </a:cubicBezTo>
                    <a:cubicBezTo>
                      <a:pt x="25" y="9"/>
                      <a:pt x="23" y="13"/>
                      <a:pt x="18" y="7"/>
                    </a:cubicBezTo>
                    <a:cubicBezTo>
                      <a:pt x="17" y="0"/>
                      <a:pt x="19" y="2"/>
                      <a:pt x="12" y="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6" name="Freeform 52"/>
              <p:cNvSpPr>
                <a:spLocks noChangeArrowheads="1"/>
              </p:cNvSpPr>
              <p:nvPr/>
            </p:nvSpPr>
            <p:spPr bwMode="auto">
              <a:xfrm>
                <a:off x="3976" y="1029"/>
                <a:ext cx="74" cy="74"/>
              </a:xfrm>
              <a:custGeom>
                <a:avLst/>
                <a:gdLst>
                  <a:gd name="T0" fmla="*/ 23 w 85"/>
                  <a:gd name="T1" fmla="*/ 0 h 105"/>
                  <a:gd name="T2" fmla="*/ 19 w 85"/>
                  <a:gd name="T3" fmla="*/ 2 h 105"/>
                  <a:gd name="T4" fmla="*/ 14 w 85"/>
                  <a:gd name="T5" fmla="*/ 4 h 105"/>
                  <a:gd name="T6" fmla="*/ 7 w 85"/>
                  <a:gd name="T7" fmla="*/ 4 h 105"/>
                  <a:gd name="T8" fmla="*/ 3 w 85"/>
                  <a:gd name="T9" fmla="*/ 6 h 105"/>
                  <a:gd name="T10" fmla="*/ 3 w 85"/>
                  <a:gd name="T11" fmla="*/ 9 h 105"/>
                  <a:gd name="T12" fmla="*/ 6 w 85"/>
                  <a:gd name="T13" fmla="*/ 9 h 105"/>
                  <a:gd name="T14" fmla="*/ 11 w 85"/>
                  <a:gd name="T15" fmla="*/ 8 h 105"/>
                  <a:gd name="T16" fmla="*/ 15 w 85"/>
                  <a:gd name="T17" fmla="*/ 9 h 105"/>
                  <a:gd name="T18" fmla="*/ 25 w 85"/>
                  <a:gd name="T19" fmla="*/ 13 h 105"/>
                  <a:gd name="T20" fmla="*/ 31 w 85"/>
                  <a:gd name="T21" fmla="*/ 9 h 105"/>
                  <a:gd name="T22" fmla="*/ 37 w 85"/>
                  <a:gd name="T23" fmla="*/ 8 h 105"/>
                  <a:gd name="T24" fmla="*/ 32 w 85"/>
                  <a:gd name="T25" fmla="*/ 4 h 105"/>
                  <a:gd name="T26" fmla="*/ 23 w 85"/>
                  <a:gd name="T27" fmla="*/ 0 h 10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85"/>
                  <a:gd name="T43" fmla="*/ 0 h 105"/>
                  <a:gd name="T44" fmla="*/ 85 w 85"/>
                  <a:gd name="T45" fmla="*/ 105 h 10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85" h="105">
                    <a:moveTo>
                      <a:pt x="52" y="0"/>
                    </a:moveTo>
                    <a:cubicBezTo>
                      <a:pt x="50" y="6"/>
                      <a:pt x="47" y="12"/>
                      <a:pt x="44" y="18"/>
                    </a:cubicBezTo>
                    <a:cubicBezTo>
                      <a:pt x="43" y="28"/>
                      <a:pt x="42" y="28"/>
                      <a:pt x="32" y="30"/>
                    </a:cubicBezTo>
                    <a:cubicBezTo>
                      <a:pt x="27" y="33"/>
                      <a:pt x="21" y="33"/>
                      <a:pt x="16" y="35"/>
                    </a:cubicBezTo>
                    <a:cubicBezTo>
                      <a:pt x="13" y="39"/>
                      <a:pt x="11" y="44"/>
                      <a:pt x="8" y="48"/>
                    </a:cubicBezTo>
                    <a:cubicBezTo>
                      <a:pt x="4" y="66"/>
                      <a:pt x="0" y="42"/>
                      <a:pt x="4" y="74"/>
                    </a:cubicBezTo>
                    <a:cubicBezTo>
                      <a:pt x="7" y="73"/>
                      <a:pt x="10" y="73"/>
                      <a:pt x="13" y="71"/>
                    </a:cubicBezTo>
                    <a:cubicBezTo>
                      <a:pt x="19" y="67"/>
                      <a:pt x="17" y="64"/>
                      <a:pt x="25" y="62"/>
                    </a:cubicBezTo>
                    <a:cubicBezTo>
                      <a:pt x="32" y="59"/>
                      <a:pt x="31" y="64"/>
                      <a:pt x="34" y="69"/>
                    </a:cubicBezTo>
                    <a:cubicBezTo>
                      <a:pt x="37" y="82"/>
                      <a:pt x="44" y="96"/>
                      <a:pt x="58" y="99"/>
                    </a:cubicBezTo>
                    <a:cubicBezTo>
                      <a:pt x="70" y="105"/>
                      <a:pt x="60" y="78"/>
                      <a:pt x="71" y="72"/>
                    </a:cubicBezTo>
                    <a:cubicBezTo>
                      <a:pt x="78" y="74"/>
                      <a:pt x="80" y="74"/>
                      <a:pt x="85" y="68"/>
                    </a:cubicBezTo>
                    <a:cubicBezTo>
                      <a:pt x="82" y="56"/>
                      <a:pt x="80" y="49"/>
                      <a:pt x="74" y="39"/>
                    </a:cubicBezTo>
                    <a:cubicBezTo>
                      <a:pt x="73" y="6"/>
                      <a:pt x="80" y="6"/>
                      <a:pt x="52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7" name="Freeform 53"/>
              <p:cNvSpPr>
                <a:spLocks noChangeArrowheads="1"/>
              </p:cNvSpPr>
              <p:nvPr/>
            </p:nvSpPr>
            <p:spPr bwMode="auto">
              <a:xfrm>
                <a:off x="4064" y="1161"/>
                <a:ext cx="33" cy="46"/>
              </a:xfrm>
              <a:custGeom>
                <a:avLst/>
                <a:gdLst>
                  <a:gd name="T0" fmla="*/ 3 w 38"/>
                  <a:gd name="T1" fmla="*/ 3 h 66"/>
                  <a:gd name="T2" fmla="*/ 11 w 38"/>
                  <a:gd name="T3" fmla="*/ 7 h 66"/>
                  <a:gd name="T4" fmla="*/ 13 w 38"/>
                  <a:gd name="T5" fmla="*/ 6 h 66"/>
                  <a:gd name="T6" fmla="*/ 17 w 38"/>
                  <a:gd name="T7" fmla="*/ 5 h 66"/>
                  <a:gd name="T8" fmla="*/ 13 w 38"/>
                  <a:gd name="T9" fmla="*/ 3 h 66"/>
                  <a:gd name="T10" fmla="*/ 9 w 38"/>
                  <a:gd name="T11" fmla="*/ 1 h 66"/>
                  <a:gd name="T12" fmla="*/ 5 w 38"/>
                  <a:gd name="T13" fmla="*/ 1 h 66"/>
                  <a:gd name="T14" fmla="*/ 2 w 38"/>
                  <a:gd name="T15" fmla="*/ 1 h 66"/>
                  <a:gd name="T16" fmla="*/ 3 w 38"/>
                  <a:gd name="T17" fmla="*/ 3 h 6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8"/>
                  <a:gd name="T28" fmla="*/ 0 h 66"/>
                  <a:gd name="T29" fmla="*/ 38 w 38"/>
                  <a:gd name="T30" fmla="*/ 66 h 6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8" h="66">
                    <a:moveTo>
                      <a:pt x="6" y="27"/>
                    </a:moveTo>
                    <a:cubicBezTo>
                      <a:pt x="8" y="52"/>
                      <a:pt x="5" y="58"/>
                      <a:pt x="26" y="66"/>
                    </a:cubicBezTo>
                    <a:cubicBezTo>
                      <a:pt x="36" y="63"/>
                      <a:pt x="33" y="61"/>
                      <a:pt x="30" y="52"/>
                    </a:cubicBezTo>
                    <a:cubicBezTo>
                      <a:pt x="28" y="41"/>
                      <a:pt x="34" y="49"/>
                      <a:pt x="38" y="40"/>
                    </a:cubicBezTo>
                    <a:cubicBezTo>
                      <a:pt x="34" y="35"/>
                      <a:pt x="33" y="30"/>
                      <a:pt x="30" y="25"/>
                    </a:cubicBezTo>
                    <a:cubicBezTo>
                      <a:pt x="29" y="14"/>
                      <a:pt x="30" y="0"/>
                      <a:pt x="20" y="13"/>
                    </a:cubicBezTo>
                    <a:cubicBezTo>
                      <a:pt x="14" y="9"/>
                      <a:pt x="12" y="8"/>
                      <a:pt x="11" y="1"/>
                    </a:cubicBezTo>
                    <a:cubicBezTo>
                      <a:pt x="5" y="4"/>
                      <a:pt x="3" y="5"/>
                      <a:pt x="2" y="12"/>
                    </a:cubicBezTo>
                    <a:cubicBezTo>
                      <a:pt x="3" y="25"/>
                      <a:pt x="0" y="21"/>
                      <a:pt x="6" y="2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8" name="Freeform 54"/>
              <p:cNvSpPr>
                <a:spLocks noChangeArrowheads="1"/>
              </p:cNvSpPr>
              <p:nvPr/>
            </p:nvSpPr>
            <p:spPr bwMode="auto">
              <a:xfrm>
                <a:off x="4045" y="1238"/>
                <a:ext cx="21" cy="16"/>
              </a:xfrm>
              <a:custGeom>
                <a:avLst/>
                <a:gdLst>
                  <a:gd name="T0" fmla="*/ 0 w 24"/>
                  <a:gd name="T1" fmla="*/ 0 h 23"/>
                  <a:gd name="T2" fmla="*/ 4 w 24"/>
                  <a:gd name="T3" fmla="*/ 3 h 23"/>
                  <a:gd name="T4" fmla="*/ 11 w 24"/>
                  <a:gd name="T5" fmla="*/ 1 h 23"/>
                  <a:gd name="T6" fmla="*/ 0 w 24"/>
                  <a:gd name="T7" fmla="*/ 0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23"/>
                  <a:gd name="T14" fmla="*/ 24 w 24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23">
                    <a:moveTo>
                      <a:pt x="0" y="0"/>
                    </a:moveTo>
                    <a:cubicBezTo>
                      <a:pt x="1" y="8"/>
                      <a:pt x="3" y="16"/>
                      <a:pt x="6" y="23"/>
                    </a:cubicBezTo>
                    <a:cubicBezTo>
                      <a:pt x="19" y="20"/>
                      <a:pt x="19" y="22"/>
                      <a:pt x="24" y="11"/>
                    </a:cubicBezTo>
                    <a:cubicBezTo>
                      <a:pt x="20" y="0"/>
                      <a:pt x="4" y="8"/>
                      <a:pt x="0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9" name="Freeform 55"/>
              <p:cNvSpPr>
                <a:spLocks noChangeArrowheads="1"/>
              </p:cNvSpPr>
              <p:nvPr/>
            </p:nvSpPr>
            <p:spPr bwMode="auto">
              <a:xfrm>
                <a:off x="4076" y="1228"/>
                <a:ext cx="52" cy="35"/>
              </a:xfrm>
              <a:custGeom>
                <a:avLst/>
                <a:gdLst>
                  <a:gd name="T0" fmla="*/ 3 w 60"/>
                  <a:gd name="T1" fmla="*/ 0 h 49"/>
                  <a:gd name="T2" fmla="*/ 0 w 60"/>
                  <a:gd name="T3" fmla="*/ 2 h 49"/>
                  <a:gd name="T4" fmla="*/ 12 w 60"/>
                  <a:gd name="T5" fmla="*/ 4 h 49"/>
                  <a:gd name="T6" fmla="*/ 17 w 60"/>
                  <a:gd name="T7" fmla="*/ 6 h 49"/>
                  <a:gd name="T8" fmla="*/ 25 w 60"/>
                  <a:gd name="T9" fmla="*/ 6 h 49"/>
                  <a:gd name="T10" fmla="*/ 20 w 60"/>
                  <a:gd name="T11" fmla="*/ 3 h 49"/>
                  <a:gd name="T12" fmla="*/ 12 w 60"/>
                  <a:gd name="T13" fmla="*/ 1 h 49"/>
                  <a:gd name="T14" fmla="*/ 8 w 60"/>
                  <a:gd name="T15" fmla="*/ 2 h 49"/>
                  <a:gd name="T16" fmla="*/ 3 w 60"/>
                  <a:gd name="T17" fmla="*/ 0 h 4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0"/>
                  <a:gd name="T28" fmla="*/ 0 h 49"/>
                  <a:gd name="T29" fmla="*/ 60 w 60"/>
                  <a:gd name="T30" fmla="*/ 49 h 4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0" h="49">
                    <a:moveTo>
                      <a:pt x="9" y="0"/>
                    </a:moveTo>
                    <a:cubicBezTo>
                      <a:pt x="8" y="7"/>
                      <a:pt x="0" y="18"/>
                      <a:pt x="0" y="18"/>
                    </a:cubicBezTo>
                    <a:cubicBezTo>
                      <a:pt x="2" y="36"/>
                      <a:pt x="9" y="31"/>
                      <a:pt x="28" y="33"/>
                    </a:cubicBezTo>
                    <a:cubicBezTo>
                      <a:pt x="33" y="40"/>
                      <a:pt x="33" y="44"/>
                      <a:pt x="42" y="46"/>
                    </a:cubicBezTo>
                    <a:cubicBezTo>
                      <a:pt x="49" y="49"/>
                      <a:pt x="56" y="49"/>
                      <a:pt x="60" y="42"/>
                    </a:cubicBezTo>
                    <a:cubicBezTo>
                      <a:pt x="58" y="32"/>
                      <a:pt x="59" y="26"/>
                      <a:pt x="49" y="24"/>
                    </a:cubicBezTo>
                    <a:cubicBezTo>
                      <a:pt x="47" y="12"/>
                      <a:pt x="41" y="5"/>
                      <a:pt x="28" y="3"/>
                    </a:cubicBezTo>
                    <a:cubicBezTo>
                      <a:pt x="23" y="10"/>
                      <a:pt x="30" y="23"/>
                      <a:pt x="19" y="16"/>
                    </a:cubicBezTo>
                    <a:cubicBezTo>
                      <a:pt x="17" y="6"/>
                      <a:pt x="20" y="0"/>
                      <a:pt x="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0" name="Freeform 56"/>
              <p:cNvSpPr>
                <a:spLocks noChangeArrowheads="1"/>
              </p:cNvSpPr>
              <p:nvPr/>
            </p:nvSpPr>
            <p:spPr bwMode="auto">
              <a:xfrm>
                <a:off x="4156" y="1294"/>
                <a:ext cx="27" cy="31"/>
              </a:xfrm>
              <a:custGeom>
                <a:avLst/>
                <a:gdLst>
                  <a:gd name="T0" fmla="*/ 10 w 32"/>
                  <a:gd name="T1" fmla="*/ 0 h 44"/>
                  <a:gd name="T2" fmla="*/ 3 w 32"/>
                  <a:gd name="T3" fmla="*/ 1 h 44"/>
                  <a:gd name="T4" fmla="*/ 4 w 32"/>
                  <a:gd name="T5" fmla="*/ 4 h 44"/>
                  <a:gd name="T6" fmla="*/ 8 w 32"/>
                  <a:gd name="T7" fmla="*/ 4 h 44"/>
                  <a:gd name="T8" fmla="*/ 10 w 32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44"/>
                  <a:gd name="T17" fmla="*/ 32 w 32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44">
                    <a:moveTo>
                      <a:pt x="28" y="0"/>
                    </a:moveTo>
                    <a:cubicBezTo>
                      <a:pt x="32" y="10"/>
                      <a:pt x="18" y="9"/>
                      <a:pt x="10" y="11"/>
                    </a:cubicBezTo>
                    <a:cubicBezTo>
                      <a:pt x="0" y="18"/>
                      <a:pt x="7" y="24"/>
                      <a:pt x="12" y="32"/>
                    </a:cubicBezTo>
                    <a:cubicBezTo>
                      <a:pt x="14" y="44"/>
                      <a:pt x="15" y="41"/>
                      <a:pt x="24" y="36"/>
                    </a:cubicBezTo>
                    <a:cubicBezTo>
                      <a:pt x="32" y="25"/>
                      <a:pt x="29" y="14"/>
                      <a:pt x="2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1" name="Freeform 57"/>
              <p:cNvSpPr>
                <a:spLocks noChangeArrowheads="1"/>
              </p:cNvSpPr>
              <p:nvPr/>
            </p:nvSpPr>
            <p:spPr bwMode="auto">
              <a:xfrm>
                <a:off x="4463" y="1255"/>
                <a:ext cx="53" cy="44"/>
              </a:xfrm>
              <a:custGeom>
                <a:avLst/>
                <a:gdLst>
                  <a:gd name="T0" fmla="*/ 3 w 61"/>
                  <a:gd name="T1" fmla="*/ 0 h 63"/>
                  <a:gd name="T2" fmla="*/ 0 w 61"/>
                  <a:gd name="T3" fmla="*/ 1 h 63"/>
                  <a:gd name="T4" fmla="*/ 10 w 61"/>
                  <a:gd name="T5" fmla="*/ 4 h 63"/>
                  <a:gd name="T6" fmla="*/ 15 w 61"/>
                  <a:gd name="T7" fmla="*/ 6 h 63"/>
                  <a:gd name="T8" fmla="*/ 20 w 61"/>
                  <a:gd name="T9" fmla="*/ 7 h 63"/>
                  <a:gd name="T10" fmla="*/ 26 w 61"/>
                  <a:gd name="T11" fmla="*/ 6 h 63"/>
                  <a:gd name="T12" fmla="*/ 15 w 61"/>
                  <a:gd name="T13" fmla="*/ 2 h 63"/>
                  <a:gd name="T14" fmla="*/ 3 w 61"/>
                  <a:gd name="T15" fmla="*/ 0 h 6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1"/>
                  <a:gd name="T25" fmla="*/ 0 h 63"/>
                  <a:gd name="T26" fmla="*/ 61 w 61"/>
                  <a:gd name="T27" fmla="*/ 63 h 6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1" h="63">
                    <a:moveTo>
                      <a:pt x="7" y="0"/>
                    </a:moveTo>
                    <a:cubicBezTo>
                      <a:pt x="6" y="6"/>
                      <a:pt x="3" y="9"/>
                      <a:pt x="0" y="14"/>
                    </a:cubicBezTo>
                    <a:cubicBezTo>
                      <a:pt x="7" y="23"/>
                      <a:pt x="13" y="31"/>
                      <a:pt x="24" y="35"/>
                    </a:cubicBezTo>
                    <a:cubicBezTo>
                      <a:pt x="27" y="42"/>
                      <a:pt x="31" y="48"/>
                      <a:pt x="36" y="54"/>
                    </a:cubicBezTo>
                    <a:cubicBezTo>
                      <a:pt x="37" y="61"/>
                      <a:pt x="40" y="59"/>
                      <a:pt x="46" y="63"/>
                    </a:cubicBezTo>
                    <a:cubicBezTo>
                      <a:pt x="54" y="62"/>
                      <a:pt x="56" y="62"/>
                      <a:pt x="61" y="56"/>
                    </a:cubicBezTo>
                    <a:cubicBezTo>
                      <a:pt x="59" y="46"/>
                      <a:pt x="42" y="23"/>
                      <a:pt x="33" y="17"/>
                    </a:cubicBezTo>
                    <a:cubicBezTo>
                      <a:pt x="23" y="10"/>
                      <a:pt x="14" y="9"/>
                      <a:pt x="7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2" name="Freeform 58"/>
              <p:cNvSpPr>
                <a:spLocks noChangeArrowheads="1"/>
              </p:cNvSpPr>
              <p:nvPr/>
            </p:nvSpPr>
            <p:spPr bwMode="auto">
              <a:xfrm>
                <a:off x="4006" y="1310"/>
                <a:ext cx="53" cy="47"/>
              </a:xfrm>
              <a:custGeom>
                <a:avLst/>
                <a:gdLst>
                  <a:gd name="T0" fmla="*/ 12 w 61"/>
                  <a:gd name="T1" fmla="*/ 1 h 67"/>
                  <a:gd name="T2" fmla="*/ 13 w 61"/>
                  <a:gd name="T3" fmla="*/ 4 h 67"/>
                  <a:gd name="T4" fmla="*/ 7 w 61"/>
                  <a:gd name="T5" fmla="*/ 6 h 67"/>
                  <a:gd name="T6" fmla="*/ 10 w 61"/>
                  <a:gd name="T7" fmla="*/ 8 h 67"/>
                  <a:gd name="T8" fmla="*/ 20 w 61"/>
                  <a:gd name="T9" fmla="*/ 7 h 67"/>
                  <a:gd name="T10" fmla="*/ 26 w 61"/>
                  <a:gd name="T11" fmla="*/ 6 h 67"/>
                  <a:gd name="T12" fmla="*/ 22 w 61"/>
                  <a:gd name="T13" fmla="*/ 4 h 67"/>
                  <a:gd name="T14" fmla="*/ 24 w 61"/>
                  <a:gd name="T15" fmla="*/ 2 h 67"/>
                  <a:gd name="T16" fmla="*/ 23 w 61"/>
                  <a:gd name="T17" fmla="*/ 1 h 67"/>
                  <a:gd name="T18" fmla="*/ 20 w 61"/>
                  <a:gd name="T19" fmla="*/ 1 h 67"/>
                  <a:gd name="T20" fmla="*/ 22 w 61"/>
                  <a:gd name="T21" fmla="*/ 1 h 67"/>
                  <a:gd name="T22" fmla="*/ 21 w 61"/>
                  <a:gd name="T23" fmla="*/ 2 h 67"/>
                  <a:gd name="T24" fmla="*/ 18 w 61"/>
                  <a:gd name="T25" fmla="*/ 3 h 67"/>
                  <a:gd name="T26" fmla="*/ 12 w 61"/>
                  <a:gd name="T27" fmla="*/ 1 h 6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61"/>
                  <a:gd name="T43" fmla="*/ 0 h 67"/>
                  <a:gd name="T44" fmla="*/ 61 w 61"/>
                  <a:gd name="T45" fmla="*/ 67 h 6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61" h="67">
                    <a:moveTo>
                      <a:pt x="28" y="7"/>
                    </a:moveTo>
                    <a:cubicBezTo>
                      <a:pt x="17" y="15"/>
                      <a:pt x="24" y="25"/>
                      <a:pt x="30" y="34"/>
                    </a:cubicBezTo>
                    <a:cubicBezTo>
                      <a:pt x="27" y="44"/>
                      <a:pt x="26" y="44"/>
                      <a:pt x="16" y="43"/>
                    </a:cubicBezTo>
                    <a:cubicBezTo>
                      <a:pt x="0" y="46"/>
                      <a:pt x="13" y="63"/>
                      <a:pt x="22" y="67"/>
                    </a:cubicBezTo>
                    <a:cubicBezTo>
                      <a:pt x="31" y="65"/>
                      <a:pt x="39" y="60"/>
                      <a:pt x="48" y="58"/>
                    </a:cubicBezTo>
                    <a:cubicBezTo>
                      <a:pt x="51" y="52"/>
                      <a:pt x="54" y="50"/>
                      <a:pt x="60" y="47"/>
                    </a:cubicBezTo>
                    <a:cubicBezTo>
                      <a:pt x="61" y="40"/>
                      <a:pt x="51" y="28"/>
                      <a:pt x="51" y="28"/>
                    </a:cubicBezTo>
                    <a:cubicBezTo>
                      <a:pt x="52" y="22"/>
                      <a:pt x="55" y="19"/>
                      <a:pt x="57" y="14"/>
                    </a:cubicBezTo>
                    <a:cubicBezTo>
                      <a:pt x="56" y="10"/>
                      <a:pt x="58" y="5"/>
                      <a:pt x="55" y="2"/>
                    </a:cubicBezTo>
                    <a:cubicBezTo>
                      <a:pt x="53" y="0"/>
                      <a:pt x="48" y="2"/>
                      <a:pt x="46" y="4"/>
                    </a:cubicBezTo>
                    <a:cubicBezTo>
                      <a:pt x="45" y="5"/>
                      <a:pt x="49" y="5"/>
                      <a:pt x="51" y="5"/>
                    </a:cubicBezTo>
                    <a:cubicBezTo>
                      <a:pt x="57" y="10"/>
                      <a:pt x="52" y="9"/>
                      <a:pt x="49" y="16"/>
                    </a:cubicBezTo>
                    <a:cubicBezTo>
                      <a:pt x="58" y="23"/>
                      <a:pt x="50" y="22"/>
                      <a:pt x="43" y="23"/>
                    </a:cubicBezTo>
                    <a:cubicBezTo>
                      <a:pt x="34" y="22"/>
                      <a:pt x="31" y="16"/>
                      <a:pt x="28" y="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3" name="Freeform 59"/>
              <p:cNvSpPr>
                <a:spLocks noChangeArrowheads="1"/>
              </p:cNvSpPr>
              <p:nvPr/>
            </p:nvSpPr>
            <p:spPr bwMode="auto">
              <a:xfrm>
                <a:off x="3950" y="1328"/>
                <a:ext cx="37" cy="25"/>
              </a:xfrm>
              <a:custGeom>
                <a:avLst/>
                <a:gdLst>
                  <a:gd name="T0" fmla="*/ 8 w 43"/>
                  <a:gd name="T1" fmla="*/ 1 h 36"/>
                  <a:gd name="T2" fmla="*/ 3 w 43"/>
                  <a:gd name="T3" fmla="*/ 1 h 36"/>
                  <a:gd name="T4" fmla="*/ 13 w 43"/>
                  <a:gd name="T5" fmla="*/ 4 h 36"/>
                  <a:gd name="T6" fmla="*/ 17 w 43"/>
                  <a:gd name="T7" fmla="*/ 3 h 36"/>
                  <a:gd name="T8" fmla="*/ 8 w 43"/>
                  <a:gd name="T9" fmla="*/ 1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36"/>
                  <a:gd name="T17" fmla="*/ 43 w 43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36">
                    <a:moveTo>
                      <a:pt x="21" y="3"/>
                    </a:moveTo>
                    <a:cubicBezTo>
                      <a:pt x="14" y="0"/>
                      <a:pt x="12" y="2"/>
                      <a:pt x="6" y="6"/>
                    </a:cubicBezTo>
                    <a:cubicBezTo>
                      <a:pt x="0" y="17"/>
                      <a:pt x="23" y="32"/>
                      <a:pt x="33" y="36"/>
                    </a:cubicBezTo>
                    <a:cubicBezTo>
                      <a:pt x="36" y="35"/>
                      <a:pt x="42" y="34"/>
                      <a:pt x="42" y="30"/>
                    </a:cubicBezTo>
                    <a:cubicBezTo>
                      <a:pt x="43" y="24"/>
                      <a:pt x="27" y="3"/>
                      <a:pt x="21" y="3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4" name="Freeform 60"/>
              <p:cNvSpPr>
                <a:spLocks noChangeArrowheads="1"/>
              </p:cNvSpPr>
              <p:nvPr/>
            </p:nvSpPr>
            <p:spPr bwMode="auto">
              <a:xfrm>
                <a:off x="3926" y="1300"/>
                <a:ext cx="27" cy="29"/>
              </a:xfrm>
              <a:custGeom>
                <a:avLst/>
                <a:gdLst>
                  <a:gd name="T0" fmla="*/ 8 w 32"/>
                  <a:gd name="T1" fmla="*/ 0 h 41"/>
                  <a:gd name="T2" fmla="*/ 0 w 32"/>
                  <a:gd name="T3" fmla="*/ 3 h 41"/>
                  <a:gd name="T4" fmla="*/ 6 w 32"/>
                  <a:gd name="T5" fmla="*/ 3 h 41"/>
                  <a:gd name="T6" fmla="*/ 7 w 32"/>
                  <a:gd name="T7" fmla="*/ 4 h 41"/>
                  <a:gd name="T8" fmla="*/ 6 w 32"/>
                  <a:gd name="T9" fmla="*/ 4 h 41"/>
                  <a:gd name="T10" fmla="*/ 11 w 32"/>
                  <a:gd name="T11" fmla="*/ 3 h 41"/>
                  <a:gd name="T12" fmla="*/ 8 w 32"/>
                  <a:gd name="T13" fmla="*/ 1 h 41"/>
                  <a:gd name="T14" fmla="*/ 8 w 32"/>
                  <a:gd name="T15" fmla="*/ 0 h 4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41"/>
                  <a:gd name="T26" fmla="*/ 32 w 32"/>
                  <a:gd name="T27" fmla="*/ 41 h 4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41">
                    <a:moveTo>
                      <a:pt x="21" y="0"/>
                    </a:moveTo>
                    <a:cubicBezTo>
                      <a:pt x="15" y="10"/>
                      <a:pt x="6" y="16"/>
                      <a:pt x="0" y="26"/>
                    </a:cubicBezTo>
                    <a:cubicBezTo>
                      <a:pt x="7" y="27"/>
                      <a:pt x="10" y="27"/>
                      <a:pt x="16" y="24"/>
                    </a:cubicBezTo>
                    <a:cubicBezTo>
                      <a:pt x="17" y="26"/>
                      <a:pt x="19" y="27"/>
                      <a:pt x="19" y="29"/>
                    </a:cubicBezTo>
                    <a:cubicBezTo>
                      <a:pt x="19" y="31"/>
                      <a:pt x="15" y="33"/>
                      <a:pt x="16" y="35"/>
                    </a:cubicBezTo>
                    <a:cubicBezTo>
                      <a:pt x="19" y="41"/>
                      <a:pt x="29" y="23"/>
                      <a:pt x="30" y="21"/>
                    </a:cubicBezTo>
                    <a:cubicBezTo>
                      <a:pt x="32" y="9"/>
                      <a:pt x="26" y="19"/>
                      <a:pt x="24" y="9"/>
                    </a:cubicBezTo>
                    <a:cubicBezTo>
                      <a:pt x="25" y="1"/>
                      <a:pt x="27" y="4"/>
                      <a:pt x="2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5" name="Freeform 61"/>
              <p:cNvSpPr>
                <a:spLocks noChangeArrowheads="1"/>
              </p:cNvSpPr>
              <p:nvPr/>
            </p:nvSpPr>
            <p:spPr bwMode="auto">
              <a:xfrm>
                <a:off x="3965" y="1311"/>
                <a:ext cx="39" cy="22"/>
              </a:xfrm>
              <a:custGeom>
                <a:avLst/>
                <a:gdLst>
                  <a:gd name="T0" fmla="*/ 9 w 45"/>
                  <a:gd name="T1" fmla="*/ 0 h 32"/>
                  <a:gd name="T2" fmla="*/ 0 w 45"/>
                  <a:gd name="T3" fmla="*/ 1 h 32"/>
                  <a:gd name="T4" fmla="*/ 11 w 45"/>
                  <a:gd name="T5" fmla="*/ 3 h 32"/>
                  <a:gd name="T6" fmla="*/ 19 w 45"/>
                  <a:gd name="T7" fmla="*/ 3 h 32"/>
                  <a:gd name="T8" fmla="*/ 9 w 45"/>
                  <a:gd name="T9" fmla="*/ 1 h 32"/>
                  <a:gd name="T10" fmla="*/ 9 w 45"/>
                  <a:gd name="T11" fmla="*/ 0 h 3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"/>
                  <a:gd name="T19" fmla="*/ 0 h 32"/>
                  <a:gd name="T20" fmla="*/ 45 w 45"/>
                  <a:gd name="T21" fmla="*/ 32 h 3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" h="32">
                    <a:moveTo>
                      <a:pt x="21" y="0"/>
                    </a:moveTo>
                    <a:cubicBezTo>
                      <a:pt x="10" y="1"/>
                      <a:pt x="8" y="1"/>
                      <a:pt x="0" y="7"/>
                    </a:cubicBezTo>
                    <a:cubicBezTo>
                      <a:pt x="3" y="20"/>
                      <a:pt x="15" y="29"/>
                      <a:pt x="27" y="31"/>
                    </a:cubicBezTo>
                    <a:cubicBezTo>
                      <a:pt x="36" y="30"/>
                      <a:pt x="41" y="32"/>
                      <a:pt x="45" y="24"/>
                    </a:cubicBezTo>
                    <a:cubicBezTo>
                      <a:pt x="32" y="16"/>
                      <a:pt x="30" y="23"/>
                      <a:pt x="22" y="10"/>
                    </a:cubicBezTo>
                    <a:cubicBezTo>
                      <a:pt x="21" y="2"/>
                      <a:pt x="21" y="5"/>
                      <a:pt x="2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6" name="Freeform 62"/>
              <p:cNvSpPr>
                <a:spLocks noChangeArrowheads="1"/>
              </p:cNvSpPr>
              <p:nvPr/>
            </p:nvSpPr>
            <p:spPr bwMode="auto">
              <a:xfrm>
                <a:off x="3908" y="1000"/>
                <a:ext cx="31" cy="52"/>
              </a:xfrm>
              <a:custGeom>
                <a:avLst/>
                <a:gdLst>
                  <a:gd name="T0" fmla="*/ 15 w 35"/>
                  <a:gd name="T1" fmla="*/ 0 h 74"/>
                  <a:gd name="T2" fmla="*/ 11 w 35"/>
                  <a:gd name="T3" fmla="*/ 2 h 74"/>
                  <a:gd name="T4" fmla="*/ 4 w 35"/>
                  <a:gd name="T5" fmla="*/ 4 h 74"/>
                  <a:gd name="T6" fmla="*/ 0 w 35"/>
                  <a:gd name="T7" fmla="*/ 7 h 74"/>
                  <a:gd name="T8" fmla="*/ 4 w 35"/>
                  <a:gd name="T9" fmla="*/ 9 h 74"/>
                  <a:gd name="T10" fmla="*/ 10 w 35"/>
                  <a:gd name="T11" fmla="*/ 7 h 74"/>
                  <a:gd name="T12" fmla="*/ 17 w 35"/>
                  <a:gd name="T13" fmla="*/ 4 h 74"/>
                  <a:gd name="T14" fmla="*/ 15 w 35"/>
                  <a:gd name="T15" fmla="*/ 0 h 7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5"/>
                  <a:gd name="T25" fmla="*/ 0 h 74"/>
                  <a:gd name="T26" fmla="*/ 35 w 35"/>
                  <a:gd name="T27" fmla="*/ 74 h 7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5" h="74">
                    <a:moveTo>
                      <a:pt x="30" y="0"/>
                    </a:moveTo>
                    <a:cubicBezTo>
                      <a:pt x="33" y="8"/>
                      <a:pt x="29" y="14"/>
                      <a:pt x="21" y="15"/>
                    </a:cubicBezTo>
                    <a:cubicBezTo>
                      <a:pt x="19" y="27"/>
                      <a:pt x="24" y="33"/>
                      <a:pt x="9" y="36"/>
                    </a:cubicBezTo>
                    <a:cubicBezTo>
                      <a:pt x="13" y="50"/>
                      <a:pt x="12" y="52"/>
                      <a:pt x="0" y="59"/>
                    </a:cubicBezTo>
                    <a:cubicBezTo>
                      <a:pt x="3" y="64"/>
                      <a:pt x="5" y="69"/>
                      <a:pt x="8" y="74"/>
                    </a:cubicBezTo>
                    <a:cubicBezTo>
                      <a:pt x="15" y="71"/>
                      <a:pt x="16" y="65"/>
                      <a:pt x="20" y="59"/>
                    </a:cubicBezTo>
                    <a:cubicBezTo>
                      <a:pt x="22" y="47"/>
                      <a:pt x="28" y="41"/>
                      <a:pt x="35" y="32"/>
                    </a:cubicBezTo>
                    <a:cubicBezTo>
                      <a:pt x="34" y="26"/>
                      <a:pt x="30" y="8"/>
                      <a:pt x="30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7" name="Freeform 63"/>
              <p:cNvSpPr>
                <a:spLocks noChangeArrowheads="1"/>
              </p:cNvSpPr>
              <p:nvPr/>
            </p:nvSpPr>
            <p:spPr bwMode="auto">
              <a:xfrm>
                <a:off x="3967" y="992"/>
                <a:ext cx="22" cy="51"/>
              </a:xfrm>
              <a:custGeom>
                <a:avLst/>
                <a:gdLst>
                  <a:gd name="T0" fmla="*/ 6 w 25"/>
                  <a:gd name="T1" fmla="*/ 1 h 73"/>
                  <a:gd name="T2" fmla="*/ 4 w 25"/>
                  <a:gd name="T3" fmla="*/ 1 h 73"/>
                  <a:gd name="T4" fmla="*/ 0 w 25"/>
                  <a:gd name="T5" fmla="*/ 2 h 73"/>
                  <a:gd name="T6" fmla="*/ 7 w 25"/>
                  <a:gd name="T7" fmla="*/ 5 h 73"/>
                  <a:gd name="T8" fmla="*/ 11 w 25"/>
                  <a:gd name="T9" fmla="*/ 6 h 73"/>
                  <a:gd name="T10" fmla="*/ 8 w 25"/>
                  <a:gd name="T11" fmla="*/ 2 h 73"/>
                  <a:gd name="T12" fmla="*/ 6 w 25"/>
                  <a:gd name="T13" fmla="*/ 1 h 7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5"/>
                  <a:gd name="T22" fmla="*/ 0 h 73"/>
                  <a:gd name="T23" fmla="*/ 25 w 25"/>
                  <a:gd name="T24" fmla="*/ 73 h 7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5" h="73">
                    <a:moveTo>
                      <a:pt x="13" y="7"/>
                    </a:moveTo>
                    <a:cubicBezTo>
                      <a:pt x="9" y="0"/>
                      <a:pt x="7" y="2"/>
                      <a:pt x="4" y="8"/>
                    </a:cubicBezTo>
                    <a:cubicBezTo>
                      <a:pt x="3" y="13"/>
                      <a:pt x="1" y="17"/>
                      <a:pt x="0" y="22"/>
                    </a:cubicBezTo>
                    <a:cubicBezTo>
                      <a:pt x="1" y="35"/>
                      <a:pt x="6" y="33"/>
                      <a:pt x="15" y="41"/>
                    </a:cubicBezTo>
                    <a:cubicBezTo>
                      <a:pt x="16" y="52"/>
                      <a:pt x="15" y="73"/>
                      <a:pt x="25" y="56"/>
                    </a:cubicBezTo>
                    <a:cubicBezTo>
                      <a:pt x="24" y="33"/>
                      <a:pt x="23" y="36"/>
                      <a:pt x="16" y="20"/>
                    </a:cubicBezTo>
                    <a:cubicBezTo>
                      <a:pt x="15" y="11"/>
                      <a:pt x="16" y="15"/>
                      <a:pt x="13" y="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8" name="Freeform 64"/>
              <p:cNvSpPr>
                <a:spLocks noChangeArrowheads="1"/>
              </p:cNvSpPr>
              <p:nvPr/>
            </p:nvSpPr>
            <p:spPr bwMode="auto">
              <a:xfrm>
                <a:off x="3992" y="976"/>
                <a:ext cx="12" cy="23"/>
              </a:xfrm>
              <a:custGeom>
                <a:avLst/>
                <a:gdLst>
                  <a:gd name="T0" fmla="*/ 4 w 14"/>
                  <a:gd name="T1" fmla="*/ 0 h 33"/>
                  <a:gd name="T2" fmla="*/ 1 w 14"/>
                  <a:gd name="T3" fmla="*/ 1 h 33"/>
                  <a:gd name="T4" fmla="*/ 4 w 14"/>
                  <a:gd name="T5" fmla="*/ 3 h 33"/>
                  <a:gd name="T6" fmla="*/ 4 w 14"/>
                  <a:gd name="T7" fmla="*/ 0 h 3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33"/>
                  <a:gd name="T14" fmla="*/ 14 w 14"/>
                  <a:gd name="T15" fmla="*/ 33 h 3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33">
                    <a:moveTo>
                      <a:pt x="11" y="0"/>
                    </a:moveTo>
                    <a:cubicBezTo>
                      <a:pt x="7" y="3"/>
                      <a:pt x="5" y="7"/>
                      <a:pt x="1" y="10"/>
                    </a:cubicBezTo>
                    <a:cubicBezTo>
                      <a:pt x="2" y="18"/>
                      <a:pt x="0" y="33"/>
                      <a:pt x="11" y="25"/>
                    </a:cubicBezTo>
                    <a:cubicBezTo>
                      <a:pt x="14" y="15"/>
                      <a:pt x="5" y="4"/>
                      <a:pt x="1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9" name="Freeform 65"/>
              <p:cNvSpPr>
                <a:spLocks noChangeArrowheads="1"/>
              </p:cNvSpPr>
              <p:nvPr/>
            </p:nvSpPr>
            <p:spPr bwMode="auto">
              <a:xfrm>
                <a:off x="4004" y="987"/>
                <a:ext cx="24" cy="45"/>
              </a:xfrm>
              <a:custGeom>
                <a:avLst/>
                <a:gdLst>
                  <a:gd name="T0" fmla="*/ 3 w 28"/>
                  <a:gd name="T1" fmla="*/ 0 h 64"/>
                  <a:gd name="T2" fmla="*/ 4 w 28"/>
                  <a:gd name="T3" fmla="*/ 2 h 64"/>
                  <a:gd name="T4" fmla="*/ 8 w 28"/>
                  <a:gd name="T5" fmla="*/ 3 h 64"/>
                  <a:gd name="T6" fmla="*/ 3 w 28"/>
                  <a:gd name="T7" fmla="*/ 4 h 64"/>
                  <a:gd name="T8" fmla="*/ 0 w 28"/>
                  <a:gd name="T9" fmla="*/ 6 h 64"/>
                  <a:gd name="T10" fmla="*/ 4 w 28"/>
                  <a:gd name="T11" fmla="*/ 7 h 64"/>
                  <a:gd name="T12" fmla="*/ 10 w 28"/>
                  <a:gd name="T13" fmla="*/ 3 h 64"/>
                  <a:gd name="T14" fmla="*/ 3 w 28"/>
                  <a:gd name="T15" fmla="*/ 0 h 6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8"/>
                  <a:gd name="T25" fmla="*/ 0 h 64"/>
                  <a:gd name="T26" fmla="*/ 28 w 28"/>
                  <a:gd name="T27" fmla="*/ 64 h 6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8" h="64">
                    <a:moveTo>
                      <a:pt x="5" y="0"/>
                    </a:moveTo>
                    <a:cubicBezTo>
                      <a:pt x="6" y="5"/>
                      <a:pt x="7" y="10"/>
                      <a:pt x="11" y="14"/>
                    </a:cubicBezTo>
                    <a:cubicBezTo>
                      <a:pt x="14" y="17"/>
                      <a:pt x="20" y="21"/>
                      <a:pt x="20" y="21"/>
                    </a:cubicBezTo>
                    <a:cubicBezTo>
                      <a:pt x="9" y="27"/>
                      <a:pt x="0" y="23"/>
                      <a:pt x="8" y="39"/>
                    </a:cubicBezTo>
                    <a:cubicBezTo>
                      <a:pt x="6" y="47"/>
                      <a:pt x="4" y="50"/>
                      <a:pt x="0" y="56"/>
                    </a:cubicBezTo>
                    <a:cubicBezTo>
                      <a:pt x="4" y="62"/>
                      <a:pt x="7" y="64"/>
                      <a:pt x="11" y="57"/>
                    </a:cubicBezTo>
                    <a:cubicBezTo>
                      <a:pt x="13" y="43"/>
                      <a:pt x="10" y="29"/>
                      <a:pt x="26" y="26"/>
                    </a:cubicBezTo>
                    <a:cubicBezTo>
                      <a:pt x="28" y="15"/>
                      <a:pt x="14" y="4"/>
                      <a:pt x="5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0" name="Freeform 66"/>
              <p:cNvSpPr>
                <a:spLocks noChangeArrowheads="1"/>
              </p:cNvSpPr>
              <p:nvPr/>
            </p:nvSpPr>
            <p:spPr bwMode="auto">
              <a:xfrm>
                <a:off x="3694" y="1052"/>
                <a:ext cx="14" cy="25"/>
              </a:xfrm>
              <a:custGeom>
                <a:avLst/>
                <a:gdLst>
                  <a:gd name="T0" fmla="*/ 7 w 16"/>
                  <a:gd name="T1" fmla="*/ 1 h 36"/>
                  <a:gd name="T2" fmla="*/ 0 w 16"/>
                  <a:gd name="T3" fmla="*/ 1 h 36"/>
                  <a:gd name="T4" fmla="*/ 4 w 16"/>
                  <a:gd name="T5" fmla="*/ 2 h 36"/>
                  <a:gd name="T6" fmla="*/ 7 w 16"/>
                  <a:gd name="T7" fmla="*/ 1 h 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"/>
                  <a:gd name="T13" fmla="*/ 0 h 36"/>
                  <a:gd name="T14" fmla="*/ 16 w 16"/>
                  <a:gd name="T15" fmla="*/ 36 h 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" h="36">
                    <a:moveTo>
                      <a:pt x="14" y="3"/>
                    </a:moveTo>
                    <a:cubicBezTo>
                      <a:pt x="7" y="0"/>
                      <a:pt x="4" y="1"/>
                      <a:pt x="0" y="7"/>
                    </a:cubicBezTo>
                    <a:cubicBezTo>
                      <a:pt x="3" y="14"/>
                      <a:pt x="2" y="17"/>
                      <a:pt x="8" y="22"/>
                    </a:cubicBezTo>
                    <a:cubicBezTo>
                      <a:pt x="16" y="36"/>
                      <a:pt x="11" y="7"/>
                      <a:pt x="14" y="3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1" name="Freeform 67"/>
              <p:cNvSpPr>
                <a:spLocks noChangeArrowheads="1"/>
              </p:cNvSpPr>
              <p:nvPr/>
            </p:nvSpPr>
            <p:spPr bwMode="auto">
              <a:xfrm>
                <a:off x="3683" y="1030"/>
                <a:ext cx="11" cy="14"/>
              </a:xfrm>
              <a:custGeom>
                <a:avLst/>
                <a:gdLst>
                  <a:gd name="T0" fmla="*/ 3 w 13"/>
                  <a:gd name="T1" fmla="*/ 1 h 20"/>
                  <a:gd name="T2" fmla="*/ 1 w 13"/>
                  <a:gd name="T3" fmla="*/ 1 h 20"/>
                  <a:gd name="T4" fmla="*/ 3 w 13"/>
                  <a:gd name="T5" fmla="*/ 3 h 20"/>
                  <a:gd name="T6" fmla="*/ 3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2" name="Freeform 68"/>
              <p:cNvSpPr>
                <a:spLocks noChangeArrowheads="1"/>
              </p:cNvSpPr>
              <p:nvPr/>
            </p:nvSpPr>
            <p:spPr bwMode="auto">
              <a:xfrm>
                <a:off x="3678" y="1013"/>
                <a:ext cx="14" cy="14"/>
              </a:xfrm>
              <a:custGeom>
                <a:avLst/>
                <a:gdLst>
                  <a:gd name="T0" fmla="*/ 4 w 16"/>
                  <a:gd name="T1" fmla="*/ 1 h 19"/>
                  <a:gd name="T2" fmla="*/ 0 w 16"/>
                  <a:gd name="T3" fmla="*/ 1 h 19"/>
                  <a:gd name="T4" fmla="*/ 6 w 16"/>
                  <a:gd name="T5" fmla="*/ 3 h 19"/>
                  <a:gd name="T6" fmla="*/ 4 w 16"/>
                  <a:gd name="T7" fmla="*/ 1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"/>
                  <a:gd name="T13" fmla="*/ 0 h 19"/>
                  <a:gd name="T14" fmla="*/ 16 w 16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" h="19">
                    <a:moveTo>
                      <a:pt x="10" y="5"/>
                    </a:moveTo>
                    <a:cubicBezTo>
                      <a:pt x="4" y="0"/>
                      <a:pt x="1" y="3"/>
                      <a:pt x="0" y="10"/>
                    </a:cubicBezTo>
                    <a:cubicBezTo>
                      <a:pt x="4" y="15"/>
                      <a:pt x="7" y="16"/>
                      <a:pt x="12" y="19"/>
                    </a:cubicBezTo>
                    <a:cubicBezTo>
                      <a:pt x="16" y="12"/>
                      <a:pt x="14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3" name="Freeform 69"/>
              <p:cNvSpPr>
                <a:spLocks noChangeArrowheads="1"/>
              </p:cNvSpPr>
              <p:nvPr/>
            </p:nvSpPr>
            <p:spPr bwMode="auto">
              <a:xfrm>
                <a:off x="3664" y="976"/>
                <a:ext cx="13" cy="18"/>
              </a:xfrm>
              <a:custGeom>
                <a:avLst/>
                <a:gdLst>
                  <a:gd name="T0" fmla="*/ 6 w 14"/>
                  <a:gd name="T1" fmla="*/ 0 h 25"/>
                  <a:gd name="T2" fmla="*/ 0 w 14"/>
                  <a:gd name="T3" fmla="*/ 1 h 25"/>
                  <a:gd name="T4" fmla="*/ 7 w 14"/>
                  <a:gd name="T5" fmla="*/ 3 h 25"/>
                  <a:gd name="T6" fmla="*/ 6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4" name="Freeform 70"/>
              <p:cNvSpPr>
                <a:spLocks noChangeArrowheads="1"/>
              </p:cNvSpPr>
              <p:nvPr/>
            </p:nvSpPr>
            <p:spPr bwMode="auto">
              <a:xfrm>
                <a:off x="3667" y="999"/>
                <a:ext cx="18" cy="13"/>
              </a:xfrm>
              <a:custGeom>
                <a:avLst/>
                <a:gdLst>
                  <a:gd name="T0" fmla="*/ 4 w 22"/>
                  <a:gd name="T1" fmla="*/ 0 h 18"/>
                  <a:gd name="T2" fmla="*/ 6 w 22"/>
                  <a:gd name="T3" fmla="*/ 3 h 18"/>
                  <a:gd name="T4" fmla="*/ 4 w 22"/>
                  <a:gd name="T5" fmla="*/ 1 h 18"/>
                  <a:gd name="T6" fmla="*/ 4 w 22"/>
                  <a:gd name="T7" fmla="*/ 0 h 1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"/>
                  <a:gd name="T13" fmla="*/ 0 h 18"/>
                  <a:gd name="T14" fmla="*/ 22 w 22"/>
                  <a:gd name="T15" fmla="*/ 18 h 1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" h="18">
                    <a:moveTo>
                      <a:pt x="13" y="0"/>
                    </a:moveTo>
                    <a:cubicBezTo>
                      <a:pt x="0" y="8"/>
                      <a:pt x="9" y="12"/>
                      <a:pt x="19" y="18"/>
                    </a:cubicBezTo>
                    <a:cubicBezTo>
                      <a:pt x="20" y="11"/>
                      <a:pt x="22" y="8"/>
                      <a:pt x="14" y="6"/>
                    </a:cubicBezTo>
                    <a:cubicBezTo>
                      <a:pt x="9" y="3"/>
                      <a:pt x="9" y="5"/>
                      <a:pt x="13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5" name="Freeform 71"/>
              <p:cNvSpPr>
                <a:spLocks noChangeArrowheads="1"/>
              </p:cNvSpPr>
              <p:nvPr/>
            </p:nvSpPr>
            <p:spPr bwMode="auto">
              <a:xfrm>
                <a:off x="4628" y="1582"/>
                <a:ext cx="52" cy="56"/>
              </a:xfrm>
              <a:custGeom>
                <a:avLst/>
                <a:gdLst>
                  <a:gd name="T0" fmla="*/ 4 w 60"/>
                  <a:gd name="T1" fmla="*/ 1 h 81"/>
                  <a:gd name="T2" fmla="*/ 3 w 60"/>
                  <a:gd name="T3" fmla="*/ 2 h 81"/>
                  <a:gd name="T4" fmla="*/ 7 w 60"/>
                  <a:gd name="T5" fmla="*/ 4 h 81"/>
                  <a:gd name="T6" fmla="*/ 11 w 60"/>
                  <a:gd name="T7" fmla="*/ 6 h 81"/>
                  <a:gd name="T8" fmla="*/ 17 w 60"/>
                  <a:gd name="T9" fmla="*/ 7 h 81"/>
                  <a:gd name="T10" fmla="*/ 22 w 60"/>
                  <a:gd name="T11" fmla="*/ 9 h 81"/>
                  <a:gd name="T12" fmla="*/ 22 w 60"/>
                  <a:gd name="T13" fmla="*/ 6 h 81"/>
                  <a:gd name="T14" fmla="*/ 18 w 60"/>
                  <a:gd name="T15" fmla="*/ 4 h 81"/>
                  <a:gd name="T16" fmla="*/ 10 w 60"/>
                  <a:gd name="T17" fmla="*/ 2 h 81"/>
                  <a:gd name="T18" fmla="*/ 4 w 60"/>
                  <a:gd name="T19" fmla="*/ 1 h 8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0"/>
                  <a:gd name="T31" fmla="*/ 0 h 81"/>
                  <a:gd name="T32" fmla="*/ 60 w 60"/>
                  <a:gd name="T33" fmla="*/ 81 h 8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0" h="81">
                    <a:moveTo>
                      <a:pt x="10" y="7"/>
                    </a:moveTo>
                    <a:cubicBezTo>
                      <a:pt x="0" y="0"/>
                      <a:pt x="0" y="9"/>
                      <a:pt x="3" y="18"/>
                    </a:cubicBezTo>
                    <a:cubicBezTo>
                      <a:pt x="5" y="25"/>
                      <a:pt x="12" y="32"/>
                      <a:pt x="15" y="39"/>
                    </a:cubicBezTo>
                    <a:cubicBezTo>
                      <a:pt x="16" y="51"/>
                      <a:pt x="17" y="51"/>
                      <a:pt x="27" y="54"/>
                    </a:cubicBezTo>
                    <a:cubicBezTo>
                      <a:pt x="31" y="57"/>
                      <a:pt x="36" y="60"/>
                      <a:pt x="40" y="63"/>
                    </a:cubicBezTo>
                    <a:cubicBezTo>
                      <a:pt x="43" y="70"/>
                      <a:pt x="45" y="77"/>
                      <a:pt x="51" y="81"/>
                    </a:cubicBezTo>
                    <a:cubicBezTo>
                      <a:pt x="60" y="75"/>
                      <a:pt x="56" y="66"/>
                      <a:pt x="52" y="57"/>
                    </a:cubicBezTo>
                    <a:cubicBezTo>
                      <a:pt x="51" y="49"/>
                      <a:pt x="50" y="41"/>
                      <a:pt x="43" y="37"/>
                    </a:cubicBezTo>
                    <a:cubicBezTo>
                      <a:pt x="37" y="30"/>
                      <a:pt x="33" y="23"/>
                      <a:pt x="25" y="18"/>
                    </a:cubicBezTo>
                    <a:cubicBezTo>
                      <a:pt x="20" y="12"/>
                      <a:pt x="17" y="9"/>
                      <a:pt x="10" y="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6" name="Freeform 72"/>
              <p:cNvSpPr>
                <a:spLocks noChangeArrowheads="1"/>
              </p:cNvSpPr>
              <p:nvPr/>
            </p:nvSpPr>
            <p:spPr bwMode="auto">
              <a:xfrm>
                <a:off x="4894" y="1536"/>
                <a:ext cx="61" cy="43"/>
              </a:xfrm>
              <a:custGeom>
                <a:avLst/>
                <a:gdLst>
                  <a:gd name="T0" fmla="*/ 11 w 71"/>
                  <a:gd name="T1" fmla="*/ 3 h 61"/>
                  <a:gd name="T2" fmla="*/ 5 w 71"/>
                  <a:gd name="T3" fmla="*/ 4 h 61"/>
                  <a:gd name="T4" fmla="*/ 1 w 71"/>
                  <a:gd name="T5" fmla="*/ 6 h 61"/>
                  <a:gd name="T6" fmla="*/ 5 w 71"/>
                  <a:gd name="T7" fmla="*/ 8 h 61"/>
                  <a:gd name="T8" fmla="*/ 11 w 71"/>
                  <a:gd name="T9" fmla="*/ 6 h 61"/>
                  <a:gd name="T10" fmla="*/ 15 w 71"/>
                  <a:gd name="T11" fmla="*/ 3 h 61"/>
                  <a:gd name="T12" fmla="*/ 21 w 71"/>
                  <a:gd name="T13" fmla="*/ 0 h 61"/>
                  <a:gd name="T14" fmla="*/ 29 w 71"/>
                  <a:gd name="T15" fmla="*/ 1 h 61"/>
                  <a:gd name="T16" fmla="*/ 14 w 71"/>
                  <a:gd name="T17" fmla="*/ 3 h 61"/>
                  <a:gd name="T18" fmla="*/ 11 w 71"/>
                  <a:gd name="T19" fmla="*/ 3 h 6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71"/>
                  <a:gd name="T31" fmla="*/ 0 h 61"/>
                  <a:gd name="T32" fmla="*/ 71 w 71"/>
                  <a:gd name="T33" fmla="*/ 61 h 6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71" h="61">
                    <a:moveTo>
                      <a:pt x="28" y="23"/>
                    </a:moveTo>
                    <a:cubicBezTo>
                      <a:pt x="25" y="33"/>
                      <a:pt x="25" y="33"/>
                      <a:pt x="13" y="32"/>
                    </a:cubicBezTo>
                    <a:cubicBezTo>
                      <a:pt x="2" y="33"/>
                      <a:pt x="3" y="34"/>
                      <a:pt x="1" y="44"/>
                    </a:cubicBezTo>
                    <a:cubicBezTo>
                      <a:pt x="2" y="60"/>
                      <a:pt x="0" y="61"/>
                      <a:pt x="13" y="59"/>
                    </a:cubicBezTo>
                    <a:cubicBezTo>
                      <a:pt x="19" y="54"/>
                      <a:pt x="21" y="48"/>
                      <a:pt x="28" y="44"/>
                    </a:cubicBezTo>
                    <a:cubicBezTo>
                      <a:pt x="30" y="33"/>
                      <a:pt x="28" y="25"/>
                      <a:pt x="40" y="23"/>
                    </a:cubicBezTo>
                    <a:cubicBezTo>
                      <a:pt x="42" y="12"/>
                      <a:pt x="44" y="4"/>
                      <a:pt x="55" y="0"/>
                    </a:cubicBezTo>
                    <a:cubicBezTo>
                      <a:pt x="65" y="2"/>
                      <a:pt x="69" y="1"/>
                      <a:pt x="71" y="11"/>
                    </a:cubicBezTo>
                    <a:cubicBezTo>
                      <a:pt x="63" y="22"/>
                      <a:pt x="48" y="21"/>
                      <a:pt x="35" y="23"/>
                    </a:cubicBezTo>
                    <a:cubicBezTo>
                      <a:pt x="30" y="27"/>
                      <a:pt x="32" y="27"/>
                      <a:pt x="28" y="23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7" name="Freeform 73"/>
              <p:cNvSpPr>
                <a:spLocks noChangeArrowheads="1"/>
              </p:cNvSpPr>
              <p:nvPr/>
            </p:nvSpPr>
            <p:spPr bwMode="auto">
              <a:xfrm>
                <a:off x="4710" y="1513"/>
                <a:ext cx="20" cy="21"/>
              </a:xfrm>
              <a:custGeom>
                <a:avLst/>
                <a:gdLst>
                  <a:gd name="T0" fmla="*/ 3 w 23"/>
                  <a:gd name="T1" fmla="*/ 0 h 30"/>
                  <a:gd name="T2" fmla="*/ 0 w 23"/>
                  <a:gd name="T3" fmla="*/ 2 h 30"/>
                  <a:gd name="T4" fmla="*/ 5 w 23"/>
                  <a:gd name="T5" fmla="*/ 4 h 30"/>
                  <a:gd name="T6" fmla="*/ 3 w 23"/>
                  <a:gd name="T7" fmla="*/ 0 h 3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3"/>
                  <a:gd name="T13" fmla="*/ 0 h 30"/>
                  <a:gd name="T14" fmla="*/ 23 w 23"/>
                  <a:gd name="T15" fmla="*/ 30 h 3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3" h="30">
                    <a:moveTo>
                      <a:pt x="9" y="0"/>
                    </a:moveTo>
                    <a:cubicBezTo>
                      <a:pt x="8" y="7"/>
                      <a:pt x="3" y="8"/>
                      <a:pt x="0" y="14"/>
                    </a:cubicBezTo>
                    <a:cubicBezTo>
                      <a:pt x="3" y="21"/>
                      <a:pt x="8" y="24"/>
                      <a:pt x="12" y="30"/>
                    </a:cubicBezTo>
                    <a:cubicBezTo>
                      <a:pt x="23" y="15"/>
                      <a:pt x="4" y="9"/>
                      <a:pt x="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8" name="Freeform 74"/>
              <p:cNvSpPr>
                <a:spLocks noChangeArrowheads="1"/>
              </p:cNvSpPr>
              <p:nvPr/>
            </p:nvSpPr>
            <p:spPr bwMode="auto">
              <a:xfrm>
                <a:off x="4701" y="1492"/>
                <a:ext cx="23" cy="16"/>
              </a:xfrm>
              <a:custGeom>
                <a:avLst/>
                <a:gdLst>
                  <a:gd name="T0" fmla="*/ 10 w 26"/>
                  <a:gd name="T1" fmla="*/ 0 h 23"/>
                  <a:gd name="T2" fmla="*/ 0 w 26"/>
                  <a:gd name="T3" fmla="*/ 1 h 23"/>
                  <a:gd name="T4" fmla="*/ 11 w 26"/>
                  <a:gd name="T5" fmla="*/ 2 h 23"/>
                  <a:gd name="T6" fmla="*/ 10 w 26"/>
                  <a:gd name="T7" fmla="*/ 0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"/>
                  <a:gd name="T13" fmla="*/ 0 h 23"/>
                  <a:gd name="T14" fmla="*/ 26 w 26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" h="23">
                    <a:moveTo>
                      <a:pt x="19" y="0"/>
                    </a:moveTo>
                    <a:cubicBezTo>
                      <a:pt x="17" y="12"/>
                      <a:pt x="10" y="11"/>
                      <a:pt x="0" y="14"/>
                    </a:cubicBezTo>
                    <a:cubicBezTo>
                      <a:pt x="5" y="23"/>
                      <a:pt x="11" y="22"/>
                      <a:pt x="21" y="20"/>
                    </a:cubicBezTo>
                    <a:cubicBezTo>
                      <a:pt x="26" y="12"/>
                      <a:pt x="23" y="7"/>
                      <a:pt x="1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9" name="Freeform 75"/>
              <p:cNvSpPr>
                <a:spLocks noChangeArrowheads="1"/>
              </p:cNvSpPr>
              <p:nvPr/>
            </p:nvSpPr>
            <p:spPr bwMode="auto">
              <a:xfrm>
                <a:off x="4525" y="1311"/>
                <a:ext cx="27" cy="31"/>
              </a:xfrm>
              <a:custGeom>
                <a:avLst/>
                <a:gdLst>
                  <a:gd name="T0" fmla="*/ 10 w 32"/>
                  <a:gd name="T1" fmla="*/ 0 h 44"/>
                  <a:gd name="T2" fmla="*/ 3 w 32"/>
                  <a:gd name="T3" fmla="*/ 1 h 44"/>
                  <a:gd name="T4" fmla="*/ 4 w 32"/>
                  <a:gd name="T5" fmla="*/ 4 h 44"/>
                  <a:gd name="T6" fmla="*/ 8 w 32"/>
                  <a:gd name="T7" fmla="*/ 4 h 44"/>
                  <a:gd name="T8" fmla="*/ 10 w 32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44"/>
                  <a:gd name="T17" fmla="*/ 32 w 32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44">
                    <a:moveTo>
                      <a:pt x="28" y="0"/>
                    </a:moveTo>
                    <a:cubicBezTo>
                      <a:pt x="32" y="10"/>
                      <a:pt x="18" y="9"/>
                      <a:pt x="10" y="11"/>
                    </a:cubicBezTo>
                    <a:cubicBezTo>
                      <a:pt x="0" y="18"/>
                      <a:pt x="7" y="24"/>
                      <a:pt x="12" y="32"/>
                    </a:cubicBezTo>
                    <a:cubicBezTo>
                      <a:pt x="14" y="44"/>
                      <a:pt x="15" y="41"/>
                      <a:pt x="24" y="36"/>
                    </a:cubicBezTo>
                    <a:cubicBezTo>
                      <a:pt x="32" y="25"/>
                      <a:pt x="29" y="14"/>
                      <a:pt x="2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0" name="Freeform 76"/>
              <p:cNvSpPr>
                <a:spLocks noChangeArrowheads="1"/>
              </p:cNvSpPr>
              <p:nvPr/>
            </p:nvSpPr>
            <p:spPr bwMode="auto">
              <a:xfrm>
                <a:off x="4564" y="1351"/>
                <a:ext cx="30" cy="31"/>
              </a:xfrm>
              <a:custGeom>
                <a:avLst/>
                <a:gdLst>
                  <a:gd name="T0" fmla="*/ 14 w 34"/>
                  <a:gd name="T1" fmla="*/ 0 h 44"/>
                  <a:gd name="T2" fmla="*/ 4 w 34"/>
                  <a:gd name="T3" fmla="*/ 1 h 44"/>
                  <a:gd name="T4" fmla="*/ 7 w 34"/>
                  <a:gd name="T5" fmla="*/ 4 h 44"/>
                  <a:gd name="T6" fmla="*/ 12 w 34"/>
                  <a:gd name="T7" fmla="*/ 4 h 44"/>
                  <a:gd name="T8" fmla="*/ 14 w 34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44"/>
                  <a:gd name="T17" fmla="*/ 34 w 34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44">
                    <a:moveTo>
                      <a:pt x="30" y="0"/>
                    </a:moveTo>
                    <a:cubicBezTo>
                      <a:pt x="34" y="10"/>
                      <a:pt x="18" y="7"/>
                      <a:pt x="10" y="9"/>
                    </a:cubicBezTo>
                    <a:cubicBezTo>
                      <a:pt x="0" y="16"/>
                      <a:pt x="9" y="24"/>
                      <a:pt x="14" y="32"/>
                    </a:cubicBezTo>
                    <a:cubicBezTo>
                      <a:pt x="16" y="44"/>
                      <a:pt x="17" y="41"/>
                      <a:pt x="26" y="36"/>
                    </a:cubicBezTo>
                    <a:cubicBezTo>
                      <a:pt x="34" y="25"/>
                      <a:pt x="31" y="14"/>
                      <a:pt x="30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1" name="Freeform 77"/>
              <p:cNvSpPr>
                <a:spLocks noChangeArrowheads="1"/>
              </p:cNvSpPr>
              <p:nvPr/>
            </p:nvSpPr>
            <p:spPr bwMode="auto">
              <a:xfrm>
                <a:off x="4595" y="1410"/>
                <a:ext cx="32" cy="26"/>
              </a:xfrm>
              <a:custGeom>
                <a:avLst/>
                <a:gdLst>
                  <a:gd name="T0" fmla="*/ 12 w 38"/>
                  <a:gd name="T1" fmla="*/ 1 h 37"/>
                  <a:gd name="T2" fmla="*/ 3 w 38"/>
                  <a:gd name="T3" fmla="*/ 1 h 37"/>
                  <a:gd name="T4" fmla="*/ 5 w 38"/>
                  <a:gd name="T5" fmla="*/ 3 h 37"/>
                  <a:gd name="T6" fmla="*/ 9 w 38"/>
                  <a:gd name="T7" fmla="*/ 4 h 37"/>
                  <a:gd name="T8" fmla="*/ 12 w 38"/>
                  <a:gd name="T9" fmla="*/ 1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37"/>
                  <a:gd name="T17" fmla="*/ 38 w 38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37">
                    <a:moveTo>
                      <a:pt x="34" y="2"/>
                    </a:moveTo>
                    <a:cubicBezTo>
                      <a:pt x="38" y="12"/>
                      <a:pt x="18" y="0"/>
                      <a:pt x="10" y="2"/>
                    </a:cubicBezTo>
                    <a:cubicBezTo>
                      <a:pt x="0" y="9"/>
                      <a:pt x="9" y="17"/>
                      <a:pt x="14" y="25"/>
                    </a:cubicBezTo>
                    <a:cubicBezTo>
                      <a:pt x="16" y="37"/>
                      <a:pt x="17" y="34"/>
                      <a:pt x="26" y="29"/>
                    </a:cubicBezTo>
                    <a:cubicBezTo>
                      <a:pt x="34" y="18"/>
                      <a:pt x="35" y="16"/>
                      <a:pt x="34" y="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2" name="Freeform 78"/>
              <p:cNvSpPr>
                <a:spLocks noChangeArrowheads="1"/>
              </p:cNvSpPr>
              <p:nvPr/>
            </p:nvSpPr>
            <p:spPr bwMode="auto">
              <a:xfrm>
                <a:off x="4634" y="1400"/>
                <a:ext cx="32" cy="25"/>
              </a:xfrm>
              <a:custGeom>
                <a:avLst/>
                <a:gdLst>
                  <a:gd name="T0" fmla="*/ 12 w 38"/>
                  <a:gd name="T1" fmla="*/ 1 h 34"/>
                  <a:gd name="T2" fmla="*/ 3 w 38"/>
                  <a:gd name="T3" fmla="*/ 1 h 34"/>
                  <a:gd name="T4" fmla="*/ 6 w 38"/>
                  <a:gd name="T5" fmla="*/ 4 h 34"/>
                  <a:gd name="T6" fmla="*/ 9 w 38"/>
                  <a:gd name="T7" fmla="*/ 4 h 34"/>
                  <a:gd name="T8" fmla="*/ 12 w 38"/>
                  <a:gd name="T9" fmla="*/ 1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34"/>
                  <a:gd name="T17" fmla="*/ 38 w 38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34">
                    <a:moveTo>
                      <a:pt x="34" y="2"/>
                    </a:moveTo>
                    <a:cubicBezTo>
                      <a:pt x="38" y="12"/>
                      <a:pt x="18" y="0"/>
                      <a:pt x="10" y="2"/>
                    </a:cubicBezTo>
                    <a:cubicBezTo>
                      <a:pt x="0" y="9"/>
                      <a:pt x="11" y="14"/>
                      <a:pt x="16" y="22"/>
                    </a:cubicBezTo>
                    <a:cubicBezTo>
                      <a:pt x="18" y="34"/>
                      <a:pt x="18" y="27"/>
                      <a:pt x="27" y="22"/>
                    </a:cubicBezTo>
                    <a:cubicBezTo>
                      <a:pt x="35" y="11"/>
                      <a:pt x="35" y="16"/>
                      <a:pt x="34" y="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3" name="Freeform 79"/>
              <p:cNvSpPr>
                <a:spLocks noChangeArrowheads="1"/>
              </p:cNvSpPr>
              <p:nvPr/>
            </p:nvSpPr>
            <p:spPr bwMode="auto">
              <a:xfrm>
                <a:off x="4623" y="1367"/>
                <a:ext cx="30" cy="19"/>
              </a:xfrm>
              <a:custGeom>
                <a:avLst/>
                <a:gdLst>
                  <a:gd name="T0" fmla="*/ 13 w 35"/>
                  <a:gd name="T1" fmla="*/ 1 h 27"/>
                  <a:gd name="T2" fmla="*/ 4 w 35"/>
                  <a:gd name="T3" fmla="*/ 1 h 27"/>
                  <a:gd name="T4" fmla="*/ 5 w 35"/>
                  <a:gd name="T5" fmla="*/ 2 h 27"/>
                  <a:gd name="T6" fmla="*/ 9 w 35"/>
                  <a:gd name="T7" fmla="*/ 2 h 27"/>
                  <a:gd name="T8" fmla="*/ 13 w 35"/>
                  <a:gd name="T9" fmla="*/ 1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7"/>
                  <a:gd name="T17" fmla="*/ 35 w 35"/>
                  <a:gd name="T18" fmla="*/ 27 h 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7">
                    <a:moveTo>
                      <a:pt x="31" y="1"/>
                    </a:moveTo>
                    <a:cubicBezTo>
                      <a:pt x="35" y="11"/>
                      <a:pt x="18" y="0"/>
                      <a:pt x="10" y="2"/>
                    </a:cubicBezTo>
                    <a:cubicBezTo>
                      <a:pt x="0" y="9"/>
                      <a:pt x="8" y="7"/>
                      <a:pt x="13" y="15"/>
                    </a:cubicBezTo>
                    <a:cubicBezTo>
                      <a:pt x="15" y="27"/>
                      <a:pt x="16" y="24"/>
                      <a:pt x="25" y="19"/>
                    </a:cubicBezTo>
                    <a:cubicBezTo>
                      <a:pt x="33" y="8"/>
                      <a:pt x="32" y="15"/>
                      <a:pt x="31" y="1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4" name="Freeform 80"/>
              <p:cNvSpPr>
                <a:spLocks noChangeArrowheads="1"/>
              </p:cNvSpPr>
              <p:nvPr/>
            </p:nvSpPr>
            <p:spPr bwMode="auto">
              <a:xfrm>
                <a:off x="4593" y="1343"/>
                <a:ext cx="30" cy="33"/>
              </a:xfrm>
              <a:custGeom>
                <a:avLst/>
                <a:gdLst>
                  <a:gd name="T0" fmla="*/ 11 w 35"/>
                  <a:gd name="T1" fmla="*/ 2 h 47"/>
                  <a:gd name="T2" fmla="*/ 8 w 35"/>
                  <a:gd name="T3" fmla="*/ 1 h 47"/>
                  <a:gd name="T4" fmla="*/ 4 w 35"/>
                  <a:gd name="T5" fmla="*/ 3 h 47"/>
                  <a:gd name="T6" fmla="*/ 8 w 35"/>
                  <a:gd name="T7" fmla="*/ 4 h 47"/>
                  <a:gd name="T8" fmla="*/ 11 w 35"/>
                  <a:gd name="T9" fmla="*/ 4 h 47"/>
                  <a:gd name="T10" fmla="*/ 11 w 35"/>
                  <a:gd name="T11" fmla="*/ 2 h 4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"/>
                  <a:gd name="T19" fmla="*/ 0 h 47"/>
                  <a:gd name="T20" fmla="*/ 35 w 35"/>
                  <a:gd name="T21" fmla="*/ 47 h 4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" h="47">
                    <a:moveTo>
                      <a:pt x="28" y="16"/>
                    </a:moveTo>
                    <a:cubicBezTo>
                      <a:pt x="27" y="13"/>
                      <a:pt x="22" y="0"/>
                      <a:pt x="19" y="2"/>
                    </a:cubicBezTo>
                    <a:cubicBezTo>
                      <a:pt x="16" y="4"/>
                      <a:pt x="10" y="20"/>
                      <a:pt x="10" y="25"/>
                    </a:cubicBezTo>
                    <a:cubicBezTo>
                      <a:pt x="0" y="32"/>
                      <a:pt x="14" y="27"/>
                      <a:pt x="19" y="35"/>
                    </a:cubicBezTo>
                    <a:cubicBezTo>
                      <a:pt x="21" y="47"/>
                      <a:pt x="18" y="34"/>
                      <a:pt x="27" y="29"/>
                    </a:cubicBezTo>
                    <a:cubicBezTo>
                      <a:pt x="35" y="18"/>
                      <a:pt x="29" y="30"/>
                      <a:pt x="28" y="16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5" name="Freeform 81"/>
              <p:cNvSpPr>
                <a:spLocks noChangeArrowheads="1"/>
              </p:cNvSpPr>
              <p:nvPr/>
            </p:nvSpPr>
            <p:spPr bwMode="auto">
              <a:xfrm>
                <a:off x="4556" y="1329"/>
                <a:ext cx="27" cy="24"/>
              </a:xfrm>
              <a:custGeom>
                <a:avLst/>
                <a:gdLst>
                  <a:gd name="T0" fmla="*/ 8 w 32"/>
                  <a:gd name="T1" fmla="*/ 1 h 35"/>
                  <a:gd name="T2" fmla="*/ 3 w 32"/>
                  <a:gd name="T3" fmla="*/ 1 h 35"/>
                  <a:gd name="T4" fmla="*/ 4 w 32"/>
                  <a:gd name="T5" fmla="*/ 2 h 35"/>
                  <a:gd name="T6" fmla="*/ 8 w 32"/>
                  <a:gd name="T7" fmla="*/ 3 h 35"/>
                  <a:gd name="T8" fmla="*/ 8 w 32"/>
                  <a:gd name="T9" fmla="*/ 1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35"/>
                  <a:gd name="T17" fmla="*/ 32 w 32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35">
                    <a:moveTo>
                      <a:pt x="22" y="10"/>
                    </a:moveTo>
                    <a:cubicBezTo>
                      <a:pt x="26" y="20"/>
                      <a:pt x="18" y="0"/>
                      <a:pt x="10" y="2"/>
                    </a:cubicBezTo>
                    <a:cubicBezTo>
                      <a:pt x="0" y="9"/>
                      <a:pt x="7" y="15"/>
                      <a:pt x="12" y="23"/>
                    </a:cubicBezTo>
                    <a:cubicBezTo>
                      <a:pt x="14" y="35"/>
                      <a:pt x="15" y="32"/>
                      <a:pt x="24" y="27"/>
                    </a:cubicBezTo>
                    <a:cubicBezTo>
                      <a:pt x="32" y="16"/>
                      <a:pt x="23" y="24"/>
                      <a:pt x="22" y="1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6" name="Freeform 82"/>
              <p:cNvSpPr>
                <a:spLocks noChangeArrowheads="1"/>
              </p:cNvSpPr>
              <p:nvPr/>
            </p:nvSpPr>
            <p:spPr bwMode="auto">
              <a:xfrm>
                <a:off x="4602" y="1378"/>
                <a:ext cx="27" cy="24"/>
              </a:xfrm>
              <a:custGeom>
                <a:avLst/>
                <a:gdLst>
                  <a:gd name="T0" fmla="*/ 8 w 32"/>
                  <a:gd name="T1" fmla="*/ 1 h 35"/>
                  <a:gd name="T2" fmla="*/ 3 w 32"/>
                  <a:gd name="T3" fmla="*/ 1 h 35"/>
                  <a:gd name="T4" fmla="*/ 4 w 32"/>
                  <a:gd name="T5" fmla="*/ 2 h 35"/>
                  <a:gd name="T6" fmla="*/ 8 w 32"/>
                  <a:gd name="T7" fmla="*/ 3 h 35"/>
                  <a:gd name="T8" fmla="*/ 8 w 32"/>
                  <a:gd name="T9" fmla="*/ 1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35"/>
                  <a:gd name="T17" fmla="*/ 32 w 32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35">
                    <a:moveTo>
                      <a:pt x="22" y="10"/>
                    </a:moveTo>
                    <a:cubicBezTo>
                      <a:pt x="26" y="20"/>
                      <a:pt x="18" y="0"/>
                      <a:pt x="10" y="2"/>
                    </a:cubicBezTo>
                    <a:cubicBezTo>
                      <a:pt x="0" y="9"/>
                      <a:pt x="7" y="15"/>
                      <a:pt x="12" y="23"/>
                    </a:cubicBezTo>
                    <a:cubicBezTo>
                      <a:pt x="14" y="35"/>
                      <a:pt x="15" y="32"/>
                      <a:pt x="24" y="27"/>
                    </a:cubicBezTo>
                    <a:cubicBezTo>
                      <a:pt x="32" y="16"/>
                      <a:pt x="23" y="24"/>
                      <a:pt x="22" y="1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7" name="Freeform 83"/>
              <p:cNvSpPr>
                <a:spLocks noChangeArrowheads="1"/>
              </p:cNvSpPr>
              <p:nvPr/>
            </p:nvSpPr>
            <p:spPr bwMode="auto">
              <a:xfrm>
                <a:off x="2750" y="93"/>
                <a:ext cx="162" cy="101"/>
              </a:xfrm>
              <a:custGeom>
                <a:avLst/>
                <a:gdLst>
                  <a:gd name="T0" fmla="*/ 69 w 189"/>
                  <a:gd name="T1" fmla="*/ 1 h 144"/>
                  <a:gd name="T2" fmla="*/ 74 w 189"/>
                  <a:gd name="T3" fmla="*/ 1 h 144"/>
                  <a:gd name="T4" fmla="*/ 75 w 189"/>
                  <a:gd name="T5" fmla="*/ 2 h 144"/>
                  <a:gd name="T6" fmla="*/ 74 w 189"/>
                  <a:gd name="T7" fmla="*/ 3 h 144"/>
                  <a:gd name="T8" fmla="*/ 51 w 189"/>
                  <a:gd name="T9" fmla="*/ 6 h 144"/>
                  <a:gd name="T10" fmla="*/ 44 w 189"/>
                  <a:gd name="T11" fmla="*/ 7 h 144"/>
                  <a:gd name="T12" fmla="*/ 39 w 189"/>
                  <a:gd name="T13" fmla="*/ 8 h 144"/>
                  <a:gd name="T14" fmla="*/ 28 w 189"/>
                  <a:gd name="T15" fmla="*/ 10 h 144"/>
                  <a:gd name="T16" fmla="*/ 29 w 189"/>
                  <a:gd name="T17" fmla="*/ 11 h 144"/>
                  <a:gd name="T18" fmla="*/ 33 w 189"/>
                  <a:gd name="T19" fmla="*/ 14 h 144"/>
                  <a:gd name="T20" fmla="*/ 43 w 189"/>
                  <a:gd name="T21" fmla="*/ 15 h 144"/>
                  <a:gd name="T22" fmla="*/ 38 w 189"/>
                  <a:gd name="T23" fmla="*/ 17 h 144"/>
                  <a:gd name="T24" fmla="*/ 33 w 189"/>
                  <a:gd name="T25" fmla="*/ 15 h 144"/>
                  <a:gd name="T26" fmla="*/ 28 w 189"/>
                  <a:gd name="T27" fmla="*/ 15 h 144"/>
                  <a:gd name="T28" fmla="*/ 8 w 189"/>
                  <a:gd name="T29" fmla="*/ 14 h 144"/>
                  <a:gd name="T30" fmla="*/ 8 w 189"/>
                  <a:gd name="T31" fmla="*/ 13 h 144"/>
                  <a:gd name="T32" fmla="*/ 18 w 189"/>
                  <a:gd name="T33" fmla="*/ 11 h 144"/>
                  <a:gd name="T34" fmla="*/ 21 w 189"/>
                  <a:gd name="T35" fmla="*/ 9 h 144"/>
                  <a:gd name="T36" fmla="*/ 18 w 189"/>
                  <a:gd name="T37" fmla="*/ 8 h 144"/>
                  <a:gd name="T38" fmla="*/ 28 w 189"/>
                  <a:gd name="T39" fmla="*/ 6 h 144"/>
                  <a:gd name="T40" fmla="*/ 39 w 189"/>
                  <a:gd name="T41" fmla="*/ 4 h 144"/>
                  <a:gd name="T42" fmla="*/ 45 w 189"/>
                  <a:gd name="T43" fmla="*/ 3 h 144"/>
                  <a:gd name="T44" fmla="*/ 69 w 189"/>
                  <a:gd name="T45" fmla="*/ 1 h 14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89"/>
                  <a:gd name="T70" fmla="*/ 0 h 144"/>
                  <a:gd name="T71" fmla="*/ 189 w 189"/>
                  <a:gd name="T72" fmla="*/ 144 h 14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89" h="144">
                    <a:moveTo>
                      <a:pt x="171" y="4"/>
                    </a:moveTo>
                    <a:cubicBezTo>
                      <a:pt x="174" y="3"/>
                      <a:pt x="182" y="0"/>
                      <a:pt x="185" y="4"/>
                    </a:cubicBezTo>
                    <a:cubicBezTo>
                      <a:pt x="187" y="7"/>
                      <a:pt x="189" y="16"/>
                      <a:pt x="189" y="16"/>
                    </a:cubicBezTo>
                    <a:cubicBezTo>
                      <a:pt x="188" y="19"/>
                      <a:pt x="189" y="22"/>
                      <a:pt x="187" y="24"/>
                    </a:cubicBezTo>
                    <a:cubicBezTo>
                      <a:pt x="175" y="34"/>
                      <a:pt x="146" y="34"/>
                      <a:pt x="131" y="44"/>
                    </a:cubicBezTo>
                    <a:cubicBezTo>
                      <a:pt x="125" y="53"/>
                      <a:pt x="120" y="54"/>
                      <a:pt x="109" y="58"/>
                    </a:cubicBezTo>
                    <a:cubicBezTo>
                      <a:pt x="105" y="59"/>
                      <a:pt x="97" y="62"/>
                      <a:pt x="97" y="62"/>
                    </a:cubicBezTo>
                    <a:cubicBezTo>
                      <a:pt x="88" y="76"/>
                      <a:pt x="83" y="74"/>
                      <a:pt x="71" y="82"/>
                    </a:cubicBezTo>
                    <a:cubicBezTo>
                      <a:pt x="66" y="98"/>
                      <a:pt x="70" y="78"/>
                      <a:pt x="75" y="92"/>
                    </a:cubicBezTo>
                    <a:cubicBezTo>
                      <a:pt x="81" y="108"/>
                      <a:pt x="71" y="108"/>
                      <a:pt x="83" y="116"/>
                    </a:cubicBezTo>
                    <a:cubicBezTo>
                      <a:pt x="90" y="121"/>
                      <a:pt x="107" y="126"/>
                      <a:pt x="107" y="126"/>
                    </a:cubicBezTo>
                    <a:cubicBezTo>
                      <a:pt x="105" y="139"/>
                      <a:pt x="106" y="144"/>
                      <a:pt x="93" y="140"/>
                    </a:cubicBezTo>
                    <a:cubicBezTo>
                      <a:pt x="91" y="137"/>
                      <a:pt x="87" y="130"/>
                      <a:pt x="83" y="130"/>
                    </a:cubicBezTo>
                    <a:cubicBezTo>
                      <a:pt x="79" y="130"/>
                      <a:pt x="71" y="134"/>
                      <a:pt x="71" y="134"/>
                    </a:cubicBezTo>
                    <a:cubicBezTo>
                      <a:pt x="52" y="129"/>
                      <a:pt x="42" y="124"/>
                      <a:pt x="21" y="122"/>
                    </a:cubicBezTo>
                    <a:cubicBezTo>
                      <a:pt x="14" y="115"/>
                      <a:pt x="0" y="102"/>
                      <a:pt x="19" y="106"/>
                    </a:cubicBezTo>
                    <a:cubicBezTo>
                      <a:pt x="29" y="91"/>
                      <a:pt x="26" y="93"/>
                      <a:pt x="47" y="90"/>
                    </a:cubicBezTo>
                    <a:cubicBezTo>
                      <a:pt x="55" y="84"/>
                      <a:pt x="54" y="88"/>
                      <a:pt x="51" y="76"/>
                    </a:cubicBezTo>
                    <a:cubicBezTo>
                      <a:pt x="50" y="72"/>
                      <a:pt x="47" y="64"/>
                      <a:pt x="47" y="64"/>
                    </a:cubicBezTo>
                    <a:cubicBezTo>
                      <a:pt x="50" y="41"/>
                      <a:pt x="50" y="43"/>
                      <a:pt x="73" y="46"/>
                    </a:cubicBezTo>
                    <a:cubicBezTo>
                      <a:pt x="82" y="45"/>
                      <a:pt x="97" y="36"/>
                      <a:pt x="97" y="36"/>
                    </a:cubicBezTo>
                    <a:cubicBezTo>
                      <a:pt x="102" y="29"/>
                      <a:pt x="105" y="27"/>
                      <a:pt x="113" y="24"/>
                    </a:cubicBezTo>
                    <a:cubicBezTo>
                      <a:pt x="134" y="27"/>
                      <a:pt x="161" y="25"/>
                      <a:pt x="171" y="4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8" name="Freeform 84"/>
              <p:cNvSpPr>
                <a:spLocks noChangeArrowheads="1"/>
              </p:cNvSpPr>
              <p:nvPr/>
            </p:nvSpPr>
            <p:spPr bwMode="auto">
              <a:xfrm>
                <a:off x="2847" y="191"/>
                <a:ext cx="46" cy="11"/>
              </a:xfrm>
              <a:custGeom>
                <a:avLst/>
                <a:gdLst>
                  <a:gd name="T0" fmla="*/ 10 w 53"/>
                  <a:gd name="T1" fmla="*/ 0 h 17"/>
                  <a:gd name="T2" fmla="*/ 5 w 53"/>
                  <a:gd name="T3" fmla="*/ 1 h 17"/>
                  <a:gd name="T4" fmla="*/ 14 w 53"/>
                  <a:gd name="T5" fmla="*/ 1 h 17"/>
                  <a:gd name="T6" fmla="*/ 19 w 53"/>
                  <a:gd name="T7" fmla="*/ 1 h 17"/>
                  <a:gd name="T8" fmla="*/ 10 w 53"/>
                  <a:gd name="T9" fmla="*/ 0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"/>
                  <a:gd name="T16" fmla="*/ 0 h 17"/>
                  <a:gd name="T17" fmla="*/ 53 w 53"/>
                  <a:gd name="T18" fmla="*/ 17 h 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" h="17">
                    <a:moveTo>
                      <a:pt x="24" y="0"/>
                    </a:moveTo>
                    <a:cubicBezTo>
                      <a:pt x="20" y="1"/>
                      <a:pt x="16" y="0"/>
                      <a:pt x="12" y="2"/>
                    </a:cubicBezTo>
                    <a:cubicBezTo>
                      <a:pt x="0" y="9"/>
                      <a:pt x="30" y="15"/>
                      <a:pt x="32" y="16"/>
                    </a:cubicBezTo>
                    <a:cubicBezTo>
                      <a:pt x="36" y="15"/>
                      <a:pt x="41" y="17"/>
                      <a:pt x="44" y="14"/>
                    </a:cubicBezTo>
                    <a:cubicBezTo>
                      <a:pt x="53" y="3"/>
                      <a:pt x="30" y="0"/>
                      <a:pt x="24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9" name="Freeform 85"/>
              <p:cNvSpPr>
                <a:spLocks noChangeArrowheads="1"/>
              </p:cNvSpPr>
              <p:nvPr/>
            </p:nvSpPr>
            <p:spPr bwMode="auto">
              <a:xfrm>
                <a:off x="3082" y="45"/>
                <a:ext cx="49" cy="26"/>
              </a:xfrm>
              <a:custGeom>
                <a:avLst/>
                <a:gdLst>
                  <a:gd name="T0" fmla="*/ 23 w 57"/>
                  <a:gd name="T1" fmla="*/ 1 h 37"/>
                  <a:gd name="T2" fmla="*/ 9 w 57"/>
                  <a:gd name="T3" fmla="*/ 3 h 37"/>
                  <a:gd name="T4" fmla="*/ 4 w 57"/>
                  <a:gd name="T5" fmla="*/ 4 h 37"/>
                  <a:gd name="T6" fmla="*/ 3 w 57"/>
                  <a:gd name="T7" fmla="*/ 1 h 37"/>
                  <a:gd name="T8" fmla="*/ 8 w 57"/>
                  <a:gd name="T9" fmla="*/ 0 h 37"/>
                  <a:gd name="T10" fmla="*/ 23 w 57"/>
                  <a:gd name="T11" fmla="*/ 1 h 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7"/>
                  <a:gd name="T19" fmla="*/ 0 h 37"/>
                  <a:gd name="T20" fmla="*/ 57 w 57"/>
                  <a:gd name="T21" fmla="*/ 37 h 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7" h="37">
                    <a:moveTo>
                      <a:pt x="57" y="4"/>
                    </a:moveTo>
                    <a:cubicBezTo>
                      <a:pt x="53" y="16"/>
                      <a:pt x="35" y="17"/>
                      <a:pt x="25" y="24"/>
                    </a:cubicBezTo>
                    <a:cubicBezTo>
                      <a:pt x="22" y="34"/>
                      <a:pt x="22" y="37"/>
                      <a:pt x="11" y="34"/>
                    </a:cubicBezTo>
                    <a:cubicBezTo>
                      <a:pt x="6" y="27"/>
                      <a:pt x="0" y="10"/>
                      <a:pt x="9" y="4"/>
                    </a:cubicBezTo>
                    <a:cubicBezTo>
                      <a:pt x="12" y="2"/>
                      <a:pt x="21" y="0"/>
                      <a:pt x="21" y="0"/>
                    </a:cubicBezTo>
                    <a:cubicBezTo>
                      <a:pt x="33" y="2"/>
                      <a:pt x="45" y="4"/>
                      <a:pt x="57" y="4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0" name="Freeform 86"/>
              <p:cNvSpPr>
                <a:spLocks noChangeArrowheads="1"/>
              </p:cNvSpPr>
              <p:nvPr/>
            </p:nvSpPr>
            <p:spPr bwMode="auto">
              <a:xfrm>
                <a:off x="3117" y="57"/>
                <a:ext cx="58" cy="19"/>
              </a:xfrm>
              <a:custGeom>
                <a:avLst/>
                <a:gdLst>
                  <a:gd name="T0" fmla="*/ 11 w 68"/>
                  <a:gd name="T1" fmla="*/ 0 h 26"/>
                  <a:gd name="T2" fmla="*/ 4 w 68"/>
                  <a:gd name="T3" fmla="*/ 1 h 26"/>
                  <a:gd name="T4" fmla="*/ 22 w 68"/>
                  <a:gd name="T5" fmla="*/ 4 h 26"/>
                  <a:gd name="T6" fmla="*/ 24 w 68"/>
                  <a:gd name="T7" fmla="*/ 4 h 26"/>
                  <a:gd name="T8" fmla="*/ 11 w 68"/>
                  <a:gd name="T9" fmla="*/ 0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8"/>
                  <a:gd name="T16" fmla="*/ 0 h 26"/>
                  <a:gd name="T17" fmla="*/ 68 w 68"/>
                  <a:gd name="T18" fmla="*/ 26 h 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8" h="26">
                    <a:moveTo>
                      <a:pt x="29" y="0"/>
                    </a:moveTo>
                    <a:cubicBezTo>
                      <a:pt x="23" y="2"/>
                      <a:pt x="11" y="6"/>
                      <a:pt x="11" y="6"/>
                    </a:cubicBezTo>
                    <a:cubicBezTo>
                      <a:pt x="0" y="23"/>
                      <a:pt x="47" y="24"/>
                      <a:pt x="57" y="26"/>
                    </a:cubicBezTo>
                    <a:cubicBezTo>
                      <a:pt x="59" y="25"/>
                      <a:pt x="62" y="26"/>
                      <a:pt x="63" y="24"/>
                    </a:cubicBezTo>
                    <a:cubicBezTo>
                      <a:pt x="68" y="3"/>
                      <a:pt x="42" y="3"/>
                      <a:pt x="2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1" name="Freeform 87"/>
              <p:cNvSpPr>
                <a:spLocks noChangeArrowheads="1"/>
              </p:cNvSpPr>
              <p:nvPr/>
            </p:nvSpPr>
            <p:spPr bwMode="auto">
              <a:xfrm>
                <a:off x="3179" y="60"/>
                <a:ext cx="58" cy="30"/>
              </a:xfrm>
              <a:custGeom>
                <a:avLst/>
                <a:gdLst>
                  <a:gd name="T0" fmla="*/ 23 w 66"/>
                  <a:gd name="T1" fmla="*/ 1 h 43"/>
                  <a:gd name="T2" fmla="*/ 12 w 66"/>
                  <a:gd name="T3" fmla="*/ 1 h 43"/>
                  <a:gd name="T4" fmla="*/ 4 w 66"/>
                  <a:gd name="T5" fmla="*/ 1 h 43"/>
                  <a:gd name="T6" fmla="*/ 4 w 66"/>
                  <a:gd name="T7" fmla="*/ 4 h 43"/>
                  <a:gd name="T8" fmla="*/ 15 w 66"/>
                  <a:gd name="T9" fmla="*/ 5 h 43"/>
                  <a:gd name="T10" fmla="*/ 28 w 66"/>
                  <a:gd name="T11" fmla="*/ 3 h 43"/>
                  <a:gd name="T12" fmla="*/ 23 w 66"/>
                  <a:gd name="T13" fmla="*/ 1 h 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6"/>
                  <a:gd name="T22" fmla="*/ 0 h 43"/>
                  <a:gd name="T23" fmla="*/ 66 w 66"/>
                  <a:gd name="T24" fmla="*/ 43 h 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6" h="43">
                    <a:moveTo>
                      <a:pt x="50" y="9"/>
                    </a:moveTo>
                    <a:cubicBezTo>
                      <a:pt x="40" y="16"/>
                      <a:pt x="36" y="16"/>
                      <a:pt x="26" y="9"/>
                    </a:cubicBezTo>
                    <a:cubicBezTo>
                      <a:pt x="20" y="0"/>
                      <a:pt x="18" y="4"/>
                      <a:pt x="10" y="9"/>
                    </a:cubicBezTo>
                    <a:cubicBezTo>
                      <a:pt x="4" y="17"/>
                      <a:pt x="0" y="21"/>
                      <a:pt x="8" y="35"/>
                    </a:cubicBezTo>
                    <a:cubicBezTo>
                      <a:pt x="12" y="42"/>
                      <a:pt x="32" y="43"/>
                      <a:pt x="32" y="43"/>
                    </a:cubicBezTo>
                    <a:cubicBezTo>
                      <a:pt x="41" y="40"/>
                      <a:pt x="54" y="33"/>
                      <a:pt x="62" y="27"/>
                    </a:cubicBezTo>
                    <a:cubicBezTo>
                      <a:pt x="66" y="15"/>
                      <a:pt x="61" y="15"/>
                      <a:pt x="50" y="9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2" name="Freeform 88"/>
              <p:cNvSpPr>
                <a:spLocks noChangeArrowheads="1"/>
              </p:cNvSpPr>
              <p:nvPr/>
            </p:nvSpPr>
            <p:spPr bwMode="auto">
              <a:xfrm>
                <a:off x="3581" y="85"/>
                <a:ext cx="101" cy="29"/>
              </a:xfrm>
              <a:custGeom>
                <a:avLst/>
                <a:gdLst>
                  <a:gd name="T0" fmla="*/ 6 w 117"/>
                  <a:gd name="T1" fmla="*/ 0 h 41"/>
                  <a:gd name="T2" fmla="*/ 3 w 117"/>
                  <a:gd name="T3" fmla="*/ 2 h 41"/>
                  <a:gd name="T4" fmla="*/ 21 w 117"/>
                  <a:gd name="T5" fmla="*/ 4 h 41"/>
                  <a:gd name="T6" fmla="*/ 31 w 117"/>
                  <a:gd name="T7" fmla="*/ 4 h 41"/>
                  <a:gd name="T8" fmla="*/ 47 w 117"/>
                  <a:gd name="T9" fmla="*/ 3 h 41"/>
                  <a:gd name="T10" fmla="*/ 32 w 117"/>
                  <a:gd name="T11" fmla="*/ 1 h 41"/>
                  <a:gd name="T12" fmla="*/ 6 w 117"/>
                  <a:gd name="T13" fmla="*/ 0 h 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7"/>
                  <a:gd name="T22" fmla="*/ 0 h 41"/>
                  <a:gd name="T23" fmla="*/ 117 w 117"/>
                  <a:gd name="T24" fmla="*/ 41 h 4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7" h="41">
                    <a:moveTo>
                      <a:pt x="14" y="0"/>
                    </a:moveTo>
                    <a:cubicBezTo>
                      <a:pt x="8" y="4"/>
                      <a:pt x="0" y="9"/>
                      <a:pt x="8" y="16"/>
                    </a:cubicBezTo>
                    <a:cubicBezTo>
                      <a:pt x="21" y="27"/>
                      <a:pt x="34" y="28"/>
                      <a:pt x="50" y="30"/>
                    </a:cubicBezTo>
                    <a:cubicBezTo>
                      <a:pt x="66" y="41"/>
                      <a:pt x="57" y="39"/>
                      <a:pt x="76" y="36"/>
                    </a:cubicBezTo>
                    <a:cubicBezTo>
                      <a:pt x="88" y="32"/>
                      <a:pt x="101" y="29"/>
                      <a:pt x="112" y="22"/>
                    </a:cubicBezTo>
                    <a:cubicBezTo>
                      <a:pt x="117" y="6"/>
                      <a:pt x="87" y="5"/>
                      <a:pt x="78" y="4"/>
                    </a:cubicBezTo>
                    <a:cubicBezTo>
                      <a:pt x="17" y="6"/>
                      <a:pt x="34" y="20"/>
                      <a:pt x="14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3" name="Freeform 89"/>
              <p:cNvSpPr>
                <a:spLocks noChangeArrowheads="1"/>
              </p:cNvSpPr>
              <p:nvPr/>
            </p:nvSpPr>
            <p:spPr bwMode="auto">
              <a:xfrm>
                <a:off x="3684" y="84"/>
                <a:ext cx="53" cy="23"/>
              </a:xfrm>
              <a:custGeom>
                <a:avLst/>
                <a:gdLst>
                  <a:gd name="T0" fmla="*/ 13 w 62"/>
                  <a:gd name="T1" fmla="*/ 1 h 32"/>
                  <a:gd name="T2" fmla="*/ 23 w 62"/>
                  <a:gd name="T3" fmla="*/ 1 h 32"/>
                  <a:gd name="T4" fmla="*/ 12 w 62"/>
                  <a:gd name="T5" fmla="*/ 4 h 32"/>
                  <a:gd name="T6" fmla="*/ 3 w 62"/>
                  <a:gd name="T7" fmla="*/ 3 h 32"/>
                  <a:gd name="T8" fmla="*/ 13 w 62"/>
                  <a:gd name="T9" fmla="*/ 1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"/>
                  <a:gd name="T16" fmla="*/ 0 h 32"/>
                  <a:gd name="T17" fmla="*/ 62 w 6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" h="32">
                    <a:moveTo>
                      <a:pt x="32" y="4"/>
                    </a:moveTo>
                    <a:cubicBezTo>
                      <a:pt x="44" y="0"/>
                      <a:pt x="53" y="1"/>
                      <a:pt x="62" y="10"/>
                    </a:cubicBezTo>
                    <a:cubicBezTo>
                      <a:pt x="59" y="23"/>
                      <a:pt x="42" y="28"/>
                      <a:pt x="30" y="32"/>
                    </a:cubicBezTo>
                    <a:cubicBezTo>
                      <a:pt x="15" y="22"/>
                      <a:pt x="23" y="25"/>
                      <a:pt x="6" y="22"/>
                    </a:cubicBezTo>
                    <a:cubicBezTo>
                      <a:pt x="0" y="4"/>
                      <a:pt x="14" y="8"/>
                      <a:pt x="32" y="4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4" name="Freeform 90"/>
              <p:cNvSpPr>
                <a:spLocks noChangeArrowheads="1"/>
              </p:cNvSpPr>
              <p:nvPr/>
            </p:nvSpPr>
            <p:spPr bwMode="auto">
              <a:xfrm>
                <a:off x="3660" y="111"/>
                <a:ext cx="42" cy="16"/>
              </a:xfrm>
              <a:custGeom>
                <a:avLst/>
                <a:gdLst>
                  <a:gd name="T0" fmla="*/ 8 w 49"/>
                  <a:gd name="T1" fmla="*/ 1 h 23"/>
                  <a:gd name="T2" fmla="*/ 3 w 49"/>
                  <a:gd name="T3" fmla="*/ 1 h 23"/>
                  <a:gd name="T4" fmla="*/ 15 w 49"/>
                  <a:gd name="T5" fmla="*/ 3 h 23"/>
                  <a:gd name="T6" fmla="*/ 8 w 49"/>
                  <a:gd name="T7" fmla="*/ 1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9"/>
                  <a:gd name="T13" fmla="*/ 0 h 23"/>
                  <a:gd name="T14" fmla="*/ 49 w 49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9" h="23">
                    <a:moveTo>
                      <a:pt x="20" y="1"/>
                    </a:moveTo>
                    <a:cubicBezTo>
                      <a:pt x="15" y="2"/>
                      <a:pt x="8" y="0"/>
                      <a:pt x="6" y="5"/>
                    </a:cubicBezTo>
                    <a:cubicBezTo>
                      <a:pt x="0" y="19"/>
                      <a:pt x="32" y="21"/>
                      <a:pt x="38" y="23"/>
                    </a:cubicBezTo>
                    <a:cubicBezTo>
                      <a:pt x="49" y="6"/>
                      <a:pt x="35" y="3"/>
                      <a:pt x="20" y="1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5" name="Freeform 91"/>
              <p:cNvSpPr>
                <a:spLocks noChangeArrowheads="1"/>
              </p:cNvSpPr>
              <p:nvPr/>
            </p:nvSpPr>
            <p:spPr bwMode="auto">
              <a:xfrm>
                <a:off x="3950" y="321"/>
                <a:ext cx="87" cy="106"/>
              </a:xfrm>
              <a:custGeom>
                <a:avLst/>
                <a:gdLst>
                  <a:gd name="T0" fmla="*/ 3 w 102"/>
                  <a:gd name="T1" fmla="*/ 0 h 152"/>
                  <a:gd name="T2" fmla="*/ 0 w 102"/>
                  <a:gd name="T3" fmla="*/ 2 h 152"/>
                  <a:gd name="T4" fmla="*/ 6 w 102"/>
                  <a:gd name="T5" fmla="*/ 5 h 152"/>
                  <a:gd name="T6" fmla="*/ 13 w 102"/>
                  <a:gd name="T7" fmla="*/ 8 h 152"/>
                  <a:gd name="T8" fmla="*/ 14 w 102"/>
                  <a:gd name="T9" fmla="*/ 12 h 152"/>
                  <a:gd name="T10" fmla="*/ 31 w 102"/>
                  <a:gd name="T11" fmla="*/ 17 h 152"/>
                  <a:gd name="T12" fmla="*/ 32 w 102"/>
                  <a:gd name="T13" fmla="*/ 14 h 152"/>
                  <a:gd name="T14" fmla="*/ 28 w 102"/>
                  <a:gd name="T15" fmla="*/ 12 h 152"/>
                  <a:gd name="T16" fmla="*/ 23 w 102"/>
                  <a:gd name="T17" fmla="*/ 10 h 152"/>
                  <a:gd name="T18" fmla="*/ 20 w 102"/>
                  <a:gd name="T19" fmla="*/ 8 h 152"/>
                  <a:gd name="T20" fmla="*/ 16 w 102"/>
                  <a:gd name="T21" fmla="*/ 5 h 152"/>
                  <a:gd name="T22" fmla="*/ 3 w 102"/>
                  <a:gd name="T23" fmla="*/ 1 h 152"/>
                  <a:gd name="T24" fmla="*/ 3 w 102"/>
                  <a:gd name="T25" fmla="*/ 0 h 15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02"/>
                  <a:gd name="T40" fmla="*/ 0 h 152"/>
                  <a:gd name="T41" fmla="*/ 102 w 102"/>
                  <a:gd name="T42" fmla="*/ 152 h 15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02" h="152">
                    <a:moveTo>
                      <a:pt x="6" y="0"/>
                    </a:moveTo>
                    <a:cubicBezTo>
                      <a:pt x="4" y="6"/>
                      <a:pt x="0" y="18"/>
                      <a:pt x="0" y="18"/>
                    </a:cubicBezTo>
                    <a:cubicBezTo>
                      <a:pt x="3" y="26"/>
                      <a:pt x="9" y="35"/>
                      <a:pt x="14" y="42"/>
                    </a:cubicBezTo>
                    <a:cubicBezTo>
                      <a:pt x="17" y="58"/>
                      <a:pt x="16" y="69"/>
                      <a:pt x="32" y="72"/>
                    </a:cubicBezTo>
                    <a:cubicBezTo>
                      <a:pt x="44" y="80"/>
                      <a:pt x="40" y="91"/>
                      <a:pt x="36" y="104"/>
                    </a:cubicBezTo>
                    <a:cubicBezTo>
                      <a:pt x="57" y="118"/>
                      <a:pt x="60" y="139"/>
                      <a:pt x="80" y="152"/>
                    </a:cubicBezTo>
                    <a:cubicBezTo>
                      <a:pt x="95" y="148"/>
                      <a:pt x="102" y="135"/>
                      <a:pt x="86" y="124"/>
                    </a:cubicBezTo>
                    <a:cubicBezTo>
                      <a:pt x="72" y="129"/>
                      <a:pt x="78" y="110"/>
                      <a:pt x="74" y="102"/>
                    </a:cubicBezTo>
                    <a:cubicBezTo>
                      <a:pt x="72" y="98"/>
                      <a:pt x="65" y="94"/>
                      <a:pt x="62" y="92"/>
                    </a:cubicBezTo>
                    <a:cubicBezTo>
                      <a:pt x="59" y="82"/>
                      <a:pt x="65" y="65"/>
                      <a:pt x="52" y="74"/>
                    </a:cubicBezTo>
                    <a:cubicBezTo>
                      <a:pt x="46" y="65"/>
                      <a:pt x="47" y="54"/>
                      <a:pt x="42" y="44"/>
                    </a:cubicBezTo>
                    <a:cubicBezTo>
                      <a:pt x="36" y="32"/>
                      <a:pt x="16" y="18"/>
                      <a:pt x="4" y="12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6" name="Freeform 92"/>
              <p:cNvSpPr>
                <a:spLocks noChangeArrowheads="1"/>
              </p:cNvSpPr>
              <p:nvPr/>
            </p:nvSpPr>
            <p:spPr bwMode="auto">
              <a:xfrm>
                <a:off x="4020" y="431"/>
                <a:ext cx="63" cy="73"/>
              </a:xfrm>
              <a:custGeom>
                <a:avLst/>
                <a:gdLst>
                  <a:gd name="T0" fmla="*/ 24 w 74"/>
                  <a:gd name="T1" fmla="*/ 3 h 103"/>
                  <a:gd name="T2" fmla="*/ 28 w 74"/>
                  <a:gd name="T3" fmla="*/ 5 h 103"/>
                  <a:gd name="T4" fmla="*/ 12 w 74"/>
                  <a:gd name="T5" fmla="*/ 11 h 103"/>
                  <a:gd name="T6" fmla="*/ 12 w 74"/>
                  <a:gd name="T7" fmla="*/ 13 h 103"/>
                  <a:gd name="T8" fmla="*/ 8 w 74"/>
                  <a:gd name="T9" fmla="*/ 11 h 103"/>
                  <a:gd name="T10" fmla="*/ 3 w 74"/>
                  <a:gd name="T11" fmla="*/ 11 h 103"/>
                  <a:gd name="T12" fmla="*/ 0 w 74"/>
                  <a:gd name="T13" fmla="*/ 11 h 103"/>
                  <a:gd name="T14" fmla="*/ 4 w 74"/>
                  <a:gd name="T15" fmla="*/ 8 h 103"/>
                  <a:gd name="T16" fmla="*/ 5 w 74"/>
                  <a:gd name="T17" fmla="*/ 6 h 103"/>
                  <a:gd name="T18" fmla="*/ 2 w 74"/>
                  <a:gd name="T19" fmla="*/ 3 h 103"/>
                  <a:gd name="T20" fmla="*/ 3 w 74"/>
                  <a:gd name="T21" fmla="*/ 2 h 103"/>
                  <a:gd name="T22" fmla="*/ 10 w 74"/>
                  <a:gd name="T23" fmla="*/ 3 h 103"/>
                  <a:gd name="T24" fmla="*/ 14 w 74"/>
                  <a:gd name="T25" fmla="*/ 4 h 103"/>
                  <a:gd name="T26" fmla="*/ 24 w 74"/>
                  <a:gd name="T27" fmla="*/ 3 h 10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74"/>
                  <a:gd name="T43" fmla="*/ 0 h 103"/>
                  <a:gd name="T44" fmla="*/ 74 w 74"/>
                  <a:gd name="T45" fmla="*/ 103 h 10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74" h="103">
                    <a:moveTo>
                      <a:pt x="64" y="22"/>
                    </a:moveTo>
                    <a:cubicBezTo>
                      <a:pt x="73" y="36"/>
                      <a:pt x="70" y="29"/>
                      <a:pt x="74" y="40"/>
                    </a:cubicBezTo>
                    <a:cubicBezTo>
                      <a:pt x="70" y="77"/>
                      <a:pt x="68" y="81"/>
                      <a:pt x="30" y="84"/>
                    </a:cubicBezTo>
                    <a:cubicBezTo>
                      <a:pt x="33" y="88"/>
                      <a:pt x="39" y="95"/>
                      <a:pt x="32" y="100"/>
                    </a:cubicBezTo>
                    <a:cubicBezTo>
                      <a:pt x="28" y="103"/>
                      <a:pt x="24" y="95"/>
                      <a:pt x="20" y="94"/>
                    </a:cubicBezTo>
                    <a:cubicBezTo>
                      <a:pt x="17" y="84"/>
                      <a:pt x="20" y="89"/>
                      <a:pt x="6" y="84"/>
                    </a:cubicBezTo>
                    <a:cubicBezTo>
                      <a:pt x="4" y="83"/>
                      <a:pt x="0" y="82"/>
                      <a:pt x="0" y="82"/>
                    </a:cubicBezTo>
                    <a:cubicBezTo>
                      <a:pt x="3" y="73"/>
                      <a:pt x="7" y="67"/>
                      <a:pt x="10" y="58"/>
                    </a:cubicBezTo>
                    <a:cubicBezTo>
                      <a:pt x="11" y="56"/>
                      <a:pt x="12" y="52"/>
                      <a:pt x="12" y="52"/>
                    </a:cubicBezTo>
                    <a:cubicBezTo>
                      <a:pt x="10" y="42"/>
                      <a:pt x="8" y="33"/>
                      <a:pt x="2" y="24"/>
                    </a:cubicBezTo>
                    <a:cubicBezTo>
                      <a:pt x="3" y="21"/>
                      <a:pt x="2" y="17"/>
                      <a:pt x="4" y="14"/>
                    </a:cubicBezTo>
                    <a:cubicBezTo>
                      <a:pt x="11" y="0"/>
                      <a:pt x="18" y="19"/>
                      <a:pt x="26" y="22"/>
                    </a:cubicBezTo>
                    <a:cubicBezTo>
                      <a:pt x="31" y="36"/>
                      <a:pt x="26" y="33"/>
                      <a:pt x="36" y="36"/>
                    </a:cubicBezTo>
                    <a:cubicBezTo>
                      <a:pt x="45" y="30"/>
                      <a:pt x="55" y="28"/>
                      <a:pt x="64" y="2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7" name="Freeform 93"/>
              <p:cNvSpPr>
                <a:spLocks noChangeArrowheads="1"/>
              </p:cNvSpPr>
              <p:nvPr/>
            </p:nvSpPr>
            <p:spPr bwMode="auto">
              <a:xfrm>
                <a:off x="3978" y="506"/>
                <a:ext cx="126" cy="176"/>
              </a:xfrm>
              <a:custGeom>
                <a:avLst/>
                <a:gdLst>
                  <a:gd name="T0" fmla="*/ 35 w 146"/>
                  <a:gd name="T1" fmla="*/ 12 h 252"/>
                  <a:gd name="T2" fmla="*/ 27 w 146"/>
                  <a:gd name="T3" fmla="*/ 12 h 252"/>
                  <a:gd name="T4" fmla="*/ 26 w 146"/>
                  <a:gd name="T5" fmla="*/ 15 h 252"/>
                  <a:gd name="T6" fmla="*/ 9 w 146"/>
                  <a:gd name="T7" fmla="*/ 17 h 252"/>
                  <a:gd name="T8" fmla="*/ 3 w 146"/>
                  <a:gd name="T9" fmla="*/ 20 h 252"/>
                  <a:gd name="T10" fmla="*/ 8 w 146"/>
                  <a:gd name="T11" fmla="*/ 21 h 252"/>
                  <a:gd name="T12" fmla="*/ 3 w 146"/>
                  <a:gd name="T13" fmla="*/ 23 h 252"/>
                  <a:gd name="T14" fmla="*/ 10 w 146"/>
                  <a:gd name="T15" fmla="*/ 29 h 252"/>
                  <a:gd name="T16" fmla="*/ 12 w 146"/>
                  <a:gd name="T17" fmla="*/ 25 h 252"/>
                  <a:gd name="T18" fmla="*/ 9 w 146"/>
                  <a:gd name="T19" fmla="*/ 22 h 252"/>
                  <a:gd name="T20" fmla="*/ 17 w 146"/>
                  <a:gd name="T21" fmla="*/ 20 h 252"/>
                  <a:gd name="T22" fmla="*/ 22 w 146"/>
                  <a:gd name="T23" fmla="*/ 19 h 252"/>
                  <a:gd name="T24" fmla="*/ 27 w 146"/>
                  <a:gd name="T25" fmla="*/ 20 h 252"/>
                  <a:gd name="T26" fmla="*/ 18 w 146"/>
                  <a:gd name="T27" fmla="*/ 22 h 252"/>
                  <a:gd name="T28" fmla="*/ 22 w 146"/>
                  <a:gd name="T29" fmla="*/ 23 h 252"/>
                  <a:gd name="T30" fmla="*/ 28 w 146"/>
                  <a:gd name="T31" fmla="*/ 21 h 252"/>
                  <a:gd name="T32" fmla="*/ 35 w 146"/>
                  <a:gd name="T33" fmla="*/ 22 h 252"/>
                  <a:gd name="T34" fmla="*/ 43 w 146"/>
                  <a:gd name="T35" fmla="*/ 17 h 252"/>
                  <a:gd name="T36" fmla="*/ 47 w 146"/>
                  <a:gd name="T37" fmla="*/ 18 h 252"/>
                  <a:gd name="T38" fmla="*/ 56 w 146"/>
                  <a:gd name="T39" fmla="*/ 17 h 252"/>
                  <a:gd name="T40" fmla="*/ 60 w 146"/>
                  <a:gd name="T41" fmla="*/ 15 h 252"/>
                  <a:gd name="T42" fmla="*/ 59 w 146"/>
                  <a:gd name="T43" fmla="*/ 13 h 252"/>
                  <a:gd name="T44" fmla="*/ 55 w 146"/>
                  <a:gd name="T45" fmla="*/ 11 h 252"/>
                  <a:gd name="T46" fmla="*/ 51 w 146"/>
                  <a:gd name="T47" fmla="*/ 5 h 252"/>
                  <a:gd name="T48" fmla="*/ 39 w 146"/>
                  <a:gd name="T49" fmla="*/ 0 h 252"/>
                  <a:gd name="T50" fmla="*/ 32 w 146"/>
                  <a:gd name="T51" fmla="*/ 1 h 252"/>
                  <a:gd name="T52" fmla="*/ 41 w 146"/>
                  <a:gd name="T53" fmla="*/ 4 h 252"/>
                  <a:gd name="T54" fmla="*/ 41 w 146"/>
                  <a:gd name="T55" fmla="*/ 7 h 252"/>
                  <a:gd name="T56" fmla="*/ 35 w 146"/>
                  <a:gd name="T57" fmla="*/ 12 h 252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6"/>
                  <a:gd name="T88" fmla="*/ 0 h 252"/>
                  <a:gd name="T89" fmla="*/ 146 w 146"/>
                  <a:gd name="T90" fmla="*/ 252 h 252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6" h="252">
                    <a:moveTo>
                      <a:pt x="82" y="100"/>
                    </a:moveTo>
                    <a:cubicBezTo>
                      <a:pt x="70" y="88"/>
                      <a:pt x="69" y="92"/>
                      <a:pt x="66" y="106"/>
                    </a:cubicBezTo>
                    <a:cubicBezTo>
                      <a:pt x="65" y="115"/>
                      <a:pt x="68" y="124"/>
                      <a:pt x="64" y="132"/>
                    </a:cubicBezTo>
                    <a:cubicBezTo>
                      <a:pt x="63" y="133"/>
                      <a:pt x="28" y="142"/>
                      <a:pt x="22" y="146"/>
                    </a:cubicBezTo>
                    <a:cubicBezTo>
                      <a:pt x="18" y="157"/>
                      <a:pt x="18" y="162"/>
                      <a:pt x="8" y="168"/>
                    </a:cubicBezTo>
                    <a:cubicBezTo>
                      <a:pt x="0" y="180"/>
                      <a:pt x="7" y="180"/>
                      <a:pt x="20" y="182"/>
                    </a:cubicBezTo>
                    <a:cubicBezTo>
                      <a:pt x="17" y="190"/>
                      <a:pt x="15" y="193"/>
                      <a:pt x="8" y="198"/>
                    </a:cubicBezTo>
                    <a:cubicBezTo>
                      <a:pt x="10" y="214"/>
                      <a:pt x="9" y="242"/>
                      <a:pt x="24" y="252"/>
                    </a:cubicBezTo>
                    <a:cubicBezTo>
                      <a:pt x="42" y="246"/>
                      <a:pt x="31" y="227"/>
                      <a:pt x="28" y="214"/>
                    </a:cubicBezTo>
                    <a:cubicBezTo>
                      <a:pt x="26" y="207"/>
                      <a:pt x="22" y="192"/>
                      <a:pt x="22" y="192"/>
                    </a:cubicBezTo>
                    <a:cubicBezTo>
                      <a:pt x="25" y="180"/>
                      <a:pt x="33" y="182"/>
                      <a:pt x="42" y="176"/>
                    </a:cubicBezTo>
                    <a:cubicBezTo>
                      <a:pt x="44" y="169"/>
                      <a:pt x="52" y="158"/>
                      <a:pt x="52" y="158"/>
                    </a:cubicBezTo>
                    <a:cubicBezTo>
                      <a:pt x="58" y="164"/>
                      <a:pt x="63" y="166"/>
                      <a:pt x="66" y="174"/>
                    </a:cubicBezTo>
                    <a:cubicBezTo>
                      <a:pt x="59" y="178"/>
                      <a:pt x="51" y="188"/>
                      <a:pt x="44" y="190"/>
                    </a:cubicBezTo>
                    <a:cubicBezTo>
                      <a:pt x="36" y="202"/>
                      <a:pt x="46" y="202"/>
                      <a:pt x="56" y="200"/>
                    </a:cubicBezTo>
                    <a:cubicBezTo>
                      <a:pt x="60" y="189"/>
                      <a:pt x="59" y="184"/>
                      <a:pt x="68" y="178"/>
                    </a:cubicBezTo>
                    <a:cubicBezTo>
                      <a:pt x="77" y="181"/>
                      <a:pt x="75" y="187"/>
                      <a:pt x="84" y="184"/>
                    </a:cubicBezTo>
                    <a:cubicBezTo>
                      <a:pt x="92" y="171"/>
                      <a:pt x="91" y="157"/>
                      <a:pt x="104" y="148"/>
                    </a:cubicBezTo>
                    <a:cubicBezTo>
                      <a:pt x="108" y="149"/>
                      <a:pt x="110" y="155"/>
                      <a:pt x="114" y="156"/>
                    </a:cubicBezTo>
                    <a:cubicBezTo>
                      <a:pt x="120" y="158"/>
                      <a:pt x="131" y="151"/>
                      <a:pt x="136" y="148"/>
                    </a:cubicBezTo>
                    <a:cubicBezTo>
                      <a:pt x="145" y="134"/>
                      <a:pt x="142" y="141"/>
                      <a:pt x="146" y="130"/>
                    </a:cubicBezTo>
                    <a:cubicBezTo>
                      <a:pt x="146" y="127"/>
                      <a:pt x="145" y="115"/>
                      <a:pt x="142" y="110"/>
                    </a:cubicBezTo>
                    <a:cubicBezTo>
                      <a:pt x="140" y="106"/>
                      <a:pt x="134" y="98"/>
                      <a:pt x="134" y="98"/>
                    </a:cubicBezTo>
                    <a:cubicBezTo>
                      <a:pt x="131" y="78"/>
                      <a:pt x="142" y="53"/>
                      <a:pt x="122" y="40"/>
                    </a:cubicBezTo>
                    <a:cubicBezTo>
                      <a:pt x="112" y="26"/>
                      <a:pt x="109" y="10"/>
                      <a:pt x="94" y="0"/>
                    </a:cubicBezTo>
                    <a:cubicBezTo>
                      <a:pt x="87" y="4"/>
                      <a:pt x="86" y="9"/>
                      <a:pt x="78" y="12"/>
                    </a:cubicBezTo>
                    <a:cubicBezTo>
                      <a:pt x="67" y="29"/>
                      <a:pt x="80" y="31"/>
                      <a:pt x="96" y="34"/>
                    </a:cubicBezTo>
                    <a:cubicBezTo>
                      <a:pt x="103" y="44"/>
                      <a:pt x="100" y="53"/>
                      <a:pt x="96" y="64"/>
                    </a:cubicBezTo>
                    <a:cubicBezTo>
                      <a:pt x="96" y="68"/>
                      <a:pt x="95" y="106"/>
                      <a:pt x="82" y="10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8" name="Freeform 94"/>
              <p:cNvSpPr>
                <a:spLocks noChangeArrowheads="1"/>
              </p:cNvSpPr>
              <p:nvPr/>
            </p:nvSpPr>
            <p:spPr bwMode="auto">
              <a:xfrm>
                <a:off x="2758" y="35"/>
                <a:ext cx="60" cy="28"/>
              </a:xfrm>
              <a:custGeom>
                <a:avLst/>
                <a:gdLst>
                  <a:gd name="T0" fmla="*/ 24 w 70"/>
                  <a:gd name="T1" fmla="*/ 0 h 40"/>
                  <a:gd name="T2" fmla="*/ 26 w 70"/>
                  <a:gd name="T3" fmla="*/ 3 h 40"/>
                  <a:gd name="T4" fmla="*/ 16 w 70"/>
                  <a:gd name="T5" fmla="*/ 3 h 40"/>
                  <a:gd name="T6" fmla="*/ 13 w 70"/>
                  <a:gd name="T7" fmla="*/ 5 h 40"/>
                  <a:gd name="T8" fmla="*/ 3 w 70"/>
                  <a:gd name="T9" fmla="*/ 4 h 40"/>
                  <a:gd name="T10" fmla="*/ 1 w 70"/>
                  <a:gd name="T11" fmla="*/ 4 h 40"/>
                  <a:gd name="T12" fmla="*/ 13 w 70"/>
                  <a:gd name="T13" fmla="*/ 3 h 40"/>
                  <a:gd name="T14" fmla="*/ 24 w 70"/>
                  <a:gd name="T15" fmla="*/ 0 h 4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0"/>
                  <a:gd name="T25" fmla="*/ 0 h 40"/>
                  <a:gd name="T26" fmla="*/ 70 w 70"/>
                  <a:gd name="T27" fmla="*/ 40 h 4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0" h="40">
                    <a:moveTo>
                      <a:pt x="59" y="0"/>
                    </a:moveTo>
                    <a:cubicBezTo>
                      <a:pt x="68" y="3"/>
                      <a:pt x="70" y="10"/>
                      <a:pt x="65" y="20"/>
                    </a:cubicBezTo>
                    <a:cubicBezTo>
                      <a:pt x="61" y="27"/>
                      <a:pt x="49" y="23"/>
                      <a:pt x="41" y="24"/>
                    </a:cubicBezTo>
                    <a:cubicBezTo>
                      <a:pt x="36" y="38"/>
                      <a:pt x="41" y="34"/>
                      <a:pt x="31" y="40"/>
                    </a:cubicBezTo>
                    <a:cubicBezTo>
                      <a:pt x="23" y="39"/>
                      <a:pt x="15" y="39"/>
                      <a:pt x="7" y="38"/>
                    </a:cubicBezTo>
                    <a:cubicBezTo>
                      <a:pt x="5" y="38"/>
                      <a:pt x="0" y="38"/>
                      <a:pt x="1" y="36"/>
                    </a:cubicBezTo>
                    <a:cubicBezTo>
                      <a:pt x="7" y="26"/>
                      <a:pt x="23" y="23"/>
                      <a:pt x="33" y="20"/>
                    </a:cubicBezTo>
                    <a:cubicBezTo>
                      <a:pt x="39" y="11"/>
                      <a:pt x="51" y="8"/>
                      <a:pt x="5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9" name="Freeform 95"/>
              <p:cNvSpPr>
                <a:spLocks noChangeArrowheads="1"/>
              </p:cNvSpPr>
              <p:nvPr/>
            </p:nvSpPr>
            <p:spPr bwMode="auto">
              <a:xfrm>
                <a:off x="2635" y="43"/>
                <a:ext cx="22" cy="21"/>
              </a:xfrm>
              <a:custGeom>
                <a:avLst/>
                <a:gdLst>
                  <a:gd name="T0" fmla="*/ 7 w 26"/>
                  <a:gd name="T1" fmla="*/ 0 h 29"/>
                  <a:gd name="T2" fmla="*/ 0 w 26"/>
                  <a:gd name="T3" fmla="*/ 3 h 29"/>
                  <a:gd name="T4" fmla="*/ 7 w 26"/>
                  <a:gd name="T5" fmla="*/ 4 h 29"/>
                  <a:gd name="T6" fmla="*/ 7 w 26"/>
                  <a:gd name="T7" fmla="*/ 0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"/>
                  <a:gd name="T13" fmla="*/ 0 h 29"/>
                  <a:gd name="T14" fmla="*/ 26 w 26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" h="29">
                    <a:moveTo>
                      <a:pt x="18" y="0"/>
                    </a:moveTo>
                    <a:cubicBezTo>
                      <a:pt x="9" y="6"/>
                      <a:pt x="4" y="7"/>
                      <a:pt x="0" y="18"/>
                    </a:cubicBezTo>
                    <a:cubicBezTo>
                      <a:pt x="7" y="25"/>
                      <a:pt x="9" y="29"/>
                      <a:pt x="18" y="26"/>
                    </a:cubicBezTo>
                    <a:cubicBezTo>
                      <a:pt x="22" y="14"/>
                      <a:pt x="26" y="12"/>
                      <a:pt x="1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0" name="Freeform 96"/>
              <p:cNvSpPr>
                <a:spLocks noChangeArrowheads="1"/>
              </p:cNvSpPr>
              <p:nvPr/>
            </p:nvSpPr>
            <p:spPr bwMode="auto">
              <a:xfrm>
                <a:off x="2663" y="42"/>
                <a:ext cx="42" cy="25"/>
              </a:xfrm>
              <a:custGeom>
                <a:avLst/>
                <a:gdLst>
                  <a:gd name="T0" fmla="*/ 6 w 49"/>
                  <a:gd name="T1" fmla="*/ 1 h 36"/>
                  <a:gd name="T2" fmla="*/ 0 w 49"/>
                  <a:gd name="T3" fmla="*/ 2 h 36"/>
                  <a:gd name="T4" fmla="*/ 3 w 49"/>
                  <a:gd name="T5" fmla="*/ 3 h 36"/>
                  <a:gd name="T6" fmla="*/ 7 w 49"/>
                  <a:gd name="T7" fmla="*/ 4 h 36"/>
                  <a:gd name="T8" fmla="*/ 15 w 49"/>
                  <a:gd name="T9" fmla="*/ 3 h 36"/>
                  <a:gd name="T10" fmla="*/ 6 w 49"/>
                  <a:gd name="T11" fmla="*/ 1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9"/>
                  <a:gd name="T19" fmla="*/ 0 h 36"/>
                  <a:gd name="T20" fmla="*/ 49 w 49"/>
                  <a:gd name="T21" fmla="*/ 36 h 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9" h="36">
                    <a:moveTo>
                      <a:pt x="14" y="6"/>
                    </a:moveTo>
                    <a:cubicBezTo>
                      <a:pt x="11" y="14"/>
                      <a:pt x="7" y="13"/>
                      <a:pt x="0" y="18"/>
                    </a:cubicBezTo>
                    <a:cubicBezTo>
                      <a:pt x="1" y="22"/>
                      <a:pt x="2" y="29"/>
                      <a:pt x="6" y="32"/>
                    </a:cubicBezTo>
                    <a:cubicBezTo>
                      <a:pt x="10" y="34"/>
                      <a:pt x="18" y="36"/>
                      <a:pt x="18" y="36"/>
                    </a:cubicBezTo>
                    <a:cubicBezTo>
                      <a:pt x="24" y="27"/>
                      <a:pt x="30" y="28"/>
                      <a:pt x="40" y="26"/>
                    </a:cubicBezTo>
                    <a:cubicBezTo>
                      <a:pt x="49" y="0"/>
                      <a:pt x="26" y="18"/>
                      <a:pt x="14" y="6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1" name="Freeform 97"/>
              <p:cNvSpPr>
                <a:spLocks noChangeArrowheads="1"/>
              </p:cNvSpPr>
              <p:nvPr/>
            </p:nvSpPr>
            <p:spPr bwMode="auto">
              <a:xfrm>
                <a:off x="2733" y="34"/>
                <a:ext cx="23" cy="15"/>
              </a:xfrm>
              <a:custGeom>
                <a:avLst/>
                <a:gdLst>
                  <a:gd name="T0" fmla="*/ 4 w 27"/>
                  <a:gd name="T1" fmla="*/ 0 h 22"/>
                  <a:gd name="T2" fmla="*/ 3 w 27"/>
                  <a:gd name="T3" fmla="*/ 1 h 22"/>
                  <a:gd name="T4" fmla="*/ 8 w 27"/>
                  <a:gd name="T5" fmla="*/ 2 h 22"/>
                  <a:gd name="T6" fmla="*/ 4 w 27"/>
                  <a:gd name="T7" fmla="*/ 0 h 2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7"/>
                  <a:gd name="T13" fmla="*/ 0 h 22"/>
                  <a:gd name="T14" fmla="*/ 27 w 27"/>
                  <a:gd name="T15" fmla="*/ 22 h 2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7" h="22">
                    <a:moveTo>
                      <a:pt x="11" y="0"/>
                    </a:moveTo>
                    <a:cubicBezTo>
                      <a:pt x="8" y="4"/>
                      <a:pt x="0" y="8"/>
                      <a:pt x="3" y="12"/>
                    </a:cubicBezTo>
                    <a:cubicBezTo>
                      <a:pt x="6" y="17"/>
                      <a:pt x="19" y="22"/>
                      <a:pt x="19" y="22"/>
                    </a:cubicBezTo>
                    <a:cubicBezTo>
                      <a:pt x="27" y="10"/>
                      <a:pt x="15" y="11"/>
                      <a:pt x="1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2" name="Freeform 98"/>
              <p:cNvSpPr>
                <a:spLocks noChangeArrowheads="1"/>
              </p:cNvSpPr>
              <p:nvPr/>
            </p:nvSpPr>
            <p:spPr bwMode="auto">
              <a:xfrm>
                <a:off x="2712" y="50"/>
                <a:ext cx="17" cy="13"/>
              </a:xfrm>
              <a:custGeom>
                <a:avLst/>
                <a:gdLst>
                  <a:gd name="T0" fmla="*/ 4 w 20"/>
                  <a:gd name="T1" fmla="*/ 0 h 18"/>
                  <a:gd name="T2" fmla="*/ 3 w 20"/>
                  <a:gd name="T3" fmla="*/ 3 h 18"/>
                  <a:gd name="T4" fmla="*/ 4 w 20"/>
                  <a:gd name="T5" fmla="*/ 0 h 18"/>
                  <a:gd name="T6" fmla="*/ 0 60000 65536"/>
                  <a:gd name="T7" fmla="*/ 0 60000 65536"/>
                  <a:gd name="T8" fmla="*/ 0 60000 65536"/>
                  <a:gd name="T9" fmla="*/ 0 w 20"/>
                  <a:gd name="T10" fmla="*/ 0 h 18"/>
                  <a:gd name="T11" fmla="*/ 20 w 20"/>
                  <a:gd name="T12" fmla="*/ 18 h 1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0" h="18">
                    <a:moveTo>
                      <a:pt x="11" y="0"/>
                    </a:moveTo>
                    <a:cubicBezTo>
                      <a:pt x="1" y="14"/>
                      <a:pt x="0" y="9"/>
                      <a:pt x="9" y="18"/>
                    </a:cubicBezTo>
                    <a:cubicBezTo>
                      <a:pt x="20" y="14"/>
                      <a:pt x="16" y="18"/>
                      <a:pt x="1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3" name="Freeform 99"/>
              <p:cNvSpPr>
                <a:spLocks noChangeArrowheads="1"/>
              </p:cNvSpPr>
              <p:nvPr/>
            </p:nvSpPr>
            <p:spPr bwMode="auto">
              <a:xfrm>
                <a:off x="4023" y="65"/>
                <a:ext cx="21" cy="31"/>
              </a:xfrm>
              <a:custGeom>
                <a:avLst/>
                <a:gdLst>
                  <a:gd name="T0" fmla="*/ 11 w 24"/>
                  <a:gd name="T1" fmla="*/ 0 h 44"/>
                  <a:gd name="T2" fmla="*/ 4 w 24"/>
                  <a:gd name="T3" fmla="*/ 2 h 44"/>
                  <a:gd name="T4" fmla="*/ 0 w 24"/>
                  <a:gd name="T5" fmla="*/ 4 h 44"/>
                  <a:gd name="T6" fmla="*/ 8 w 24"/>
                  <a:gd name="T7" fmla="*/ 5 h 44"/>
                  <a:gd name="T8" fmla="*/ 11 w 24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44"/>
                  <a:gd name="T17" fmla="*/ 24 w 24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44">
                    <a:moveTo>
                      <a:pt x="24" y="0"/>
                    </a:moveTo>
                    <a:cubicBezTo>
                      <a:pt x="19" y="7"/>
                      <a:pt x="15" y="11"/>
                      <a:pt x="8" y="16"/>
                    </a:cubicBezTo>
                    <a:cubicBezTo>
                      <a:pt x="4" y="21"/>
                      <a:pt x="0" y="34"/>
                      <a:pt x="0" y="34"/>
                    </a:cubicBezTo>
                    <a:cubicBezTo>
                      <a:pt x="3" y="44"/>
                      <a:pt x="7" y="42"/>
                      <a:pt x="16" y="40"/>
                    </a:cubicBezTo>
                    <a:cubicBezTo>
                      <a:pt x="20" y="27"/>
                      <a:pt x="24" y="14"/>
                      <a:pt x="24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4" name="Freeform 100"/>
              <p:cNvSpPr>
                <a:spLocks noChangeArrowheads="1"/>
              </p:cNvSpPr>
              <p:nvPr/>
            </p:nvSpPr>
            <p:spPr bwMode="auto">
              <a:xfrm>
                <a:off x="3007" y="1423"/>
                <a:ext cx="35" cy="17"/>
              </a:xfrm>
              <a:custGeom>
                <a:avLst/>
                <a:gdLst>
                  <a:gd name="T0" fmla="*/ 12 w 41"/>
                  <a:gd name="T1" fmla="*/ 0 h 24"/>
                  <a:gd name="T2" fmla="*/ 10 w 41"/>
                  <a:gd name="T3" fmla="*/ 3 h 24"/>
                  <a:gd name="T4" fmla="*/ 12 w 41"/>
                  <a:gd name="T5" fmla="*/ 0 h 24"/>
                  <a:gd name="T6" fmla="*/ 0 60000 65536"/>
                  <a:gd name="T7" fmla="*/ 0 60000 65536"/>
                  <a:gd name="T8" fmla="*/ 0 60000 65536"/>
                  <a:gd name="T9" fmla="*/ 0 w 41"/>
                  <a:gd name="T10" fmla="*/ 0 h 24"/>
                  <a:gd name="T11" fmla="*/ 41 w 41"/>
                  <a:gd name="T12" fmla="*/ 24 h 2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1" h="24">
                    <a:moveTo>
                      <a:pt x="30" y="0"/>
                    </a:moveTo>
                    <a:cubicBezTo>
                      <a:pt x="4" y="4"/>
                      <a:pt x="0" y="17"/>
                      <a:pt x="26" y="24"/>
                    </a:cubicBezTo>
                    <a:cubicBezTo>
                      <a:pt x="41" y="19"/>
                      <a:pt x="38" y="10"/>
                      <a:pt x="30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5" name="Freeform 101"/>
              <p:cNvSpPr>
                <a:spLocks noChangeArrowheads="1"/>
              </p:cNvSpPr>
              <p:nvPr/>
            </p:nvSpPr>
            <p:spPr bwMode="auto">
              <a:xfrm>
                <a:off x="3053" y="1416"/>
                <a:ext cx="11" cy="14"/>
              </a:xfrm>
              <a:custGeom>
                <a:avLst/>
                <a:gdLst>
                  <a:gd name="T0" fmla="*/ 3 w 13"/>
                  <a:gd name="T1" fmla="*/ 1 h 20"/>
                  <a:gd name="T2" fmla="*/ 1 w 13"/>
                  <a:gd name="T3" fmla="*/ 1 h 20"/>
                  <a:gd name="T4" fmla="*/ 3 w 13"/>
                  <a:gd name="T5" fmla="*/ 3 h 20"/>
                  <a:gd name="T6" fmla="*/ 3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6" name="Freeform 102"/>
              <p:cNvSpPr>
                <a:spLocks noChangeArrowheads="1"/>
              </p:cNvSpPr>
              <p:nvPr/>
            </p:nvSpPr>
            <p:spPr bwMode="auto">
              <a:xfrm>
                <a:off x="2976" y="1272"/>
                <a:ext cx="10" cy="14"/>
              </a:xfrm>
              <a:custGeom>
                <a:avLst/>
                <a:gdLst>
                  <a:gd name="T0" fmla="*/ 2 w 13"/>
                  <a:gd name="T1" fmla="*/ 1 h 20"/>
                  <a:gd name="T2" fmla="*/ 1 w 13"/>
                  <a:gd name="T3" fmla="*/ 1 h 20"/>
                  <a:gd name="T4" fmla="*/ 2 w 13"/>
                  <a:gd name="T5" fmla="*/ 3 h 20"/>
                  <a:gd name="T6" fmla="*/ 2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7" name="Freeform 103"/>
              <p:cNvSpPr>
                <a:spLocks noChangeArrowheads="1"/>
              </p:cNvSpPr>
              <p:nvPr/>
            </p:nvSpPr>
            <p:spPr bwMode="auto">
              <a:xfrm>
                <a:off x="3045" y="1204"/>
                <a:ext cx="12" cy="18"/>
              </a:xfrm>
              <a:custGeom>
                <a:avLst/>
                <a:gdLst>
                  <a:gd name="T0" fmla="*/ 3 w 14"/>
                  <a:gd name="T1" fmla="*/ 0 h 25"/>
                  <a:gd name="T2" fmla="*/ 0 w 14"/>
                  <a:gd name="T3" fmla="*/ 1 h 25"/>
                  <a:gd name="T4" fmla="*/ 5 w 14"/>
                  <a:gd name="T5" fmla="*/ 3 h 25"/>
                  <a:gd name="T6" fmla="*/ 3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8" name="Freeform 104"/>
              <p:cNvSpPr>
                <a:spLocks noChangeArrowheads="1"/>
              </p:cNvSpPr>
              <p:nvPr/>
            </p:nvSpPr>
            <p:spPr bwMode="auto">
              <a:xfrm>
                <a:off x="3017" y="1203"/>
                <a:ext cx="13" cy="18"/>
              </a:xfrm>
              <a:custGeom>
                <a:avLst/>
                <a:gdLst>
                  <a:gd name="T0" fmla="*/ 6 w 14"/>
                  <a:gd name="T1" fmla="*/ 0 h 25"/>
                  <a:gd name="T2" fmla="*/ 0 w 14"/>
                  <a:gd name="T3" fmla="*/ 1 h 25"/>
                  <a:gd name="T4" fmla="*/ 7 w 14"/>
                  <a:gd name="T5" fmla="*/ 3 h 25"/>
                  <a:gd name="T6" fmla="*/ 6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9" name="Freeform 105"/>
              <p:cNvSpPr>
                <a:spLocks noChangeArrowheads="1"/>
              </p:cNvSpPr>
              <p:nvPr/>
            </p:nvSpPr>
            <p:spPr bwMode="auto">
              <a:xfrm>
                <a:off x="3004" y="1224"/>
                <a:ext cx="12" cy="14"/>
              </a:xfrm>
              <a:custGeom>
                <a:avLst/>
                <a:gdLst>
                  <a:gd name="T0" fmla="*/ 6 w 13"/>
                  <a:gd name="T1" fmla="*/ 1 h 20"/>
                  <a:gd name="T2" fmla="*/ 1 w 13"/>
                  <a:gd name="T3" fmla="*/ 1 h 20"/>
                  <a:gd name="T4" fmla="*/ 6 w 13"/>
                  <a:gd name="T5" fmla="*/ 3 h 20"/>
                  <a:gd name="T6" fmla="*/ 6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0" name="Freeform 106"/>
              <p:cNvSpPr>
                <a:spLocks noChangeArrowheads="1"/>
              </p:cNvSpPr>
              <p:nvPr/>
            </p:nvSpPr>
            <p:spPr bwMode="auto">
              <a:xfrm>
                <a:off x="2976" y="1256"/>
                <a:ext cx="10" cy="14"/>
              </a:xfrm>
              <a:custGeom>
                <a:avLst/>
                <a:gdLst>
                  <a:gd name="T0" fmla="*/ 2 w 13"/>
                  <a:gd name="T1" fmla="*/ 1 h 20"/>
                  <a:gd name="T2" fmla="*/ 1 w 13"/>
                  <a:gd name="T3" fmla="*/ 1 h 20"/>
                  <a:gd name="T4" fmla="*/ 2 w 13"/>
                  <a:gd name="T5" fmla="*/ 3 h 20"/>
                  <a:gd name="T6" fmla="*/ 2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1" name="Freeform 107"/>
              <p:cNvSpPr>
                <a:spLocks noChangeArrowheads="1"/>
              </p:cNvSpPr>
              <p:nvPr/>
            </p:nvSpPr>
            <p:spPr bwMode="auto">
              <a:xfrm>
                <a:off x="2997" y="1243"/>
                <a:ext cx="12" cy="14"/>
              </a:xfrm>
              <a:custGeom>
                <a:avLst/>
                <a:gdLst>
                  <a:gd name="T0" fmla="*/ 6 w 13"/>
                  <a:gd name="T1" fmla="*/ 1 h 20"/>
                  <a:gd name="T2" fmla="*/ 1 w 13"/>
                  <a:gd name="T3" fmla="*/ 1 h 20"/>
                  <a:gd name="T4" fmla="*/ 6 w 13"/>
                  <a:gd name="T5" fmla="*/ 3 h 20"/>
                  <a:gd name="T6" fmla="*/ 6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2" name="Freeform 108"/>
              <p:cNvSpPr>
                <a:spLocks noChangeArrowheads="1"/>
              </p:cNvSpPr>
              <p:nvPr/>
            </p:nvSpPr>
            <p:spPr bwMode="auto">
              <a:xfrm>
                <a:off x="2154" y="320"/>
                <a:ext cx="12" cy="14"/>
              </a:xfrm>
              <a:custGeom>
                <a:avLst/>
                <a:gdLst>
                  <a:gd name="T0" fmla="*/ 6 w 13"/>
                  <a:gd name="T1" fmla="*/ 1 h 20"/>
                  <a:gd name="T2" fmla="*/ 1 w 13"/>
                  <a:gd name="T3" fmla="*/ 1 h 20"/>
                  <a:gd name="T4" fmla="*/ 6 w 13"/>
                  <a:gd name="T5" fmla="*/ 3 h 20"/>
                  <a:gd name="T6" fmla="*/ 6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3" name="Freeform 109"/>
              <p:cNvSpPr>
                <a:spLocks noChangeArrowheads="1"/>
              </p:cNvSpPr>
              <p:nvPr/>
            </p:nvSpPr>
            <p:spPr bwMode="auto">
              <a:xfrm>
                <a:off x="2084" y="288"/>
                <a:ext cx="12" cy="14"/>
              </a:xfrm>
              <a:custGeom>
                <a:avLst/>
                <a:gdLst>
                  <a:gd name="T0" fmla="*/ 6 w 13"/>
                  <a:gd name="T1" fmla="*/ 1 h 20"/>
                  <a:gd name="T2" fmla="*/ 1 w 13"/>
                  <a:gd name="T3" fmla="*/ 1 h 20"/>
                  <a:gd name="T4" fmla="*/ 6 w 13"/>
                  <a:gd name="T5" fmla="*/ 3 h 20"/>
                  <a:gd name="T6" fmla="*/ 6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4" name="Freeform 110"/>
              <p:cNvSpPr>
                <a:spLocks noChangeArrowheads="1"/>
              </p:cNvSpPr>
              <p:nvPr/>
            </p:nvSpPr>
            <p:spPr bwMode="auto">
              <a:xfrm>
                <a:off x="1810" y="85"/>
                <a:ext cx="2370" cy="1537"/>
              </a:xfrm>
              <a:custGeom>
                <a:avLst/>
                <a:gdLst>
                  <a:gd name="T0" fmla="*/ 1048 w 2060"/>
                  <a:gd name="T1" fmla="*/ 436 h 1644"/>
                  <a:gd name="T2" fmla="*/ 772 w 2060"/>
                  <a:gd name="T3" fmla="*/ 396 h 1644"/>
                  <a:gd name="T4" fmla="*/ 366 w 2060"/>
                  <a:gd name="T5" fmla="*/ 431 h 1644"/>
                  <a:gd name="T6" fmla="*/ 107 w 2060"/>
                  <a:gd name="T7" fmla="*/ 508 h 1644"/>
                  <a:gd name="T8" fmla="*/ 28 w 2060"/>
                  <a:gd name="T9" fmla="*/ 628 h 1644"/>
                  <a:gd name="T10" fmla="*/ 337 w 2060"/>
                  <a:gd name="T11" fmla="*/ 708 h 1644"/>
                  <a:gd name="T12" fmla="*/ 712 w 2060"/>
                  <a:gd name="T13" fmla="*/ 696 h 1644"/>
                  <a:gd name="T14" fmla="*/ 920 w 2060"/>
                  <a:gd name="T15" fmla="*/ 759 h 1644"/>
                  <a:gd name="T16" fmla="*/ 1048 w 2060"/>
                  <a:gd name="T17" fmla="*/ 967 h 1644"/>
                  <a:gd name="T18" fmla="*/ 1153 w 2060"/>
                  <a:gd name="T19" fmla="*/ 1086 h 1644"/>
                  <a:gd name="T20" fmla="*/ 1633 w 2060"/>
                  <a:gd name="T21" fmla="*/ 1051 h 1644"/>
                  <a:gd name="T22" fmla="*/ 1894 w 2060"/>
                  <a:gd name="T23" fmla="*/ 922 h 1644"/>
                  <a:gd name="T24" fmla="*/ 2051 w 2060"/>
                  <a:gd name="T25" fmla="*/ 770 h 1644"/>
                  <a:gd name="T26" fmla="*/ 2315 w 2060"/>
                  <a:gd name="T27" fmla="*/ 667 h 1644"/>
                  <a:gd name="T28" fmla="*/ 1848 w 2060"/>
                  <a:gd name="T29" fmla="*/ 571 h 1644"/>
                  <a:gd name="T30" fmla="*/ 1894 w 2060"/>
                  <a:gd name="T31" fmla="*/ 546 h 1644"/>
                  <a:gd name="T32" fmla="*/ 2327 w 2060"/>
                  <a:gd name="T33" fmla="*/ 611 h 1644"/>
                  <a:gd name="T34" fmla="*/ 2547 w 2060"/>
                  <a:gd name="T35" fmla="*/ 529 h 1644"/>
                  <a:gd name="T36" fmla="*/ 2425 w 2060"/>
                  <a:gd name="T37" fmla="*/ 510 h 1644"/>
                  <a:gd name="T38" fmla="*/ 2155 w 2060"/>
                  <a:gd name="T39" fmla="*/ 477 h 1644"/>
                  <a:gd name="T40" fmla="*/ 2647 w 2060"/>
                  <a:gd name="T41" fmla="*/ 509 h 1644"/>
                  <a:gd name="T42" fmla="*/ 3005 w 2060"/>
                  <a:gd name="T43" fmla="*/ 570 h 1644"/>
                  <a:gd name="T44" fmla="*/ 3186 w 2060"/>
                  <a:gd name="T45" fmla="*/ 690 h 1644"/>
                  <a:gd name="T46" fmla="*/ 3728 w 2060"/>
                  <a:gd name="T47" fmla="*/ 566 h 1644"/>
                  <a:gd name="T48" fmla="*/ 3950 w 2060"/>
                  <a:gd name="T49" fmla="*/ 687 h 1644"/>
                  <a:gd name="T50" fmla="*/ 3959 w 2060"/>
                  <a:gd name="T51" fmla="*/ 584 h 1644"/>
                  <a:gd name="T52" fmla="*/ 4080 w 2060"/>
                  <a:gd name="T53" fmla="*/ 534 h 1644"/>
                  <a:gd name="T54" fmla="*/ 4135 w 2060"/>
                  <a:gd name="T55" fmla="*/ 364 h 1644"/>
                  <a:gd name="T56" fmla="*/ 4229 w 2060"/>
                  <a:gd name="T57" fmla="*/ 353 h 1644"/>
                  <a:gd name="T58" fmla="*/ 4274 w 2060"/>
                  <a:gd name="T59" fmla="*/ 285 h 1644"/>
                  <a:gd name="T60" fmla="*/ 4188 w 2060"/>
                  <a:gd name="T61" fmla="*/ 151 h 1644"/>
                  <a:gd name="T62" fmla="*/ 4404 w 2060"/>
                  <a:gd name="T63" fmla="*/ 72 h 1644"/>
                  <a:gd name="T64" fmla="*/ 4515 w 2060"/>
                  <a:gd name="T65" fmla="*/ 139 h 1644"/>
                  <a:gd name="T66" fmla="*/ 4504 w 2060"/>
                  <a:gd name="T67" fmla="*/ 82 h 1644"/>
                  <a:gd name="T68" fmla="*/ 4580 w 2060"/>
                  <a:gd name="T69" fmla="*/ 34 h 1644"/>
                  <a:gd name="T70" fmla="*/ 4726 w 2060"/>
                  <a:gd name="T71" fmla="*/ 0 h 1644"/>
                  <a:gd name="T72" fmla="*/ 4221 w 2060"/>
                  <a:gd name="T73" fmla="*/ 42 h 1644"/>
                  <a:gd name="T74" fmla="*/ 3670 w 2060"/>
                  <a:gd name="T75" fmla="*/ 56 h 1644"/>
                  <a:gd name="T76" fmla="*/ 3129 w 2060"/>
                  <a:gd name="T77" fmla="*/ 20 h 1644"/>
                  <a:gd name="T78" fmla="*/ 2623 w 2060"/>
                  <a:gd name="T79" fmla="*/ 44 h 1644"/>
                  <a:gd name="T80" fmla="*/ 2411 w 2060"/>
                  <a:gd name="T81" fmla="*/ 114 h 1644"/>
                  <a:gd name="T82" fmla="*/ 2146 w 2060"/>
                  <a:gd name="T83" fmla="*/ 92 h 1644"/>
                  <a:gd name="T84" fmla="*/ 1758 w 2060"/>
                  <a:gd name="T85" fmla="*/ 122 h 1644"/>
                  <a:gd name="T86" fmla="*/ 1546 w 2060"/>
                  <a:gd name="T87" fmla="*/ 93 h 1644"/>
                  <a:gd name="T88" fmla="*/ 846 w 2060"/>
                  <a:gd name="T89" fmla="*/ 166 h 1644"/>
                  <a:gd name="T90" fmla="*/ 1243 w 2060"/>
                  <a:gd name="T91" fmla="*/ 142 h 1644"/>
                  <a:gd name="T92" fmla="*/ 1478 w 2060"/>
                  <a:gd name="T93" fmla="*/ 183 h 1644"/>
                  <a:gd name="T94" fmla="*/ 1029 w 2060"/>
                  <a:gd name="T95" fmla="*/ 238 h 1644"/>
                  <a:gd name="T96" fmla="*/ 639 w 2060"/>
                  <a:gd name="T97" fmla="*/ 278 h 1644"/>
                  <a:gd name="T98" fmla="*/ 387 w 2060"/>
                  <a:gd name="T99" fmla="*/ 357 h 1644"/>
                  <a:gd name="T100" fmla="*/ 657 w 2060"/>
                  <a:gd name="T101" fmla="*/ 369 h 1644"/>
                  <a:gd name="T102" fmla="*/ 882 w 2060"/>
                  <a:gd name="T103" fmla="*/ 382 h 1644"/>
                  <a:gd name="T104" fmla="*/ 1142 w 2060"/>
                  <a:gd name="T105" fmla="*/ 395 h 1644"/>
                  <a:gd name="T106" fmla="*/ 1129 w 2060"/>
                  <a:gd name="T107" fmla="*/ 342 h 1644"/>
                  <a:gd name="T108" fmla="*/ 1373 w 2060"/>
                  <a:gd name="T109" fmla="*/ 366 h 1644"/>
                  <a:gd name="T110" fmla="*/ 1591 w 2060"/>
                  <a:gd name="T111" fmla="*/ 313 h 1644"/>
                  <a:gd name="T112" fmla="*/ 1791 w 2060"/>
                  <a:gd name="T113" fmla="*/ 321 h 1644"/>
                  <a:gd name="T114" fmla="*/ 1481 w 2060"/>
                  <a:gd name="T115" fmla="*/ 399 h 164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060"/>
                  <a:gd name="T175" fmla="*/ 0 h 1644"/>
                  <a:gd name="T176" fmla="*/ 2060 w 2060"/>
                  <a:gd name="T177" fmla="*/ 1644 h 1644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060" h="1644">
                    <a:moveTo>
                      <a:pt x="697" y="677"/>
                    </a:moveTo>
                    <a:cubicBezTo>
                      <a:pt x="659" y="675"/>
                      <a:pt x="652" y="669"/>
                      <a:pt x="618" y="667"/>
                    </a:cubicBezTo>
                    <a:cubicBezTo>
                      <a:pt x="607" y="666"/>
                      <a:pt x="594" y="661"/>
                      <a:pt x="582" y="658"/>
                    </a:cubicBezTo>
                    <a:cubicBezTo>
                      <a:pt x="577" y="655"/>
                      <a:pt x="568" y="650"/>
                      <a:pt x="568" y="650"/>
                    </a:cubicBezTo>
                    <a:cubicBezTo>
                      <a:pt x="551" y="652"/>
                      <a:pt x="557" y="655"/>
                      <a:pt x="546" y="658"/>
                    </a:cubicBezTo>
                    <a:cubicBezTo>
                      <a:pt x="540" y="667"/>
                      <a:pt x="542" y="669"/>
                      <a:pt x="546" y="677"/>
                    </a:cubicBezTo>
                    <a:cubicBezTo>
                      <a:pt x="548" y="680"/>
                      <a:pt x="550" y="686"/>
                      <a:pt x="550" y="686"/>
                    </a:cubicBezTo>
                    <a:cubicBezTo>
                      <a:pt x="526" y="694"/>
                      <a:pt x="506" y="678"/>
                      <a:pt x="488" y="670"/>
                    </a:cubicBezTo>
                    <a:cubicBezTo>
                      <a:pt x="481" y="653"/>
                      <a:pt x="472" y="655"/>
                      <a:pt x="452" y="653"/>
                    </a:cubicBezTo>
                    <a:cubicBezTo>
                      <a:pt x="446" y="648"/>
                      <a:pt x="444" y="648"/>
                      <a:pt x="437" y="650"/>
                    </a:cubicBezTo>
                    <a:cubicBezTo>
                      <a:pt x="427" y="647"/>
                      <a:pt x="433" y="648"/>
                      <a:pt x="423" y="642"/>
                    </a:cubicBezTo>
                    <a:cubicBezTo>
                      <a:pt x="421" y="641"/>
                      <a:pt x="418" y="639"/>
                      <a:pt x="418" y="639"/>
                    </a:cubicBezTo>
                    <a:cubicBezTo>
                      <a:pt x="416" y="638"/>
                      <a:pt x="413" y="633"/>
                      <a:pt x="413" y="630"/>
                    </a:cubicBezTo>
                    <a:cubicBezTo>
                      <a:pt x="415" y="625"/>
                      <a:pt x="418" y="616"/>
                      <a:pt x="418" y="616"/>
                    </a:cubicBezTo>
                    <a:cubicBezTo>
                      <a:pt x="416" y="592"/>
                      <a:pt x="421" y="588"/>
                      <a:pt x="398" y="591"/>
                    </a:cubicBezTo>
                    <a:cubicBezTo>
                      <a:pt x="390" y="598"/>
                      <a:pt x="390" y="595"/>
                      <a:pt x="381" y="592"/>
                    </a:cubicBezTo>
                    <a:cubicBezTo>
                      <a:pt x="370" y="592"/>
                      <a:pt x="361" y="595"/>
                      <a:pt x="348" y="597"/>
                    </a:cubicBezTo>
                    <a:cubicBezTo>
                      <a:pt x="344" y="595"/>
                      <a:pt x="337" y="597"/>
                      <a:pt x="333" y="595"/>
                    </a:cubicBezTo>
                    <a:cubicBezTo>
                      <a:pt x="331" y="594"/>
                      <a:pt x="330" y="592"/>
                      <a:pt x="328" y="592"/>
                    </a:cubicBezTo>
                    <a:cubicBezTo>
                      <a:pt x="314" y="591"/>
                      <a:pt x="296" y="597"/>
                      <a:pt x="283" y="602"/>
                    </a:cubicBezTo>
                    <a:cubicBezTo>
                      <a:pt x="276" y="603"/>
                      <a:pt x="268" y="606"/>
                      <a:pt x="260" y="608"/>
                    </a:cubicBezTo>
                    <a:cubicBezTo>
                      <a:pt x="255" y="609"/>
                      <a:pt x="246" y="613"/>
                      <a:pt x="246" y="613"/>
                    </a:cubicBezTo>
                    <a:cubicBezTo>
                      <a:pt x="228" y="611"/>
                      <a:pt x="209" y="609"/>
                      <a:pt x="189" y="611"/>
                    </a:cubicBezTo>
                    <a:cubicBezTo>
                      <a:pt x="184" y="613"/>
                      <a:pt x="180" y="614"/>
                      <a:pt x="175" y="617"/>
                    </a:cubicBezTo>
                    <a:cubicBezTo>
                      <a:pt x="173" y="619"/>
                      <a:pt x="173" y="620"/>
                      <a:pt x="173" y="622"/>
                    </a:cubicBezTo>
                    <a:cubicBezTo>
                      <a:pt x="172" y="623"/>
                      <a:pt x="169" y="623"/>
                      <a:pt x="169" y="625"/>
                    </a:cubicBezTo>
                    <a:cubicBezTo>
                      <a:pt x="163" y="634"/>
                      <a:pt x="167" y="641"/>
                      <a:pt x="158" y="645"/>
                    </a:cubicBezTo>
                    <a:cubicBezTo>
                      <a:pt x="153" y="648"/>
                      <a:pt x="149" y="652"/>
                      <a:pt x="144" y="655"/>
                    </a:cubicBezTo>
                    <a:cubicBezTo>
                      <a:pt x="141" y="656"/>
                      <a:pt x="135" y="659"/>
                      <a:pt x="135" y="659"/>
                    </a:cubicBezTo>
                    <a:cubicBezTo>
                      <a:pt x="133" y="664"/>
                      <a:pt x="130" y="666"/>
                      <a:pt x="130" y="669"/>
                    </a:cubicBezTo>
                    <a:cubicBezTo>
                      <a:pt x="128" y="677"/>
                      <a:pt x="132" y="691"/>
                      <a:pt x="124" y="698"/>
                    </a:cubicBezTo>
                    <a:cubicBezTo>
                      <a:pt x="118" y="703"/>
                      <a:pt x="108" y="709"/>
                      <a:pt x="101" y="711"/>
                    </a:cubicBezTo>
                    <a:cubicBezTo>
                      <a:pt x="101" y="711"/>
                      <a:pt x="90" y="716"/>
                      <a:pt x="87" y="716"/>
                    </a:cubicBezTo>
                    <a:cubicBezTo>
                      <a:pt x="85" y="717"/>
                      <a:pt x="82" y="717"/>
                      <a:pt x="82" y="717"/>
                    </a:cubicBezTo>
                    <a:cubicBezTo>
                      <a:pt x="76" y="725"/>
                      <a:pt x="68" y="733"/>
                      <a:pt x="60" y="738"/>
                    </a:cubicBezTo>
                    <a:cubicBezTo>
                      <a:pt x="56" y="745"/>
                      <a:pt x="53" y="755"/>
                      <a:pt x="46" y="759"/>
                    </a:cubicBezTo>
                    <a:cubicBezTo>
                      <a:pt x="43" y="764"/>
                      <a:pt x="37" y="767"/>
                      <a:pt x="31" y="773"/>
                    </a:cubicBezTo>
                    <a:cubicBezTo>
                      <a:pt x="26" y="780"/>
                      <a:pt x="25" y="789"/>
                      <a:pt x="23" y="797"/>
                    </a:cubicBezTo>
                    <a:cubicBezTo>
                      <a:pt x="20" y="803"/>
                      <a:pt x="19" y="809"/>
                      <a:pt x="17" y="816"/>
                    </a:cubicBezTo>
                    <a:cubicBezTo>
                      <a:pt x="15" y="817"/>
                      <a:pt x="14" y="824"/>
                      <a:pt x="14" y="824"/>
                    </a:cubicBezTo>
                    <a:cubicBezTo>
                      <a:pt x="15" y="831"/>
                      <a:pt x="26" y="842"/>
                      <a:pt x="26" y="842"/>
                    </a:cubicBezTo>
                    <a:cubicBezTo>
                      <a:pt x="26" y="847"/>
                      <a:pt x="17" y="855"/>
                      <a:pt x="17" y="855"/>
                    </a:cubicBezTo>
                    <a:cubicBezTo>
                      <a:pt x="14" y="863"/>
                      <a:pt x="17" y="867"/>
                      <a:pt x="25" y="870"/>
                    </a:cubicBezTo>
                    <a:cubicBezTo>
                      <a:pt x="28" y="884"/>
                      <a:pt x="17" y="902"/>
                      <a:pt x="6" y="909"/>
                    </a:cubicBezTo>
                    <a:cubicBezTo>
                      <a:pt x="0" y="927"/>
                      <a:pt x="5" y="927"/>
                      <a:pt x="12" y="941"/>
                    </a:cubicBezTo>
                    <a:cubicBezTo>
                      <a:pt x="23" y="963"/>
                      <a:pt x="29" y="969"/>
                      <a:pt x="53" y="977"/>
                    </a:cubicBezTo>
                    <a:cubicBezTo>
                      <a:pt x="60" y="986"/>
                      <a:pt x="56" y="983"/>
                      <a:pt x="63" y="989"/>
                    </a:cubicBezTo>
                    <a:cubicBezTo>
                      <a:pt x="62" y="994"/>
                      <a:pt x="59" y="997"/>
                      <a:pt x="59" y="1002"/>
                    </a:cubicBezTo>
                    <a:cubicBezTo>
                      <a:pt x="57" y="1009"/>
                      <a:pt x="70" y="1020"/>
                      <a:pt x="74" y="1027"/>
                    </a:cubicBezTo>
                    <a:cubicBezTo>
                      <a:pt x="77" y="1031"/>
                      <a:pt x="91" y="1036"/>
                      <a:pt x="91" y="1036"/>
                    </a:cubicBezTo>
                    <a:cubicBezTo>
                      <a:pt x="94" y="1036"/>
                      <a:pt x="96" y="1036"/>
                      <a:pt x="98" y="1034"/>
                    </a:cubicBezTo>
                    <a:cubicBezTo>
                      <a:pt x="99" y="1034"/>
                      <a:pt x="98" y="1031"/>
                      <a:pt x="99" y="1030"/>
                    </a:cubicBezTo>
                    <a:cubicBezTo>
                      <a:pt x="101" y="1030"/>
                      <a:pt x="107" y="1038"/>
                      <a:pt x="108" y="1038"/>
                    </a:cubicBezTo>
                    <a:cubicBezTo>
                      <a:pt x="119" y="1047"/>
                      <a:pt x="133" y="1055"/>
                      <a:pt x="146" y="1059"/>
                    </a:cubicBezTo>
                    <a:cubicBezTo>
                      <a:pt x="149" y="1067"/>
                      <a:pt x="152" y="1066"/>
                      <a:pt x="159" y="1064"/>
                    </a:cubicBezTo>
                    <a:cubicBezTo>
                      <a:pt x="163" y="1061"/>
                      <a:pt x="166" y="1059"/>
                      <a:pt x="169" y="1058"/>
                    </a:cubicBezTo>
                    <a:cubicBezTo>
                      <a:pt x="172" y="1056"/>
                      <a:pt x="178" y="1055"/>
                      <a:pt x="178" y="1055"/>
                    </a:cubicBezTo>
                    <a:cubicBezTo>
                      <a:pt x="192" y="1059"/>
                      <a:pt x="209" y="1061"/>
                      <a:pt x="224" y="1063"/>
                    </a:cubicBezTo>
                    <a:cubicBezTo>
                      <a:pt x="231" y="1067"/>
                      <a:pt x="229" y="1070"/>
                      <a:pt x="238" y="1069"/>
                    </a:cubicBezTo>
                    <a:cubicBezTo>
                      <a:pt x="238" y="1063"/>
                      <a:pt x="238" y="1056"/>
                      <a:pt x="238" y="1050"/>
                    </a:cubicBezTo>
                    <a:cubicBezTo>
                      <a:pt x="241" y="1041"/>
                      <a:pt x="257" y="1059"/>
                      <a:pt x="260" y="1061"/>
                    </a:cubicBezTo>
                    <a:cubicBezTo>
                      <a:pt x="266" y="1050"/>
                      <a:pt x="279" y="1052"/>
                      <a:pt x="291" y="1050"/>
                    </a:cubicBezTo>
                    <a:cubicBezTo>
                      <a:pt x="297" y="1049"/>
                      <a:pt x="302" y="1044"/>
                      <a:pt x="308" y="1041"/>
                    </a:cubicBezTo>
                    <a:cubicBezTo>
                      <a:pt x="319" y="1042"/>
                      <a:pt x="330" y="1045"/>
                      <a:pt x="341" y="1049"/>
                    </a:cubicBezTo>
                    <a:cubicBezTo>
                      <a:pt x="342" y="1050"/>
                      <a:pt x="344" y="1055"/>
                      <a:pt x="344" y="1058"/>
                    </a:cubicBezTo>
                    <a:cubicBezTo>
                      <a:pt x="344" y="1061"/>
                      <a:pt x="342" y="1067"/>
                      <a:pt x="342" y="1067"/>
                    </a:cubicBezTo>
                    <a:cubicBezTo>
                      <a:pt x="347" y="1070"/>
                      <a:pt x="355" y="1072"/>
                      <a:pt x="361" y="1075"/>
                    </a:cubicBezTo>
                    <a:cubicBezTo>
                      <a:pt x="362" y="1075"/>
                      <a:pt x="365" y="1077"/>
                      <a:pt x="365" y="1077"/>
                    </a:cubicBezTo>
                    <a:cubicBezTo>
                      <a:pt x="375" y="1074"/>
                      <a:pt x="384" y="1074"/>
                      <a:pt x="393" y="1080"/>
                    </a:cubicBezTo>
                    <a:cubicBezTo>
                      <a:pt x="396" y="1083"/>
                      <a:pt x="398" y="1088"/>
                      <a:pt x="401" y="1092"/>
                    </a:cubicBezTo>
                    <a:cubicBezTo>
                      <a:pt x="404" y="1095"/>
                      <a:pt x="407" y="1102"/>
                      <a:pt x="407" y="1102"/>
                    </a:cubicBezTo>
                    <a:cubicBezTo>
                      <a:pt x="404" y="1114"/>
                      <a:pt x="399" y="1127"/>
                      <a:pt x="396" y="1138"/>
                    </a:cubicBezTo>
                    <a:cubicBezTo>
                      <a:pt x="393" y="1147"/>
                      <a:pt x="395" y="1141"/>
                      <a:pt x="389" y="1152"/>
                    </a:cubicBezTo>
                    <a:cubicBezTo>
                      <a:pt x="387" y="1153"/>
                      <a:pt x="385" y="1156"/>
                      <a:pt x="385" y="1156"/>
                    </a:cubicBezTo>
                    <a:cubicBezTo>
                      <a:pt x="389" y="1185"/>
                      <a:pt x="396" y="1180"/>
                      <a:pt x="410" y="1197"/>
                    </a:cubicBezTo>
                    <a:cubicBezTo>
                      <a:pt x="427" y="1219"/>
                      <a:pt x="440" y="1239"/>
                      <a:pt x="447" y="1266"/>
                    </a:cubicBezTo>
                    <a:cubicBezTo>
                      <a:pt x="446" y="1280"/>
                      <a:pt x="452" y="1314"/>
                      <a:pt x="435" y="1325"/>
                    </a:cubicBezTo>
                    <a:cubicBezTo>
                      <a:pt x="427" y="1347"/>
                      <a:pt x="433" y="1325"/>
                      <a:pt x="430" y="1367"/>
                    </a:cubicBezTo>
                    <a:cubicBezTo>
                      <a:pt x="429" y="1377"/>
                      <a:pt x="421" y="1381"/>
                      <a:pt x="418" y="1391"/>
                    </a:cubicBezTo>
                    <a:cubicBezTo>
                      <a:pt x="421" y="1413"/>
                      <a:pt x="430" y="1422"/>
                      <a:pt x="446" y="1438"/>
                    </a:cubicBezTo>
                    <a:cubicBezTo>
                      <a:pt x="449" y="1441"/>
                      <a:pt x="450" y="1442"/>
                      <a:pt x="452" y="1447"/>
                    </a:cubicBezTo>
                    <a:cubicBezTo>
                      <a:pt x="454" y="1450"/>
                      <a:pt x="455" y="1456"/>
                      <a:pt x="455" y="1456"/>
                    </a:cubicBezTo>
                    <a:cubicBezTo>
                      <a:pt x="457" y="1475"/>
                      <a:pt x="458" y="1488"/>
                      <a:pt x="460" y="1505"/>
                    </a:cubicBezTo>
                    <a:cubicBezTo>
                      <a:pt x="461" y="1514"/>
                      <a:pt x="461" y="1511"/>
                      <a:pt x="464" y="1522"/>
                    </a:cubicBezTo>
                    <a:cubicBezTo>
                      <a:pt x="466" y="1524"/>
                      <a:pt x="466" y="1527"/>
                      <a:pt x="466" y="1527"/>
                    </a:cubicBezTo>
                    <a:cubicBezTo>
                      <a:pt x="468" y="1542"/>
                      <a:pt x="469" y="1552"/>
                      <a:pt x="481" y="1561"/>
                    </a:cubicBezTo>
                    <a:cubicBezTo>
                      <a:pt x="485" y="1566"/>
                      <a:pt x="488" y="1569"/>
                      <a:pt x="494" y="1572"/>
                    </a:cubicBezTo>
                    <a:cubicBezTo>
                      <a:pt x="497" y="1585"/>
                      <a:pt x="503" y="1597"/>
                      <a:pt x="506" y="1610"/>
                    </a:cubicBezTo>
                    <a:cubicBezTo>
                      <a:pt x="506" y="1614"/>
                      <a:pt x="508" y="1619"/>
                      <a:pt x="505" y="1622"/>
                    </a:cubicBezTo>
                    <a:cubicBezTo>
                      <a:pt x="503" y="1625"/>
                      <a:pt x="497" y="1628"/>
                      <a:pt x="497" y="1628"/>
                    </a:cubicBezTo>
                    <a:cubicBezTo>
                      <a:pt x="488" y="1642"/>
                      <a:pt x="509" y="1644"/>
                      <a:pt x="517" y="1644"/>
                    </a:cubicBezTo>
                    <a:cubicBezTo>
                      <a:pt x="539" y="1639"/>
                      <a:pt x="557" y="1635"/>
                      <a:pt x="579" y="1633"/>
                    </a:cubicBezTo>
                    <a:cubicBezTo>
                      <a:pt x="598" y="1630"/>
                      <a:pt x="613" y="1627"/>
                      <a:pt x="632" y="1624"/>
                    </a:cubicBezTo>
                    <a:cubicBezTo>
                      <a:pt x="635" y="1624"/>
                      <a:pt x="638" y="1622"/>
                      <a:pt x="641" y="1621"/>
                    </a:cubicBezTo>
                    <a:cubicBezTo>
                      <a:pt x="642" y="1621"/>
                      <a:pt x="644" y="1619"/>
                      <a:pt x="646" y="1617"/>
                    </a:cubicBezTo>
                    <a:cubicBezTo>
                      <a:pt x="649" y="1617"/>
                      <a:pt x="655" y="1616"/>
                      <a:pt x="655" y="1616"/>
                    </a:cubicBezTo>
                    <a:cubicBezTo>
                      <a:pt x="659" y="1610"/>
                      <a:pt x="664" y="1603"/>
                      <a:pt x="670" y="1600"/>
                    </a:cubicBezTo>
                    <a:cubicBezTo>
                      <a:pt x="675" y="1594"/>
                      <a:pt x="678" y="1591"/>
                      <a:pt x="683" y="1588"/>
                    </a:cubicBezTo>
                    <a:cubicBezTo>
                      <a:pt x="687" y="1581"/>
                      <a:pt x="697" y="1577"/>
                      <a:pt x="704" y="1574"/>
                    </a:cubicBezTo>
                    <a:cubicBezTo>
                      <a:pt x="715" y="1563"/>
                      <a:pt x="726" y="1550"/>
                      <a:pt x="731" y="1535"/>
                    </a:cubicBezTo>
                    <a:cubicBezTo>
                      <a:pt x="731" y="1531"/>
                      <a:pt x="729" y="1528"/>
                      <a:pt x="729" y="1525"/>
                    </a:cubicBezTo>
                    <a:cubicBezTo>
                      <a:pt x="729" y="1494"/>
                      <a:pt x="737" y="1505"/>
                      <a:pt x="754" y="1494"/>
                    </a:cubicBezTo>
                    <a:cubicBezTo>
                      <a:pt x="759" y="1488"/>
                      <a:pt x="762" y="1483"/>
                      <a:pt x="765" y="1475"/>
                    </a:cubicBezTo>
                    <a:cubicBezTo>
                      <a:pt x="763" y="1458"/>
                      <a:pt x="765" y="1439"/>
                      <a:pt x="755" y="1424"/>
                    </a:cubicBezTo>
                    <a:cubicBezTo>
                      <a:pt x="759" y="1413"/>
                      <a:pt x="771" y="1419"/>
                      <a:pt x="779" y="1422"/>
                    </a:cubicBezTo>
                    <a:cubicBezTo>
                      <a:pt x="782" y="1427"/>
                      <a:pt x="782" y="1435"/>
                      <a:pt x="785" y="1427"/>
                    </a:cubicBezTo>
                    <a:cubicBezTo>
                      <a:pt x="786" y="1416"/>
                      <a:pt x="786" y="1405"/>
                      <a:pt x="786" y="1396"/>
                    </a:cubicBezTo>
                    <a:cubicBezTo>
                      <a:pt x="788" y="1386"/>
                      <a:pt x="810" y="1385"/>
                      <a:pt x="817" y="1380"/>
                    </a:cubicBezTo>
                    <a:cubicBezTo>
                      <a:pt x="820" y="1374"/>
                      <a:pt x="831" y="1367"/>
                      <a:pt x="837" y="1363"/>
                    </a:cubicBezTo>
                    <a:cubicBezTo>
                      <a:pt x="841" y="1361"/>
                      <a:pt x="847" y="1356"/>
                      <a:pt x="847" y="1356"/>
                    </a:cubicBezTo>
                    <a:cubicBezTo>
                      <a:pt x="855" y="1345"/>
                      <a:pt x="845" y="1333"/>
                      <a:pt x="844" y="1320"/>
                    </a:cubicBezTo>
                    <a:cubicBezTo>
                      <a:pt x="845" y="1310"/>
                      <a:pt x="847" y="1308"/>
                      <a:pt x="850" y="1299"/>
                    </a:cubicBezTo>
                    <a:cubicBezTo>
                      <a:pt x="847" y="1288"/>
                      <a:pt x="842" y="1288"/>
                      <a:pt x="834" y="1280"/>
                    </a:cubicBezTo>
                    <a:cubicBezTo>
                      <a:pt x="833" y="1275"/>
                      <a:pt x="830" y="1266"/>
                      <a:pt x="830" y="1266"/>
                    </a:cubicBezTo>
                    <a:cubicBezTo>
                      <a:pt x="831" y="1250"/>
                      <a:pt x="831" y="1236"/>
                      <a:pt x="831" y="1220"/>
                    </a:cubicBezTo>
                    <a:cubicBezTo>
                      <a:pt x="833" y="1192"/>
                      <a:pt x="861" y="1183"/>
                      <a:pt x="876" y="1166"/>
                    </a:cubicBezTo>
                    <a:cubicBezTo>
                      <a:pt x="879" y="1160"/>
                      <a:pt x="884" y="1160"/>
                      <a:pt x="885" y="1153"/>
                    </a:cubicBezTo>
                    <a:cubicBezTo>
                      <a:pt x="890" y="1144"/>
                      <a:pt x="889" y="1142"/>
                      <a:pt x="895" y="1136"/>
                    </a:cubicBezTo>
                    <a:cubicBezTo>
                      <a:pt x="898" y="1127"/>
                      <a:pt x="906" y="1114"/>
                      <a:pt x="915" y="1111"/>
                    </a:cubicBezTo>
                    <a:cubicBezTo>
                      <a:pt x="920" y="1105"/>
                      <a:pt x="924" y="1099"/>
                      <a:pt x="930" y="1094"/>
                    </a:cubicBezTo>
                    <a:cubicBezTo>
                      <a:pt x="935" y="1089"/>
                      <a:pt x="938" y="1089"/>
                      <a:pt x="943" y="1084"/>
                    </a:cubicBezTo>
                    <a:cubicBezTo>
                      <a:pt x="947" y="1080"/>
                      <a:pt x="949" y="1078"/>
                      <a:pt x="955" y="1077"/>
                    </a:cubicBezTo>
                    <a:cubicBezTo>
                      <a:pt x="961" y="1066"/>
                      <a:pt x="958" y="1069"/>
                      <a:pt x="966" y="1064"/>
                    </a:cubicBezTo>
                    <a:cubicBezTo>
                      <a:pt x="972" y="1055"/>
                      <a:pt x="978" y="1045"/>
                      <a:pt x="983" y="1036"/>
                    </a:cubicBezTo>
                    <a:cubicBezTo>
                      <a:pt x="988" y="1030"/>
                      <a:pt x="989" y="1019"/>
                      <a:pt x="991" y="1013"/>
                    </a:cubicBezTo>
                    <a:cubicBezTo>
                      <a:pt x="994" y="1003"/>
                      <a:pt x="992" y="1009"/>
                      <a:pt x="998" y="999"/>
                    </a:cubicBezTo>
                    <a:cubicBezTo>
                      <a:pt x="1003" y="992"/>
                      <a:pt x="1003" y="984"/>
                      <a:pt x="1005" y="977"/>
                    </a:cubicBezTo>
                    <a:cubicBezTo>
                      <a:pt x="1003" y="966"/>
                      <a:pt x="1000" y="970"/>
                      <a:pt x="989" y="974"/>
                    </a:cubicBezTo>
                    <a:cubicBezTo>
                      <a:pt x="971" y="986"/>
                      <a:pt x="941" y="983"/>
                      <a:pt x="921" y="983"/>
                    </a:cubicBezTo>
                    <a:cubicBezTo>
                      <a:pt x="892" y="981"/>
                      <a:pt x="895" y="977"/>
                      <a:pt x="878" y="961"/>
                    </a:cubicBezTo>
                    <a:cubicBezTo>
                      <a:pt x="875" y="949"/>
                      <a:pt x="867" y="944"/>
                      <a:pt x="858" y="936"/>
                    </a:cubicBezTo>
                    <a:cubicBezTo>
                      <a:pt x="853" y="933"/>
                      <a:pt x="844" y="930"/>
                      <a:pt x="844" y="930"/>
                    </a:cubicBezTo>
                    <a:cubicBezTo>
                      <a:pt x="837" y="909"/>
                      <a:pt x="828" y="891"/>
                      <a:pt x="817" y="872"/>
                    </a:cubicBezTo>
                    <a:cubicBezTo>
                      <a:pt x="811" y="866"/>
                      <a:pt x="816" y="869"/>
                      <a:pt x="805" y="863"/>
                    </a:cubicBezTo>
                    <a:cubicBezTo>
                      <a:pt x="802" y="859"/>
                      <a:pt x="796" y="856"/>
                      <a:pt x="796" y="856"/>
                    </a:cubicBezTo>
                    <a:cubicBezTo>
                      <a:pt x="786" y="842"/>
                      <a:pt x="794" y="825"/>
                      <a:pt x="785" y="813"/>
                    </a:cubicBezTo>
                    <a:cubicBezTo>
                      <a:pt x="774" y="794"/>
                      <a:pt x="759" y="772"/>
                      <a:pt x="745" y="758"/>
                    </a:cubicBezTo>
                    <a:cubicBezTo>
                      <a:pt x="742" y="744"/>
                      <a:pt x="737" y="736"/>
                      <a:pt x="729" y="723"/>
                    </a:cubicBezTo>
                    <a:cubicBezTo>
                      <a:pt x="726" y="720"/>
                      <a:pt x="723" y="709"/>
                      <a:pt x="723" y="709"/>
                    </a:cubicBezTo>
                    <a:cubicBezTo>
                      <a:pt x="740" y="705"/>
                      <a:pt x="757" y="733"/>
                      <a:pt x="766" y="744"/>
                    </a:cubicBezTo>
                    <a:cubicBezTo>
                      <a:pt x="771" y="758"/>
                      <a:pt x="771" y="759"/>
                      <a:pt x="786" y="764"/>
                    </a:cubicBezTo>
                    <a:cubicBezTo>
                      <a:pt x="793" y="766"/>
                      <a:pt x="800" y="773"/>
                      <a:pt x="800" y="773"/>
                    </a:cubicBezTo>
                    <a:cubicBezTo>
                      <a:pt x="803" y="780"/>
                      <a:pt x="808" y="784"/>
                      <a:pt x="813" y="791"/>
                    </a:cubicBezTo>
                    <a:cubicBezTo>
                      <a:pt x="813" y="803"/>
                      <a:pt x="814" y="809"/>
                      <a:pt x="817" y="819"/>
                    </a:cubicBezTo>
                    <a:cubicBezTo>
                      <a:pt x="819" y="842"/>
                      <a:pt x="820" y="841"/>
                      <a:pt x="839" y="847"/>
                    </a:cubicBezTo>
                    <a:cubicBezTo>
                      <a:pt x="844" y="852"/>
                      <a:pt x="847" y="856"/>
                      <a:pt x="851" y="861"/>
                    </a:cubicBezTo>
                    <a:cubicBezTo>
                      <a:pt x="851" y="863"/>
                      <a:pt x="853" y="864"/>
                      <a:pt x="853" y="866"/>
                    </a:cubicBezTo>
                    <a:cubicBezTo>
                      <a:pt x="853" y="869"/>
                      <a:pt x="853" y="874"/>
                      <a:pt x="855" y="877"/>
                    </a:cubicBezTo>
                    <a:cubicBezTo>
                      <a:pt x="856" y="884"/>
                      <a:pt x="870" y="889"/>
                      <a:pt x="875" y="894"/>
                    </a:cubicBezTo>
                    <a:cubicBezTo>
                      <a:pt x="887" y="927"/>
                      <a:pt x="870" y="945"/>
                      <a:pt x="910" y="955"/>
                    </a:cubicBezTo>
                    <a:cubicBezTo>
                      <a:pt x="921" y="953"/>
                      <a:pt x="926" y="955"/>
                      <a:pt x="933" y="949"/>
                    </a:cubicBezTo>
                    <a:cubicBezTo>
                      <a:pt x="938" y="942"/>
                      <a:pt x="944" y="941"/>
                      <a:pt x="951" y="936"/>
                    </a:cubicBezTo>
                    <a:cubicBezTo>
                      <a:pt x="972" y="924"/>
                      <a:pt x="978" y="920"/>
                      <a:pt x="1003" y="916"/>
                    </a:cubicBezTo>
                    <a:cubicBezTo>
                      <a:pt x="1009" y="914"/>
                      <a:pt x="1017" y="911"/>
                      <a:pt x="1025" y="909"/>
                    </a:cubicBezTo>
                    <a:cubicBezTo>
                      <a:pt x="1031" y="906"/>
                      <a:pt x="1036" y="899"/>
                      <a:pt x="1042" y="897"/>
                    </a:cubicBezTo>
                    <a:cubicBezTo>
                      <a:pt x="1051" y="894"/>
                      <a:pt x="1060" y="894"/>
                      <a:pt x="1068" y="888"/>
                    </a:cubicBezTo>
                    <a:cubicBezTo>
                      <a:pt x="1073" y="881"/>
                      <a:pt x="1079" y="877"/>
                      <a:pt x="1084" y="869"/>
                    </a:cubicBezTo>
                    <a:cubicBezTo>
                      <a:pt x="1087" y="861"/>
                      <a:pt x="1088" y="850"/>
                      <a:pt x="1098" y="844"/>
                    </a:cubicBezTo>
                    <a:cubicBezTo>
                      <a:pt x="1104" y="836"/>
                      <a:pt x="1105" y="825"/>
                      <a:pt x="1108" y="816"/>
                    </a:cubicBezTo>
                    <a:cubicBezTo>
                      <a:pt x="1110" y="811"/>
                      <a:pt x="1115" y="808"/>
                      <a:pt x="1116" y="803"/>
                    </a:cubicBezTo>
                    <a:cubicBezTo>
                      <a:pt x="1110" y="800"/>
                      <a:pt x="1110" y="805"/>
                      <a:pt x="1102" y="808"/>
                    </a:cubicBezTo>
                    <a:cubicBezTo>
                      <a:pt x="1099" y="802"/>
                      <a:pt x="1104" y="795"/>
                      <a:pt x="1098" y="792"/>
                    </a:cubicBezTo>
                    <a:cubicBezTo>
                      <a:pt x="1094" y="789"/>
                      <a:pt x="1084" y="788"/>
                      <a:pt x="1084" y="788"/>
                    </a:cubicBezTo>
                    <a:cubicBezTo>
                      <a:pt x="1077" y="780"/>
                      <a:pt x="1076" y="783"/>
                      <a:pt x="1067" y="786"/>
                    </a:cubicBezTo>
                    <a:cubicBezTo>
                      <a:pt x="1064" y="788"/>
                      <a:pt x="1057" y="789"/>
                      <a:pt x="1057" y="789"/>
                    </a:cubicBezTo>
                    <a:cubicBezTo>
                      <a:pt x="1054" y="789"/>
                      <a:pt x="1051" y="789"/>
                      <a:pt x="1048" y="788"/>
                    </a:cubicBezTo>
                    <a:cubicBezTo>
                      <a:pt x="1046" y="786"/>
                      <a:pt x="1045" y="778"/>
                      <a:pt x="1045" y="778"/>
                    </a:cubicBezTo>
                    <a:cubicBezTo>
                      <a:pt x="1046" y="778"/>
                      <a:pt x="1048" y="777"/>
                      <a:pt x="1050" y="775"/>
                    </a:cubicBezTo>
                    <a:cubicBezTo>
                      <a:pt x="1060" y="772"/>
                      <a:pt x="1067" y="778"/>
                      <a:pt x="1060" y="763"/>
                    </a:cubicBezTo>
                    <a:cubicBezTo>
                      <a:pt x="1059" y="763"/>
                      <a:pt x="1057" y="761"/>
                      <a:pt x="1056" y="761"/>
                    </a:cubicBezTo>
                    <a:cubicBezTo>
                      <a:pt x="1053" y="761"/>
                      <a:pt x="1048" y="761"/>
                      <a:pt x="1046" y="763"/>
                    </a:cubicBezTo>
                    <a:cubicBezTo>
                      <a:pt x="1046" y="764"/>
                      <a:pt x="1045" y="766"/>
                      <a:pt x="1043" y="767"/>
                    </a:cubicBezTo>
                    <a:cubicBezTo>
                      <a:pt x="1036" y="775"/>
                      <a:pt x="1025" y="777"/>
                      <a:pt x="1016" y="780"/>
                    </a:cubicBezTo>
                    <a:cubicBezTo>
                      <a:pt x="1011" y="780"/>
                      <a:pt x="1006" y="778"/>
                      <a:pt x="1003" y="777"/>
                    </a:cubicBezTo>
                    <a:cubicBezTo>
                      <a:pt x="1002" y="777"/>
                      <a:pt x="997" y="775"/>
                      <a:pt x="997" y="775"/>
                    </a:cubicBezTo>
                    <a:cubicBezTo>
                      <a:pt x="988" y="763"/>
                      <a:pt x="986" y="761"/>
                      <a:pt x="971" y="758"/>
                    </a:cubicBezTo>
                    <a:cubicBezTo>
                      <a:pt x="971" y="753"/>
                      <a:pt x="974" y="747"/>
                      <a:pt x="971" y="742"/>
                    </a:cubicBezTo>
                    <a:cubicBezTo>
                      <a:pt x="969" y="739"/>
                      <a:pt x="960" y="736"/>
                      <a:pt x="957" y="734"/>
                    </a:cubicBezTo>
                    <a:cubicBezTo>
                      <a:pt x="954" y="733"/>
                      <a:pt x="947" y="731"/>
                      <a:pt x="947" y="731"/>
                    </a:cubicBezTo>
                    <a:cubicBezTo>
                      <a:pt x="941" y="725"/>
                      <a:pt x="935" y="722"/>
                      <a:pt x="929" y="716"/>
                    </a:cubicBezTo>
                    <a:cubicBezTo>
                      <a:pt x="930" y="706"/>
                      <a:pt x="932" y="700"/>
                      <a:pt x="941" y="697"/>
                    </a:cubicBezTo>
                    <a:cubicBezTo>
                      <a:pt x="955" y="698"/>
                      <a:pt x="968" y="702"/>
                      <a:pt x="980" y="705"/>
                    </a:cubicBezTo>
                    <a:cubicBezTo>
                      <a:pt x="986" y="711"/>
                      <a:pt x="988" y="716"/>
                      <a:pt x="995" y="720"/>
                    </a:cubicBezTo>
                    <a:cubicBezTo>
                      <a:pt x="1005" y="734"/>
                      <a:pt x="1012" y="736"/>
                      <a:pt x="1025" y="744"/>
                    </a:cubicBezTo>
                    <a:cubicBezTo>
                      <a:pt x="1033" y="742"/>
                      <a:pt x="1045" y="747"/>
                      <a:pt x="1051" y="741"/>
                    </a:cubicBezTo>
                    <a:cubicBezTo>
                      <a:pt x="1060" y="733"/>
                      <a:pt x="1048" y="738"/>
                      <a:pt x="1059" y="734"/>
                    </a:cubicBezTo>
                    <a:cubicBezTo>
                      <a:pt x="1064" y="738"/>
                      <a:pt x="1068" y="739"/>
                      <a:pt x="1073" y="742"/>
                    </a:cubicBezTo>
                    <a:cubicBezTo>
                      <a:pt x="1079" y="752"/>
                      <a:pt x="1093" y="750"/>
                      <a:pt x="1104" y="753"/>
                    </a:cubicBezTo>
                    <a:cubicBezTo>
                      <a:pt x="1121" y="764"/>
                      <a:pt x="1110" y="759"/>
                      <a:pt x="1141" y="761"/>
                    </a:cubicBezTo>
                    <a:cubicBezTo>
                      <a:pt x="1152" y="763"/>
                      <a:pt x="1156" y="766"/>
                      <a:pt x="1163" y="775"/>
                    </a:cubicBezTo>
                    <a:cubicBezTo>
                      <a:pt x="1159" y="788"/>
                      <a:pt x="1167" y="781"/>
                      <a:pt x="1173" y="777"/>
                    </a:cubicBezTo>
                    <a:cubicBezTo>
                      <a:pt x="1175" y="770"/>
                      <a:pt x="1178" y="770"/>
                      <a:pt x="1181" y="764"/>
                    </a:cubicBezTo>
                    <a:cubicBezTo>
                      <a:pt x="1190" y="767"/>
                      <a:pt x="1189" y="772"/>
                      <a:pt x="1187" y="783"/>
                    </a:cubicBezTo>
                    <a:cubicBezTo>
                      <a:pt x="1195" y="789"/>
                      <a:pt x="1206" y="786"/>
                      <a:pt x="1215" y="789"/>
                    </a:cubicBezTo>
                    <a:cubicBezTo>
                      <a:pt x="1221" y="791"/>
                      <a:pt x="1226" y="797"/>
                      <a:pt x="1234" y="800"/>
                    </a:cubicBezTo>
                    <a:cubicBezTo>
                      <a:pt x="1245" y="803"/>
                      <a:pt x="1255" y="808"/>
                      <a:pt x="1265" y="816"/>
                    </a:cubicBezTo>
                    <a:cubicBezTo>
                      <a:pt x="1268" y="827"/>
                      <a:pt x="1272" y="831"/>
                      <a:pt x="1282" y="834"/>
                    </a:cubicBezTo>
                    <a:cubicBezTo>
                      <a:pt x="1286" y="842"/>
                      <a:pt x="1288" y="847"/>
                      <a:pt x="1296" y="852"/>
                    </a:cubicBezTo>
                    <a:cubicBezTo>
                      <a:pt x="1308" y="849"/>
                      <a:pt x="1302" y="850"/>
                      <a:pt x="1314" y="847"/>
                    </a:cubicBezTo>
                    <a:cubicBezTo>
                      <a:pt x="1316" y="845"/>
                      <a:pt x="1319" y="845"/>
                      <a:pt x="1319" y="845"/>
                    </a:cubicBezTo>
                    <a:cubicBezTo>
                      <a:pt x="1328" y="852"/>
                      <a:pt x="1322" y="842"/>
                      <a:pt x="1319" y="839"/>
                    </a:cubicBezTo>
                    <a:cubicBezTo>
                      <a:pt x="1316" y="844"/>
                      <a:pt x="1311" y="847"/>
                      <a:pt x="1310" y="853"/>
                    </a:cubicBezTo>
                    <a:cubicBezTo>
                      <a:pt x="1310" y="856"/>
                      <a:pt x="1307" y="863"/>
                      <a:pt x="1307" y="863"/>
                    </a:cubicBezTo>
                    <a:cubicBezTo>
                      <a:pt x="1308" y="869"/>
                      <a:pt x="1310" y="880"/>
                      <a:pt x="1319" y="880"/>
                    </a:cubicBezTo>
                    <a:lnTo>
                      <a:pt x="1320" y="916"/>
                    </a:lnTo>
                    <a:lnTo>
                      <a:pt x="1348" y="1005"/>
                    </a:lnTo>
                    <a:lnTo>
                      <a:pt x="1373" y="1033"/>
                    </a:lnTo>
                    <a:lnTo>
                      <a:pt x="1416" y="994"/>
                    </a:lnTo>
                    <a:lnTo>
                      <a:pt x="1413" y="967"/>
                    </a:lnTo>
                    <a:lnTo>
                      <a:pt x="1424" y="959"/>
                    </a:lnTo>
                    <a:lnTo>
                      <a:pt x="1423" y="925"/>
                    </a:lnTo>
                    <a:lnTo>
                      <a:pt x="1452" y="916"/>
                    </a:lnTo>
                    <a:lnTo>
                      <a:pt x="1520" y="855"/>
                    </a:lnTo>
                    <a:lnTo>
                      <a:pt x="1533" y="839"/>
                    </a:lnTo>
                    <a:lnTo>
                      <a:pt x="1588" y="824"/>
                    </a:lnTo>
                    <a:lnTo>
                      <a:pt x="1608" y="847"/>
                    </a:lnTo>
                    <a:lnTo>
                      <a:pt x="1602" y="858"/>
                    </a:lnTo>
                    <a:lnTo>
                      <a:pt x="1619" y="875"/>
                    </a:lnTo>
                    <a:lnTo>
                      <a:pt x="1624" y="899"/>
                    </a:lnTo>
                    <a:lnTo>
                      <a:pt x="1641" y="906"/>
                    </a:lnTo>
                    <a:lnTo>
                      <a:pt x="1677" y="892"/>
                    </a:lnTo>
                    <a:lnTo>
                      <a:pt x="1675" y="975"/>
                    </a:lnTo>
                    <a:lnTo>
                      <a:pt x="1684" y="956"/>
                    </a:lnTo>
                    <a:lnTo>
                      <a:pt x="1707" y="1000"/>
                    </a:lnTo>
                    <a:lnTo>
                      <a:pt x="1704" y="1030"/>
                    </a:lnTo>
                    <a:lnTo>
                      <a:pt x="1718" y="1013"/>
                    </a:lnTo>
                    <a:lnTo>
                      <a:pt x="1721" y="997"/>
                    </a:lnTo>
                    <a:lnTo>
                      <a:pt x="1738" y="972"/>
                    </a:lnTo>
                    <a:lnTo>
                      <a:pt x="1728" y="958"/>
                    </a:lnTo>
                    <a:lnTo>
                      <a:pt x="1737" y="942"/>
                    </a:lnTo>
                    <a:lnTo>
                      <a:pt x="1725" y="913"/>
                    </a:lnTo>
                    <a:lnTo>
                      <a:pt x="1732" y="889"/>
                    </a:lnTo>
                    <a:lnTo>
                      <a:pt x="1715" y="895"/>
                    </a:lnTo>
                    <a:lnTo>
                      <a:pt x="1707" y="874"/>
                    </a:lnTo>
                    <a:lnTo>
                      <a:pt x="1701" y="844"/>
                    </a:lnTo>
                    <a:lnTo>
                      <a:pt x="1714" y="816"/>
                    </a:lnTo>
                    <a:lnTo>
                      <a:pt x="1728" y="834"/>
                    </a:lnTo>
                    <a:lnTo>
                      <a:pt x="1721" y="880"/>
                    </a:lnTo>
                    <a:lnTo>
                      <a:pt x="1738" y="849"/>
                    </a:lnTo>
                    <a:lnTo>
                      <a:pt x="1732" y="824"/>
                    </a:lnTo>
                    <a:lnTo>
                      <a:pt x="1752" y="808"/>
                    </a:lnTo>
                    <a:lnTo>
                      <a:pt x="1752" y="797"/>
                    </a:lnTo>
                    <a:lnTo>
                      <a:pt x="1759" y="800"/>
                    </a:lnTo>
                    <a:lnTo>
                      <a:pt x="1796" y="756"/>
                    </a:lnTo>
                    <a:lnTo>
                      <a:pt x="1805" y="684"/>
                    </a:lnTo>
                    <a:lnTo>
                      <a:pt x="1810" y="655"/>
                    </a:lnTo>
                    <a:lnTo>
                      <a:pt x="1794" y="664"/>
                    </a:lnTo>
                    <a:lnTo>
                      <a:pt x="1788" y="655"/>
                    </a:lnTo>
                    <a:lnTo>
                      <a:pt x="1800" y="638"/>
                    </a:lnTo>
                    <a:lnTo>
                      <a:pt x="1776" y="592"/>
                    </a:lnTo>
                    <a:lnTo>
                      <a:pt x="1763" y="580"/>
                    </a:lnTo>
                    <a:lnTo>
                      <a:pt x="1783" y="544"/>
                    </a:lnTo>
                    <a:lnTo>
                      <a:pt x="1762" y="539"/>
                    </a:lnTo>
                    <a:lnTo>
                      <a:pt x="1743" y="531"/>
                    </a:lnTo>
                    <a:lnTo>
                      <a:pt x="1751" y="503"/>
                    </a:lnTo>
                    <a:lnTo>
                      <a:pt x="1763" y="487"/>
                    </a:lnTo>
                    <a:lnTo>
                      <a:pt x="1766" y="519"/>
                    </a:lnTo>
                    <a:lnTo>
                      <a:pt x="1788" y="498"/>
                    </a:lnTo>
                    <a:lnTo>
                      <a:pt x="1805" y="497"/>
                    </a:lnTo>
                    <a:lnTo>
                      <a:pt x="1797" y="519"/>
                    </a:lnTo>
                    <a:lnTo>
                      <a:pt x="1824" y="528"/>
                    </a:lnTo>
                    <a:lnTo>
                      <a:pt x="1816" y="545"/>
                    </a:lnTo>
                    <a:lnTo>
                      <a:pt x="1830" y="559"/>
                    </a:lnTo>
                    <a:lnTo>
                      <a:pt x="1830" y="588"/>
                    </a:lnTo>
                    <a:lnTo>
                      <a:pt x="1861" y="559"/>
                    </a:lnTo>
                    <a:lnTo>
                      <a:pt x="1850" y="531"/>
                    </a:lnTo>
                    <a:lnTo>
                      <a:pt x="1821" y="489"/>
                    </a:lnTo>
                    <a:lnTo>
                      <a:pt x="1830" y="473"/>
                    </a:lnTo>
                    <a:lnTo>
                      <a:pt x="1824" y="448"/>
                    </a:lnTo>
                    <a:lnTo>
                      <a:pt x="1844" y="427"/>
                    </a:lnTo>
                    <a:lnTo>
                      <a:pt x="1868" y="416"/>
                    </a:lnTo>
                    <a:lnTo>
                      <a:pt x="1867" y="367"/>
                    </a:lnTo>
                    <a:lnTo>
                      <a:pt x="1865" y="333"/>
                    </a:lnTo>
                    <a:lnTo>
                      <a:pt x="1858" y="302"/>
                    </a:lnTo>
                    <a:lnTo>
                      <a:pt x="1830" y="248"/>
                    </a:lnTo>
                    <a:lnTo>
                      <a:pt x="1825" y="275"/>
                    </a:lnTo>
                    <a:lnTo>
                      <a:pt x="1807" y="258"/>
                    </a:lnTo>
                    <a:lnTo>
                      <a:pt x="1790" y="266"/>
                    </a:lnTo>
                    <a:lnTo>
                      <a:pt x="1805" y="226"/>
                    </a:lnTo>
                    <a:lnTo>
                      <a:pt x="1821" y="192"/>
                    </a:lnTo>
                    <a:lnTo>
                      <a:pt x="1850" y="176"/>
                    </a:lnTo>
                    <a:lnTo>
                      <a:pt x="1853" y="161"/>
                    </a:lnTo>
                    <a:lnTo>
                      <a:pt x="1873" y="155"/>
                    </a:lnTo>
                    <a:lnTo>
                      <a:pt x="1873" y="170"/>
                    </a:lnTo>
                    <a:lnTo>
                      <a:pt x="1896" y="145"/>
                    </a:lnTo>
                    <a:lnTo>
                      <a:pt x="1882" y="139"/>
                    </a:lnTo>
                    <a:lnTo>
                      <a:pt x="1882" y="120"/>
                    </a:lnTo>
                    <a:lnTo>
                      <a:pt x="1899" y="108"/>
                    </a:lnTo>
                    <a:lnTo>
                      <a:pt x="1906" y="122"/>
                    </a:lnTo>
                    <a:lnTo>
                      <a:pt x="1929" y="100"/>
                    </a:lnTo>
                    <a:lnTo>
                      <a:pt x="1926" y="120"/>
                    </a:lnTo>
                    <a:lnTo>
                      <a:pt x="1927" y="136"/>
                    </a:lnTo>
                    <a:lnTo>
                      <a:pt x="1926" y="158"/>
                    </a:lnTo>
                    <a:lnTo>
                      <a:pt x="1918" y="175"/>
                    </a:lnTo>
                    <a:lnTo>
                      <a:pt x="1932" y="197"/>
                    </a:lnTo>
                    <a:lnTo>
                      <a:pt x="1938" y="212"/>
                    </a:lnTo>
                    <a:lnTo>
                      <a:pt x="1947" y="209"/>
                    </a:lnTo>
                    <a:lnTo>
                      <a:pt x="1992" y="256"/>
                    </a:lnTo>
                    <a:lnTo>
                      <a:pt x="2002" y="233"/>
                    </a:lnTo>
                    <a:lnTo>
                      <a:pt x="2014" y="216"/>
                    </a:lnTo>
                    <a:lnTo>
                      <a:pt x="1994" y="205"/>
                    </a:lnTo>
                    <a:lnTo>
                      <a:pt x="1999" y="184"/>
                    </a:lnTo>
                    <a:lnTo>
                      <a:pt x="1999" y="172"/>
                    </a:lnTo>
                    <a:lnTo>
                      <a:pt x="1978" y="150"/>
                    </a:lnTo>
                    <a:lnTo>
                      <a:pt x="1960" y="147"/>
                    </a:lnTo>
                    <a:lnTo>
                      <a:pt x="1943" y="123"/>
                    </a:lnTo>
                    <a:lnTo>
                      <a:pt x="1966" y="119"/>
                    </a:lnTo>
                    <a:lnTo>
                      <a:pt x="1977" y="100"/>
                    </a:lnTo>
                    <a:lnTo>
                      <a:pt x="1991" y="106"/>
                    </a:lnTo>
                    <a:lnTo>
                      <a:pt x="2005" y="98"/>
                    </a:lnTo>
                    <a:lnTo>
                      <a:pt x="1990" y="80"/>
                    </a:lnTo>
                    <a:lnTo>
                      <a:pt x="2002" y="69"/>
                    </a:lnTo>
                    <a:lnTo>
                      <a:pt x="2021" y="68"/>
                    </a:lnTo>
                    <a:lnTo>
                      <a:pt x="2000" y="53"/>
                    </a:lnTo>
                    <a:lnTo>
                      <a:pt x="1975" y="51"/>
                    </a:lnTo>
                    <a:lnTo>
                      <a:pt x="1990" y="32"/>
                    </a:lnTo>
                    <a:lnTo>
                      <a:pt x="1989" y="11"/>
                    </a:lnTo>
                    <a:lnTo>
                      <a:pt x="2005" y="27"/>
                    </a:lnTo>
                    <a:lnTo>
                      <a:pt x="2015" y="18"/>
                    </a:lnTo>
                    <a:lnTo>
                      <a:pt x="2024" y="21"/>
                    </a:lnTo>
                    <a:lnTo>
                      <a:pt x="2038" y="36"/>
                    </a:lnTo>
                    <a:lnTo>
                      <a:pt x="2060" y="33"/>
                    </a:lnTo>
                    <a:lnTo>
                      <a:pt x="2042" y="15"/>
                    </a:lnTo>
                    <a:lnTo>
                      <a:pt x="2038" y="0"/>
                    </a:lnTo>
                    <a:lnTo>
                      <a:pt x="2006" y="5"/>
                    </a:lnTo>
                    <a:lnTo>
                      <a:pt x="1994" y="0"/>
                    </a:lnTo>
                    <a:lnTo>
                      <a:pt x="1955" y="11"/>
                    </a:lnTo>
                    <a:lnTo>
                      <a:pt x="1913" y="18"/>
                    </a:lnTo>
                    <a:lnTo>
                      <a:pt x="1886" y="30"/>
                    </a:lnTo>
                    <a:lnTo>
                      <a:pt x="1885" y="47"/>
                    </a:lnTo>
                    <a:lnTo>
                      <a:pt x="1864" y="50"/>
                    </a:lnTo>
                    <a:cubicBezTo>
                      <a:pt x="1858" y="55"/>
                      <a:pt x="1854" y="75"/>
                      <a:pt x="1847" y="77"/>
                    </a:cubicBezTo>
                    <a:cubicBezTo>
                      <a:pt x="1839" y="82"/>
                      <a:pt x="1830" y="65"/>
                      <a:pt x="1820" y="63"/>
                    </a:cubicBezTo>
                    <a:lnTo>
                      <a:pt x="1786" y="66"/>
                    </a:lnTo>
                    <a:lnTo>
                      <a:pt x="1732" y="56"/>
                    </a:lnTo>
                    <a:lnTo>
                      <a:pt x="1709" y="62"/>
                    </a:lnTo>
                    <a:lnTo>
                      <a:pt x="1678" y="56"/>
                    </a:lnTo>
                    <a:lnTo>
                      <a:pt x="1666" y="47"/>
                    </a:lnTo>
                    <a:lnTo>
                      <a:pt x="1643" y="50"/>
                    </a:lnTo>
                    <a:cubicBezTo>
                      <a:pt x="1635" y="52"/>
                      <a:pt x="1626" y="57"/>
                      <a:pt x="1618" y="60"/>
                    </a:cubicBezTo>
                    <a:cubicBezTo>
                      <a:pt x="1610" y="63"/>
                      <a:pt x="1603" y="67"/>
                      <a:pt x="1597" y="71"/>
                    </a:cubicBezTo>
                    <a:cubicBezTo>
                      <a:pt x="1591" y="75"/>
                      <a:pt x="1587" y="84"/>
                      <a:pt x="1583" y="83"/>
                    </a:cubicBezTo>
                    <a:cubicBezTo>
                      <a:pt x="1571" y="90"/>
                      <a:pt x="1576" y="67"/>
                      <a:pt x="1571" y="65"/>
                    </a:cubicBezTo>
                    <a:lnTo>
                      <a:pt x="1553" y="69"/>
                    </a:lnTo>
                    <a:cubicBezTo>
                      <a:pt x="1544" y="66"/>
                      <a:pt x="1531" y="50"/>
                      <a:pt x="1517" y="47"/>
                    </a:cubicBezTo>
                    <a:cubicBezTo>
                      <a:pt x="1503" y="46"/>
                      <a:pt x="1479" y="45"/>
                      <a:pt x="1468" y="48"/>
                    </a:cubicBezTo>
                    <a:cubicBezTo>
                      <a:pt x="1457" y="51"/>
                      <a:pt x="1461" y="63"/>
                      <a:pt x="1451" y="63"/>
                    </a:cubicBezTo>
                    <a:cubicBezTo>
                      <a:pt x="1439" y="66"/>
                      <a:pt x="1419" y="48"/>
                      <a:pt x="1408" y="47"/>
                    </a:cubicBezTo>
                    <a:cubicBezTo>
                      <a:pt x="1397" y="46"/>
                      <a:pt x="1390" y="59"/>
                      <a:pt x="1382" y="59"/>
                    </a:cubicBezTo>
                    <a:cubicBezTo>
                      <a:pt x="1374" y="59"/>
                      <a:pt x="1362" y="52"/>
                      <a:pt x="1357" y="47"/>
                    </a:cubicBezTo>
                    <a:cubicBezTo>
                      <a:pt x="1352" y="42"/>
                      <a:pt x="1356" y="36"/>
                      <a:pt x="1349" y="30"/>
                    </a:cubicBezTo>
                    <a:cubicBezTo>
                      <a:pt x="1333" y="26"/>
                      <a:pt x="1330" y="13"/>
                      <a:pt x="1318" y="11"/>
                    </a:cubicBezTo>
                    <a:cubicBezTo>
                      <a:pt x="1306" y="9"/>
                      <a:pt x="1287" y="20"/>
                      <a:pt x="1277" y="20"/>
                    </a:cubicBezTo>
                    <a:cubicBezTo>
                      <a:pt x="1267" y="20"/>
                      <a:pt x="1268" y="10"/>
                      <a:pt x="1259" y="9"/>
                    </a:cubicBezTo>
                    <a:lnTo>
                      <a:pt x="1222" y="14"/>
                    </a:lnTo>
                    <a:lnTo>
                      <a:pt x="1210" y="32"/>
                    </a:lnTo>
                    <a:cubicBezTo>
                      <a:pt x="1203" y="35"/>
                      <a:pt x="1187" y="28"/>
                      <a:pt x="1178" y="29"/>
                    </a:cubicBezTo>
                    <a:cubicBezTo>
                      <a:pt x="1169" y="30"/>
                      <a:pt x="1164" y="36"/>
                      <a:pt x="1154" y="39"/>
                    </a:cubicBezTo>
                    <a:cubicBezTo>
                      <a:pt x="1144" y="42"/>
                      <a:pt x="1124" y="44"/>
                      <a:pt x="1120" y="48"/>
                    </a:cubicBezTo>
                    <a:cubicBezTo>
                      <a:pt x="1109" y="57"/>
                      <a:pt x="1132" y="61"/>
                      <a:pt x="1132" y="65"/>
                    </a:cubicBezTo>
                    <a:cubicBezTo>
                      <a:pt x="1132" y="69"/>
                      <a:pt x="1126" y="70"/>
                      <a:pt x="1118" y="72"/>
                    </a:cubicBezTo>
                    <a:cubicBezTo>
                      <a:pt x="1110" y="74"/>
                      <a:pt x="1084" y="72"/>
                      <a:pt x="1085" y="77"/>
                    </a:cubicBezTo>
                    <a:cubicBezTo>
                      <a:pt x="1085" y="86"/>
                      <a:pt x="1126" y="103"/>
                      <a:pt x="1127" y="105"/>
                    </a:cubicBezTo>
                    <a:lnTo>
                      <a:pt x="1090" y="90"/>
                    </a:lnTo>
                    <a:lnTo>
                      <a:pt x="1072" y="95"/>
                    </a:lnTo>
                    <a:cubicBezTo>
                      <a:pt x="1063" y="93"/>
                      <a:pt x="1039" y="65"/>
                      <a:pt x="1033" y="80"/>
                    </a:cubicBezTo>
                    <a:cubicBezTo>
                      <a:pt x="1027" y="95"/>
                      <a:pt x="1077" y="132"/>
                      <a:pt x="1084" y="147"/>
                    </a:cubicBezTo>
                    <a:lnTo>
                      <a:pt x="1075" y="171"/>
                    </a:lnTo>
                    <a:lnTo>
                      <a:pt x="1040" y="170"/>
                    </a:lnTo>
                    <a:cubicBezTo>
                      <a:pt x="1040" y="170"/>
                      <a:pt x="1061" y="164"/>
                      <a:pt x="1060" y="155"/>
                    </a:cubicBezTo>
                    <a:cubicBezTo>
                      <a:pt x="1059" y="146"/>
                      <a:pt x="1043" y="127"/>
                      <a:pt x="1031" y="113"/>
                    </a:cubicBezTo>
                    <a:cubicBezTo>
                      <a:pt x="1025" y="101"/>
                      <a:pt x="1030" y="84"/>
                      <a:pt x="1024" y="81"/>
                    </a:cubicBezTo>
                    <a:cubicBezTo>
                      <a:pt x="1018" y="78"/>
                      <a:pt x="997" y="65"/>
                      <a:pt x="989" y="71"/>
                    </a:cubicBezTo>
                    <a:cubicBezTo>
                      <a:pt x="968" y="74"/>
                      <a:pt x="970" y="107"/>
                      <a:pt x="974" y="116"/>
                    </a:cubicBezTo>
                    <a:cubicBezTo>
                      <a:pt x="978" y="125"/>
                      <a:pt x="1009" y="122"/>
                      <a:pt x="1012" y="125"/>
                    </a:cubicBezTo>
                    <a:cubicBezTo>
                      <a:pt x="1028" y="153"/>
                      <a:pt x="1005" y="143"/>
                      <a:pt x="989" y="134"/>
                    </a:cubicBezTo>
                    <a:cubicBezTo>
                      <a:pt x="973" y="125"/>
                      <a:pt x="968" y="128"/>
                      <a:pt x="958" y="128"/>
                    </a:cubicBezTo>
                    <a:cubicBezTo>
                      <a:pt x="948" y="128"/>
                      <a:pt x="931" y="133"/>
                      <a:pt x="926" y="137"/>
                    </a:cubicBezTo>
                    <a:cubicBezTo>
                      <a:pt x="921" y="141"/>
                      <a:pt x="939" y="157"/>
                      <a:pt x="926" y="152"/>
                    </a:cubicBezTo>
                    <a:cubicBezTo>
                      <a:pt x="913" y="147"/>
                      <a:pt x="899" y="149"/>
                      <a:pt x="886" y="147"/>
                    </a:cubicBezTo>
                    <a:cubicBezTo>
                      <a:pt x="873" y="145"/>
                      <a:pt x="863" y="136"/>
                      <a:pt x="847" y="140"/>
                    </a:cubicBezTo>
                    <a:cubicBezTo>
                      <a:pt x="825" y="147"/>
                      <a:pt x="794" y="185"/>
                      <a:pt x="787" y="171"/>
                    </a:cubicBezTo>
                    <a:cubicBezTo>
                      <a:pt x="780" y="157"/>
                      <a:pt x="800" y="155"/>
                      <a:pt x="800" y="150"/>
                    </a:cubicBezTo>
                    <a:cubicBezTo>
                      <a:pt x="800" y="145"/>
                      <a:pt x="796" y="138"/>
                      <a:pt x="790" y="138"/>
                    </a:cubicBezTo>
                    <a:cubicBezTo>
                      <a:pt x="784" y="138"/>
                      <a:pt x="764" y="144"/>
                      <a:pt x="763" y="152"/>
                    </a:cubicBezTo>
                    <a:cubicBezTo>
                      <a:pt x="761" y="163"/>
                      <a:pt x="783" y="181"/>
                      <a:pt x="782" y="186"/>
                    </a:cubicBezTo>
                    <a:cubicBezTo>
                      <a:pt x="781" y="191"/>
                      <a:pt x="765" y="180"/>
                      <a:pt x="758" y="183"/>
                    </a:cubicBezTo>
                    <a:cubicBezTo>
                      <a:pt x="751" y="186"/>
                      <a:pt x="746" y="207"/>
                      <a:pt x="742" y="203"/>
                    </a:cubicBezTo>
                    <a:lnTo>
                      <a:pt x="728" y="189"/>
                    </a:lnTo>
                    <a:lnTo>
                      <a:pt x="746" y="170"/>
                    </a:lnTo>
                    <a:lnTo>
                      <a:pt x="733" y="158"/>
                    </a:lnTo>
                    <a:cubicBezTo>
                      <a:pt x="727" y="155"/>
                      <a:pt x="718" y="150"/>
                      <a:pt x="712" y="149"/>
                    </a:cubicBezTo>
                    <a:cubicBezTo>
                      <a:pt x="706" y="148"/>
                      <a:pt x="701" y="154"/>
                      <a:pt x="698" y="152"/>
                    </a:cubicBezTo>
                    <a:cubicBezTo>
                      <a:pt x="695" y="150"/>
                      <a:pt x="698" y="139"/>
                      <a:pt x="695" y="138"/>
                    </a:cubicBezTo>
                    <a:cubicBezTo>
                      <a:pt x="692" y="137"/>
                      <a:pt x="685" y="146"/>
                      <a:pt x="680" y="146"/>
                    </a:cubicBezTo>
                    <a:cubicBezTo>
                      <a:pt x="675" y="146"/>
                      <a:pt x="677" y="142"/>
                      <a:pt x="667" y="140"/>
                    </a:cubicBezTo>
                    <a:cubicBezTo>
                      <a:pt x="657" y="138"/>
                      <a:pt x="632" y="139"/>
                      <a:pt x="622" y="135"/>
                    </a:cubicBezTo>
                    <a:cubicBezTo>
                      <a:pt x="612" y="131"/>
                      <a:pt x="632" y="117"/>
                      <a:pt x="608" y="113"/>
                    </a:cubicBezTo>
                    <a:cubicBezTo>
                      <a:pt x="584" y="109"/>
                      <a:pt x="590" y="119"/>
                      <a:pt x="583" y="119"/>
                    </a:cubicBezTo>
                    <a:lnTo>
                      <a:pt x="568" y="114"/>
                    </a:lnTo>
                    <a:cubicBezTo>
                      <a:pt x="555" y="116"/>
                      <a:pt x="521" y="125"/>
                      <a:pt x="505" y="131"/>
                    </a:cubicBezTo>
                    <a:cubicBezTo>
                      <a:pt x="482" y="140"/>
                      <a:pt x="485" y="140"/>
                      <a:pt x="472" y="152"/>
                    </a:cubicBezTo>
                    <a:cubicBezTo>
                      <a:pt x="459" y="164"/>
                      <a:pt x="443" y="192"/>
                      <a:pt x="428" y="204"/>
                    </a:cubicBezTo>
                    <a:cubicBezTo>
                      <a:pt x="410" y="223"/>
                      <a:pt x="393" y="217"/>
                      <a:pt x="382" y="224"/>
                    </a:cubicBezTo>
                    <a:lnTo>
                      <a:pt x="364" y="248"/>
                    </a:lnTo>
                    <a:lnTo>
                      <a:pt x="368" y="290"/>
                    </a:lnTo>
                    <a:lnTo>
                      <a:pt x="389" y="306"/>
                    </a:lnTo>
                    <a:lnTo>
                      <a:pt x="436" y="290"/>
                    </a:lnTo>
                    <a:cubicBezTo>
                      <a:pt x="447" y="296"/>
                      <a:pt x="448" y="335"/>
                      <a:pt x="457" y="341"/>
                    </a:cubicBezTo>
                    <a:cubicBezTo>
                      <a:pt x="468" y="348"/>
                      <a:pt x="486" y="330"/>
                      <a:pt x="491" y="324"/>
                    </a:cubicBezTo>
                    <a:lnTo>
                      <a:pt x="496" y="300"/>
                    </a:lnTo>
                    <a:lnTo>
                      <a:pt x="514" y="281"/>
                    </a:lnTo>
                    <a:cubicBezTo>
                      <a:pt x="515" y="270"/>
                      <a:pt x="499" y="245"/>
                      <a:pt x="502" y="234"/>
                    </a:cubicBezTo>
                    <a:cubicBezTo>
                      <a:pt x="505" y="225"/>
                      <a:pt x="526" y="220"/>
                      <a:pt x="535" y="213"/>
                    </a:cubicBezTo>
                    <a:cubicBezTo>
                      <a:pt x="544" y="206"/>
                      <a:pt x="546" y="192"/>
                      <a:pt x="554" y="191"/>
                    </a:cubicBezTo>
                    <a:cubicBezTo>
                      <a:pt x="567" y="190"/>
                      <a:pt x="580" y="200"/>
                      <a:pt x="581" y="204"/>
                    </a:cubicBezTo>
                    <a:cubicBezTo>
                      <a:pt x="581" y="208"/>
                      <a:pt x="560" y="200"/>
                      <a:pt x="557" y="215"/>
                    </a:cubicBezTo>
                    <a:cubicBezTo>
                      <a:pt x="554" y="230"/>
                      <a:pt x="535" y="233"/>
                      <a:pt x="533" y="242"/>
                    </a:cubicBezTo>
                    <a:lnTo>
                      <a:pt x="548" y="267"/>
                    </a:lnTo>
                    <a:lnTo>
                      <a:pt x="571" y="276"/>
                    </a:lnTo>
                    <a:lnTo>
                      <a:pt x="598" y="264"/>
                    </a:lnTo>
                    <a:lnTo>
                      <a:pt x="625" y="261"/>
                    </a:lnTo>
                    <a:cubicBezTo>
                      <a:pt x="632" y="263"/>
                      <a:pt x="645" y="271"/>
                      <a:pt x="638" y="276"/>
                    </a:cubicBezTo>
                    <a:cubicBezTo>
                      <a:pt x="631" y="281"/>
                      <a:pt x="593" y="287"/>
                      <a:pt x="584" y="293"/>
                    </a:cubicBezTo>
                    <a:cubicBezTo>
                      <a:pt x="575" y="299"/>
                      <a:pt x="587" y="309"/>
                      <a:pt x="581" y="311"/>
                    </a:cubicBezTo>
                    <a:cubicBezTo>
                      <a:pt x="567" y="319"/>
                      <a:pt x="556" y="301"/>
                      <a:pt x="550" y="303"/>
                    </a:cubicBezTo>
                    <a:lnTo>
                      <a:pt x="547" y="323"/>
                    </a:lnTo>
                    <a:lnTo>
                      <a:pt x="536" y="350"/>
                    </a:lnTo>
                    <a:lnTo>
                      <a:pt x="512" y="351"/>
                    </a:lnTo>
                    <a:lnTo>
                      <a:pt x="476" y="360"/>
                    </a:lnTo>
                    <a:lnTo>
                      <a:pt x="457" y="351"/>
                    </a:lnTo>
                    <a:lnTo>
                      <a:pt x="443" y="357"/>
                    </a:lnTo>
                    <a:lnTo>
                      <a:pt x="419" y="342"/>
                    </a:lnTo>
                    <a:cubicBezTo>
                      <a:pt x="417" y="335"/>
                      <a:pt x="433" y="329"/>
                      <a:pt x="428" y="317"/>
                    </a:cubicBezTo>
                    <a:cubicBezTo>
                      <a:pt x="423" y="305"/>
                      <a:pt x="396" y="313"/>
                      <a:pt x="392" y="321"/>
                    </a:cubicBezTo>
                    <a:lnTo>
                      <a:pt x="397" y="362"/>
                    </a:lnTo>
                    <a:lnTo>
                      <a:pt x="373" y="362"/>
                    </a:lnTo>
                    <a:cubicBezTo>
                      <a:pt x="365" y="366"/>
                      <a:pt x="355" y="380"/>
                      <a:pt x="347" y="386"/>
                    </a:cubicBezTo>
                    <a:cubicBezTo>
                      <a:pt x="339" y="392"/>
                      <a:pt x="332" y="379"/>
                      <a:pt x="322" y="399"/>
                    </a:cubicBezTo>
                    <a:cubicBezTo>
                      <a:pt x="312" y="419"/>
                      <a:pt x="301" y="411"/>
                      <a:pt x="293" y="414"/>
                    </a:cubicBezTo>
                    <a:cubicBezTo>
                      <a:pt x="285" y="417"/>
                      <a:pt x="280" y="414"/>
                      <a:pt x="275" y="416"/>
                    </a:cubicBezTo>
                    <a:cubicBezTo>
                      <a:pt x="270" y="418"/>
                      <a:pt x="267" y="426"/>
                      <a:pt x="260" y="426"/>
                    </a:cubicBezTo>
                    <a:cubicBezTo>
                      <a:pt x="253" y="426"/>
                      <a:pt x="238" y="417"/>
                      <a:pt x="232" y="419"/>
                    </a:cubicBezTo>
                    <a:cubicBezTo>
                      <a:pt x="226" y="421"/>
                      <a:pt x="221" y="432"/>
                      <a:pt x="226" y="437"/>
                    </a:cubicBezTo>
                    <a:lnTo>
                      <a:pt x="263" y="449"/>
                    </a:lnTo>
                    <a:lnTo>
                      <a:pt x="272" y="474"/>
                    </a:lnTo>
                    <a:lnTo>
                      <a:pt x="262" y="503"/>
                    </a:lnTo>
                    <a:cubicBezTo>
                      <a:pt x="251" y="507"/>
                      <a:pt x="223" y="499"/>
                      <a:pt x="206" y="498"/>
                    </a:cubicBezTo>
                    <a:cubicBezTo>
                      <a:pt x="189" y="497"/>
                      <a:pt x="164" y="492"/>
                      <a:pt x="158" y="498"/>
                    </a:cubicBezTo>
                    <a:cubicBezTo>
                      <a:pt x="152" y="504"/>
                      <a:pt x="167" y="527"/>
                      <a:pt x="167" y="537"/>
                    </a:cubicBezTo>
                    <a:cubicBezTo>
                      <a:pt x="167" y="547"/>
                      <a:pt x="159" y="551"/>
                      <a:pt x="157" y="557"/>
                    </a:cubicBezTo>
                    <a:cubicBezTo>
                      <a:pt x="155" y="563"/>
                      <a:pt x="161" y="569"/>
                      <a:pt x="157" y="576"/>
                    </a:cubicBezTo>
                    <a:cubicBezTo>
                      <a:pt x="153" y="583"/>
                      <a:pt x="127" y="594"/>
                      <a:pt x="130" y="597"/>
                    </a:cubicBezTo>
                    <a:cubicBezTo>
                      <a:pt x="139" y="606"/>
                      <a:pt x="160" y="592"/>
                      <a:pt x="176" y="592"/>
                    </a:cubicBezTo>
                    <a:lnTo>
                      <a:pt x="226" y="598"/>
                    </a:lnTo>
                    <a:lnTo>
                      <a:pt x="260" y="588"/>
                    </a:lnTo>
                    <a:lnTo>
                      <a:pt x="274" y="576"/>
                    </a:lnTo>
                    <a:cubicBezTo>
                      <a:pt x="282" y="573"/>
                      <a:pt x="306" y="573"/>
                      <a:pt x="307" y="569"/>
                    </a:cubicBezTo>
                    <a:cubicBezTo>
                      <a:pt x="321" y="557"/>
                      <a:pt x="283" y="559"/>
                      <a:pt x="283" y="552"/>
                    </a:cubicBezTo>
                    <a:cubicBezTo>
                      <a:pt x="283" y="545"/>
                      <a:pt x="300" y="533"/>
                      <a:pt x="307" y="528"/>
                    </a:cubicBezTo>
                    <a:lnTo>
                      <a:pt x="325" y="522"/>
                    </a:lnTo>
                    <a:lnTo>
                      <a:pt x="320" y="503"/>
                    </a:lnTo>
                    <a:cubicBezTo>
                      <a:pt x="323" y="499"/>
                      <a:pt x="336" y="495"/>
                      <a:pt x="342" y="495"/>
                    </a:cubicBezTo>
                    <a:cubicBezTo>
                      <a:pt x="348" y="495"/>
                      <a:pt x="350" y="506"/>
                      <a:pt x="358" y="505"/>
                    </a:cubicBezTo>
                    <a:cubicBezTo>
                      <a:pt x="366" y="504"/>
                      <a:pt x="384" y="490"/>
                      <a:pt x="393" y="491"/>
                    </a:cubicBezTo>
                    <a:lnTo>
                      <a:pt x="415" y="510"/>
                    </a:lnTo>
                    <a:cubicBezTo>
                      <a:pt x="416" y="517"/>
                      <a:pt x="407" y="520"/>
                      <a:pt x="401" y="530"/>
                    </a:cubicBezTo>
                    <a:lnTo>
                      <a:pt x="381" y="573"/>
                    </a:lnTo>
                    <a:lnTo>
                      <a:pt x="406" y="576"/>
                    </a:lnTo>
                    <a:lnTo>
                      <a:pt x="412" y="561"/>
                    </a:lnTo>
                    <a:lnTo>
                      <a:pt x="404" y="543"/>
                    </a:lnTo>
                    <a:cubicBezTo>
                      <a:pt x="406" y="539"/>
                      <a:pt x="417" y="541"/>
                      <a:pt x="423" y="538"/>
                    </a:cubicBezTo>
                    <a:cubicBezTo>
                      <a:pt x="430" y="537"/>
                      <a:pt x="435" y="526"/>
                      <a:pt x="441" y="527"/>
                    </a:cubicBezTo>
                    <a:cubicBezTo>
                      <a:pt x="447" y="528"/>
                      <a:pt x="453" y="542"/>
                      <a:pt x="460" y="547"/>
                    </a:cubicBezTo>
                    <a:lnTo>
                      <a:pt x="483" y="559"/>
                    </a:lnTo>
                    <a:lnTo>
                      <a:pt x="490" y="573"/>
                    </a:lnTo>
                    <a:lnTo>
                      <a:pt x="493" y="590"/>
                    </a:lnTo>
                    <a:lnTo>
                      <a:pt x="508" y="579"/>
                    </a:lnTo>
                    <a:cubicBezTo>
                      <a:pt x="508" y="579"/>
                      <a:pt x="507" y="566"/>
                      <a:pt x="509" y="564"/>
                    </a:cubicBezTo>
                    <a:cubicBezTo>
                      <a:pt x="513" y="561"/>
                      <a:pt x="512" y="581"/>
                      <a:pt x="521" y="569"/>
                    </a:cubicBezTo>
                    <a:cubicBezTo>
                      <a:pt x="530" y="557"/>
                      <a:pt x="525" y="556"/>
                      <a:pt x="515" y="549"/>
                    </a:cubicBezTo>
                    <a:lnTo>
                      <a:pt x="468" y="523"/>
                    </a:lnTo>
                    <a:lnTo>
                      <a:pt x="441" y="508"/>
                    </a:lnTo>
                    <a:lnTo>
                      <a:pt x="455" y="480"/>
                    </a:lnTo>
                    <a:lnTo>
                      <a:pt x="464" y="498"/>
                    </a:lnTo>
                    <a:lnTo>
                      <a:pt x="487" y="512"/>
                    </a:lnTo>
                    <a:lnTo>
                      <a:pt x="517" y="527"/>
                    </a:lnTo>
                    <a:cubicBezTo>
                      <a:pt x="526" y="535"/>
                      <a:pt x="529" y="546"/>
                      <a:pt x="539" y="559"/>
                    </a:cubicBezTo>
                    <a:cubicBezTo>
                      <a:pt x="549" y="572"/>
                      <a:pt x="570" y="602"/>
                      <a:pt x="579" y="608"/>
                    </a:cubicBezTo>
                    <a:cubicBezTo>
                      <a:pt x="588" y="614"/>
                      <a:pt x="588" y="598"/>
                      <a:pt x="592" y="597"/>
                    </a:cubicBezTo>
                    <a:cubicBezTo>
                      <a:pt x="596" y="594"/>
                      <a:pt x="604" y="602"/>
                      <a:pt x="604" y="599"/>
                    </a:cubicBezTo>
                    <a:cubicBezTo>
                      <a:pt x="604" y="596"/>
                      <a:pt x="596" y="583"/>
                      <a:pt x="593" y="578"/>
                    </a:cubicBezTo>
                    <a:cubicBezTo>
                      <a:pt x="589" y="574"/>
                      <a:pt x="590" y="568"/>
                      <a:pt x="587" y="567"/>
                    </a:cubicBezTo>
                    <a:cubicBezTo>
                      <a:pt x="585" y="563"/>
                      <a:pt x="583" y="558"/>
                      <a:pt x="584" y="555"/>
                    </a:cubicBezTo>
                    <a:cubicBezTo>
                      <a:pt x="585" y="552"/>
                      <a:pt x="589" y="550"/>
                      <a:pt x="592" y="548"/>
                    </a:cubicBezTo>
                    <a:lnTo>
                      <a:pt x="601" y="542"/>
                    </a:lnTo>
                    <a:cubicBezTo>
                      <a:pt x="607" y="541"/>
                      <a:pt x="621" y="541"/>
                      <a:pt x="627" y="541"/>
                    </a:cubicBezTo>
                    <a:cubicBezTo>
                      <a:pt x="633" y="541"/>
                      <a:pt x="636" y="541"/>
                      <a:pt x="640" y="539"/>
                    </a:cubicBezTo>
                    <a:cubicBezTo>
                      <a:pt x="644" y="537"/>
                      <a:pt x="648" y="532"/>
                      <a:pt x="650" y="528"/>
                    </a:cubicBezTo>
                    <a:lnTo>
                      <a:pt x="653" y="513"/>
                    </a:lnTo>
                    <a:lnTo>
                      <a:pt x="639" y="505"/>
                    </a:lnTo>
                    <a:cubicBezTo>
                      <a:pt x="639" y="503"/>
                      <a:pt x="650" y="505"/>
                      <a:pt x="655" y="501"/>
                    </a:cubicBezTo>
                    <a:cubicBezTo>
                      <a:pt x="660" y="497"/>
                      <a:pt x="665" y="488"/>
                      <a:pt x="670" y="483"/>
                    </a:cubicBezTo>
                    <a:cubicBezTo>
                      <a:pt x="675" y="478"/>
                      <a:pt x="681" y="471"/>
                      <a:pt x="686" y="470"/>
                    </a:cubicBezTo>
                    <a:lnTo>
                      <a:pt x="703" y="476"/>
                    </a:lnTo>
                    <a:lnTo>
                      <a:pt x="718" y="494"/>
                    </a:lnTo>
                    <a:cubicBezTo>
                      <a:pt x="723" y="498"/>
                      <a:pt x="727" y="503"/>
                      <a:pt x="731" y="501"/>
                    </a:cubicBezTo>
                    <a:cubicBezTo>
                      <a:pt x="735" y="499"/>
                      <a:pt x="742" y="488"/>
                      <a:pt x="742" y="482"/>
                    </a:cubicBezTo>
                    <a:lnTo>
                      <a:pt x="728" y="466"/>
                    </a:lnTo>
                    <a:cubicBezTo>
                      <a:pt x="730" y="462"/>
                      <a:pt x="746" y="463"/>
                      <a:pt x="755" y="459"/>
                    </a:cubicBezTo>
                    <a:cubicBezTo>
                      <a:pt x="764" y="455"/>
                      <a:pt x="777" y="444"/>
                      <a:pt x="782" y="444"/>
                    </a:cubicBezTo>
                    <a:cubicBezTo>
                      <a:pt x="787" y="444"/>
                      <a:pt x="786" y="452"/>
                      <a:pt x="784" y="458"/>
                    </a:cubicBezTo>
                    <a:cubicBezTo>
                      <a:pt x="782" y="464"/>
                      <a:pt x="765" y="469"/>
                      <a:pt x="772" y="480"/>
                    </a:cubicBezTo>
                    <a:cubicBezTo>
                      <a:pt x="779" y="491"/>
                      <a:pt x="820" y="516"/>
                      <a:pt x="824" y="525"/>
                    </a:cubicBezTo>
                    <a:cubicBezTo>
                      <a:pt x="828" y="534"/>
                      <a:pt x="808" y="535"/>
                      <a:pt x="796" y="537"/>
                    </a:cubicBezTo>
                    <a:cubicBezTo>
                      <a:pt x="784" y="539"/>
                      <a:pt x="763" y="541"/>
                      <a:pt x="751" y="539"/>
                    </a:cubicBezTo>
                    <a:cubicBezTo>
                      <a:pt x="739" y="537"/>
                      <a:pt x="739" y="524"/>
                      <a:pt x="722" y="524"/>
                    </a:cubicBezTo>
                    <a:cubicBezTo>
                      <a:pt x="705" y="524"/>
                      <a:pt x="707" y="533"/>
                      <a:pt x="697" y="537"/>
                    </a:cubicBezTo>
                    <a:lnTo>
                      <a:pt x="667" y="538"/>
                    </a:lnTo>
                    <a:lnTo>
                      <a:pt x="623" y="560"/>
                    </a:lnTo>
                    <a:lnTo>
                      <a:pt x="634" y="576"/>
                    </a:lnTo>
                    <a:lnTo>
                      <a:pt x="639" y="598"/>
                    </a:lnTo>
                    <a:lnTo>
                      <a:pt x="669" y="617"/>
                    </a:lnTo>
                    <a:lnTo>
                      <a:pt x="700" y="602"/>
                    </a:lnTo>
                    <a:lnTo>
                      <a:pt x="718" y="611"/>
                    </a:lnTo>
                    <a:lnTo>
                      <a:pt x="752" y="608"/>
                    </a:lnTo>
                    <a:lnTo>
                      <a:pt x="757" y="644"/>
                    </a:lnTo>
                    <a:lnTo>
                      <a:pt x="697" y="677"/>
                    </a:ln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91" name="组合 223"/>
            <p:cNvGrpSpPr/>
            <p:nvPr/>
          </p:nvGrpSpPr>
          <p:grpSpPr bwMode="auto">
            <a:xfrm>
              <a:off x="4144963" y="1797050"/>
              <a:ext cx="4005262" cy="2587625"/>
              <a:chOff x="163943" y="0"/>
              <a:chExt cx="4244115" cy="2743200"/>
            </a:xfrm>
          </p:grpSpPr>
          <p:pic>
            <p:nvPicPr>
              <p:cNvPr id="492" name="图表 224"/>
              <p:cNvPicPr>
                <a:picLocks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3943" y="0"/>
                <a:ext cx="4244115" cy="2743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493" name="组合 225"/>
              <p:cNvGrpSpPr/>
              <p:nvPr/>
            </p:nvGrpSpPr>
            <p:grpSpPr bwMode="auto">
              <a:xfrm>
                <a:off x="1342496" y="432368"/>
                <a:ext cx="1881051" cy="1915252"/>
                <a:chOff x="-41104" y="-17661"/>
                <a:chExt cx="1881051" cy="1915252"/>
              </a:xfrm>
            </p:grpSpPr>
            <p:sp>
              <p:nvSpPr>
                <p:cNvPr id="494" name="椭圆 226"/>
                <p:cNvSpPr>
                  <a:spLocks noChangeArrowheads="1"/>
                </p:cNvSpPr>
                <p:nvPr/>
              </p:nvSpPr>
              <p:spPr bwMode="auto">
                <a:xfrm>
                  <a:off x="-41104" y="-17661"/>
                  <a:ext cx="1881051" cy="1915252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395E8A"/>
                      </a:solidFill>
                      <a:bevel/>
                    </a14:hiddenLine>
                  </a:ext>
                </a:extLst>
              </p:spPr>
              <p:txBody>
                <a:bodyPr lIns="121920" tIns="60960" rIns="121920" bIns="6096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b="1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方正兰亭黑_GBK" charset="-122"/>
                    <a:sym typeface="方正兰亭黑_GBK" charset="-122"/>
                  </a:endParaRPr>
                </a:p>
              </p:txBody>
            </p:sp>
            <p:sp>
              <p:nvSpPr>
                <p:cNvPr id="495" name="矩形 227"/>
                <p:cNvSpPr>
                  <a:spLocks noChangeArrowheads="1"/>
                </p:cNvSpPr>
                <p:nvPr/>
              </p:nvSpPr>
              <p:spPr bwMode="auto">
                <a:xfrm>
                  <a:off x="138230" y="127027"/>
                  <a:ext cx="1554729" cy="14764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en-US" altLang="zh-CN" sz="66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7F7F7F"/>
                      </a:solidFill>
                      <a:effectLst/>
                      <a:uLnTx/>
                      <a:uFillTx/>
                      <a:latin typeface="方正兰亭黑_GBK" charset="-122"/>
                      <a:ea typeface="方正兰亭黑_GBK" charset="-122"/>
                      <a:sym typeface="方正兰亭黑_GBK" charset="-122"/>
                    </a:rPr>
                    <a:t>90</a:t>
                  </a:r>
                  <a:r>
                    <a:rPr kumimoji="0" lang="en-US" altLang="zh-CN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7F7F7F"/>
                      </a:solidFill>
                      <a:effectLst/>
                      <a:uLnTx/>
                      <a:uFillTx/>
                      <a:latin typeface="方正兰亭黑_GBK" charset="-122"/>
                      <a:ea typeface="方正兰亭黑_GBK" charset="-122"/>
                      <a:sym typeface="方正兰亭黑_GBK" charset="-122"/>
                    </a:rPr>
                    <a:t>%</a:t>
                  </a:r>
                  <a:endParaRPr kumimoji="0" lang="zh-CN" altLang="en-US" sz="24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方正兰亭黑_GBK" charset="-122"/>
                    <a:ea typeface="方正兰亭黑_GBK" charset="-122"/>
                    <a:sym typeface="方正兰亭黑_GBK" charset="-122"/>
                  </a:endParaRPr>
                </a:p>
              </p:txBody>
            </p:sp>
          </p:grpSp>
        </p:grpSp>
        <p:grpSp>
          <p:nvGrpSpPr>
            <p:cNvPr id="496" name="组合 228"/>
            <p:cNvGrpSpPr/>
            <p:nvPr/>
          </p:nvGrpSpPr>
          <p:grpSpPr bwMode="auto">
            <a:xfrm>
              <a:off x="-9525" y="1809750"/>
              <a:ext cx="3875088" cy="2587625"/>
              <a:chOff x="-343363" y="0"/>
              <a:chExt cx="4107069" cy="2743200"/>
            </a:xfrm>
          </p:grpSpPr>
          <p:pic>
            <p:nvPicPr>
              <p:cNvPr id="497" name="图表 229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343363" y="0"/>
                <a:ext cx="4107069" cy="2743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498" name="组合 230"/>
              <p:cNvGrpSpPr/>
              <p:nvPr/>
            </p:nvGrpSpPr>
            <p:grpSpPr bwMode="auto">
              <a:xfrm>
                <a:off x="818311" y="432709"/>
                <a:ext cx="1836965" cy="1870364"/>
                <a:chOff x="0" y="0"/>
                <a:chExt cx="1836965" cy="1870364"/>
              </a:xfrm>
            </p:grpSpPr>
            <p:sp>
              <p:nvSpPr>
                <p:cNvPr id="499" name="椭圆 23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836965" cy="1870364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395E8A"/>
                      </a:solidFill>
                      <a:bevel/>
                    </a14:hiddenLine>
                  </a:ext>
                </a:extLst>
              </p:spPr>
              <p:txBody>
                <a:bodyPr lIns="121920" tIns="60960" rIns="121920" bIns="6096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b="1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方正兰亭黑_GBK" charset="-122"/>
                    <a:sym typeface="方正兰亭黑_GBK" charset="-122"/>
                  </a:endParaRPr>
                </a:p>
              </p:txBody>
            </p:sp>
            <p:sp>
              <p:nvSpPr>
                <p:cNvPr id="500" name="矩形 232"/>
                <p:cNvSpPr>
                  <a:spLocks noChangeArrowheads="1"/>
                </p:cNvSpPr>
                <p:nvPr/>
              </p:nvSpPr>
              <p:spPr bwMode="auto">
                <a:xfrm>
                  <a:off x="144876" y="118416"/>
                  <a:ext cx="1555066" cy="14764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en-US" altLang="zh-CN" sz="66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7F7F7F"/>
                      </a:solidFill>
                      <a:effectLst/>
                      <a:uLnTx/>
                      <a:uFillTx/>
                      <a:latin typeface="方正兰亭黑_GBK" charset="-122"/>
                      <a:ea typeface="方正兰亭黑_GBK" charset="-122"/>
                      <a:sym typeface="方正兰亭黑_GBK" charset="-122"/>
                    </a:rPr>
                    <a:t>50</a:t>
                  </a:r>
                  <a:r>
                    <a:rPr kumimoji="0" lang="en-US" altLang="zh-CN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7F7F7F"/>
                      </a:solidFill>
                      <a:effectLst/>
                      <a:uLnTx/>
                      <a:uFillTx/>
                      <a:latin typeface="方正兰亭黑_GBK" charset="-122"/>
                      <a:ea typeface="方正兰亭黑_GBK" charset="-122"/>
                      <a:sym typeface="方正兰亭黑_GBK" charset="-122"/>
                    </a:rPr>
                    <a:t>%</a:t>
                  </a:r>
                  <a:endParaRPr kumimoji="0" lang="zh-CN" altLang="en-US" sz="24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方正兰亭黑_GBK" charset="-122"/>
                    <a:ea typeface="方正兰亭黑_GBK" charset="-122"/>
                    <a:sym typeface="方正兰亭黑_GBK" charset="-122"/>
                  </a:endParaRPr>
                </a:p>
              </p:txBody>
            </p:sp>
          </p:grpSp>
        </p:grpSp>
        <p:grpSp>
          <p:nvGrpSpPr>
            <p:cNvPr id="501" name="组合 233"/>
            <p:cNvGrpSpPr/>
            <p:nvPr/>
          </p:nvGrpSpPr>
          <p:grpSpPr bwMode="auto">
            <a:xfrm>
              <a:off x="7807325" y="1797050"/>
              <a:ext cx="3976688" cy="2587625"/>
              <a:chOff x="177882" y="0"/>
              <a:chExt cx="4216237" cy="2743200"/>
            </a:xfrm>
          </p:grpSpPr>
          <p:pic>
            <p:nvPicPr>
              <p:cNvPr id="502" name="图表 234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7882" y="0"/>
                <a:ext cx="4216237" cy="2743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503" name="组合 235"/>
              <p:cNvGrpSpPr/>
              <p:nvPr/>
            </p:nvGrpSpPr>
            <p:grpSpPr bwMode="auto">
              <a:xfrm>
                <a:off x="1335941" y="411927"/>
                <a:ext cx="1836965" cy="1870364"/>
                <a:chOff x="-61519" y="0"/>
                <a:chExt cx="1836965" cy="1870364"/>
              </a:xfrm>
            </p:grpSpPr>
            <p:sp>
              <p:nvSpPr>
                <p:cNvPr id="504" name="椭圆 236"/>
                <p:cNvSpPr>
                  <a:spLocks noChangeArrowheads="1"/>
                </p:cNvSpPr>
                <p:nvPr/>
              </p:nvSpPr>
              <p:spPr bwMode="auto">
                <a:xfrm>
                  <a:off x="-61519" y="0"/>
                  <a:ext cx="1836965" cy="1870364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rgbClr val="395E8A"/>
                      </a:solidFill>
                      <a:bevel/>
                    </a14:hiddenLine>
                  </a:ext>
                </a:extLst>
              </p:spPr>
              <p:txBody>
                <a:bodyPr lIns="121920" tIns="60960" rIns="121920" bIns="6096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zh-CN" b="1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方正兰亭黑_GBK" charset="-122"/>
                    <a:sym typeface="方正兰亭黑_GBK" charset="-122"/>
                  </a:endParaRPr>
                </a:p>
              </p:txBody>
            </p:sp>
            <p:sp>
              <p:nvSpPr>
                <p:cNvPr id="505" name="矩形 237"/>
                <p:cNvSpPr>
                  <a:spLocks noChangeArrowheads="1"/>
                </p:cNvSpPr>
                <p:nvPr/>
              </p:nvSpPr>
              <p:spPr bwMode="auto">
                <a:xfrm>
                  <a:off x="148440" y="173113"/>
                  <a:ext cx="1555614" cy="14764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en-US" altLang="zh-CN" sz="66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7F7F7F"/>
                      </a:solidFill>
                      <a:effectLst/>
                      <a:uLnTx/>
                      <a:uFillTx/>
                      <a:latin typeface="方正兰亭黑_GBK" charset="-122"/>
                      <a:ea typeface="方正兰亭黑_GBK" charset="-122"/>
                      <a:sym typeface="方正兰亭黑_GBK" charset="-122"/>
                    </a:rPr>
                    <a:t>23</a:t>
                  </a:r>
                  <a:r>
                    <a:rPr kumimoji="0" lang="en-US" altLang="zh-CN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7F7F7F"/>
                      </a:solidFill>
                      <a:effectLst/>
                      <a:uLnTx/>
                      <a:uFillTx/>
                      <a:latin typeface="方正兰亭黑_GBK" charset="-122"/>
                      <a:ea typeface="方正兰亭黑_GBK" charset="-122"/>
                      <a:sym typeface="方正兰亭黑_GBK" charset="-122"/>
                    </a:rPr>
                    <a:t>%</a:t>
                  </a:r>
                  <a:endParaRPr kumimoji="0" lang="zh-CN" altLang="en-US" sz="24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7F7F7F"/>
                    </a:solidFill>
                    <a:effectLst/>
                    <a:uLnTx/>
                    <a:uFillTx/>
                    <a:latin typeface="方正兰亭黑_GBK" charset="-122"/>
                    <a:ea typeface="方正兰亭黑_GBK" charset="-122"/>
                    <a:sym typeface="方正兰亭黑_GBK" charset="-122"/>
                  </a:endParaRPr>
                </a:p>
              </p:txBody>
            </p:sp>
          </p:grpSp>
        </p:grpSp>
        <p:grpSp>
          <p:nvGrpSpPr>
            <p:cNvPr id="506" name="组合 354"/>
            <p:cNvGrpSpPr/>
            <p:nvPr/>
          </p:nvGrpSpPr>
          <p:grpSpPr bwMode="auto">
            <a:xfrm>
              <a:off x="1230313" y="4560888"/>
              <a:ext cx="2349500" cy="973420"/>
              <a:chOff x="0" y="0"/>
              <a:chExt cx="1761619" cy="729132"/>
            </a:xfrm>
          </p:grpSpPr>
          <p:sp>
            <p:nvSpPr>
              <p:cNvPr id="507" name="文本框 355"/>
              <p:cNvSpPr>
                <a:spLocks noChangeArrowheads="1"/>
              </p:cNvSpPr>
              <p:nvPr/>
            </p:nvSpPr>
            <p:spPr bwMode="auto">
              <a:xfrm>
                <a:off x="110701" y="323452"/>
                <a:ext cx="1650918" cy="405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1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 </a:t>
                </a:r>
                <a:endParaRPr lang="zh-CN" altLang="en-US" sz="11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1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</a:t>
                </a:r>
                <a:endParaRPr lang="zh-CN" altLang="en-US" sz="11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08" name="文本框 35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50918" cy="2897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400" b="1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TEXT HERE</a:t>
                </a:r>
                <a:endParaRPr lang="zh-CN" altLang="en-US" sz="14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509" name="组合 354"/>
            <p:cNvGrpSpPr/>
            <p:nvPr/>
          </p:nvGrpSpPr>
          <p:grpSpPr bwMode="auto">
            <a:xfrm>
              <a:off x="5248275" y="4560888"/>
              <a:ext cx="2347913" cy="973420"/>
              <a:chOff x="0" y="0"/>
              <a:chExt cx="1761619" cy="729132"/>
            </a:xfrm>
          </p:grpSpPr>
          <p:sp>
            <p:nvSpPr>
              <p:cNvPr id="510" name="文本框 355"/>
              <p:cNvSpPr>
                <a:spLocks noChangeArrowheads="1"/>
              </p:cNvSpPr>
              <p:nvPr/>
            </p:nvSpPr>
            <p:spPr bwMode="auto">
              <a:xfrm>
                <a:off x="110701" y="323452"/>
                <a:ext cx="1650918" cy="405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1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 </a:t>
                </a:r>
                <a:endParaRPr lang="zh-CN" altLang="en-US" sz="11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1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</a:t>
                </a:r>
                <a:endParaRPr lang="zh-CN" altLang="en-US" sz="11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11" name="文本框 35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50918" cy="2897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400" b="1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TEXT HERE</a:t>
                </a:r>
                <a:endParaRPr lang="zh-CN" altLang="en-US" sz="14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512" name="组合 354"/>
            <p:cNvGrpSpPr/>
            <p:nvPr/>
          </p:nvGrpSpPr>
          <p:grpSpPr bwMode="auto">
            <a:xfrm>
              <a:off x="9005888" y="4560888"/>
              <a:ext cx="2347912" cy="973420"/>
              <a:chOff x="0" y="0"/>
              <a:chExt cx="1761619" cy="729132"/>
            </a:xfrm>
          </p:grpSpPr>
          <p:sp>
            <p:nvSpPr>
              <p:cNvPr id="513" name="文本框 355"/>
              <p:cNvSpPr>
                <a:spLocks noChangeArrowheads="1"/>
              </p:cNvSpPr>
              <p:nvPr/>
            </p:nvSpPr>
            <p:spPr bwMode="auto">
              <a:xfrm>
                <a:off x="110701" y="323452"/>
                <a:ext cx="1650918" cy="405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1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 </a:t>
                </a:r>
                <a:endParaRPr lang="zh-CN" altLang="en-US" sz="11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1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</a:t>
                </a:r>
                <a:endParaRPr lang="zh-CN" altLang="en-US" sz="11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14" name="文本框 35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50918" cy="2897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400" b="1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TEXT HERE</a:t>
                </a:r>
                <a:endParaRPr lang="zh-CN" altLang="en-US" sz="14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8" name="组合 267"/>
          <p:cNvGrpSpPr/>
          <p:nvPr/>
        </p:nvGrpSpPr>
        <p:grpSpPr>
          <a:xfrm>
            <a:off x="323528" y="1121083"/>
            <a:ext cx="8662438" cy="4972213"/>
            <a:chOff x="585788" y="587375"/>
            <a:chExt cx="11037887" cy="6335713"/>
          </a:xfrm>
        </p:grpSpPr>
        <p:grpSp>
          <p:nvGrpSpPr>
            <p:cNvPr id="141" name="Group 3"/>
            <p:cNvGrpSpPr/>
            <p:nvPr/>
          </p:nvGrpSpPr>
          <p:grpSpPr bwMode="auto">
            <a:xfrm>
              <a:off x="1008063" y="1412875"/>
              <a:ext cx="10488612" cy="4195763"/>
              <a:chOff x="0" y="0"/>
              <a:chExt cx="4955" cy="1982"/>
            </a:xfrm>
          </p:grpSpPr>
          <p:sp>
            <p:nvSpPr>
              <p:cNvPr id="142" name="Freeform 4"/>
              <p:cNvSpPr>
                <a:spLocks noChangeArrowheads="1"/>
              </p:cNvSpPr>
              <p:nvPr/>
            </p:nvSpPr>
            <p:spPr bwMode="auto">
              <a:xfrm>
                <a:off x="91" y="88"/>
                <a:ext cx="1457" cy="1812"/>
              </a:xfrm>
              <a:custGeom>
                <a:avLst/>
                <a:gdLst>
                  <a:gd name="T0" fmla="*/ 47 w 1692"/>
                  <a:gd name="T1" fmla="*/ 30 h 2586"/>
                  <a:gd name="T2" fmla="*/ 131 w 1692"/>
                  <a:gd name="T3" fmla="*/ 25 h 2586"/>
                  <a:gd name="T4" fmla="*/ 177 w 1692"/>
                  <a:gd name="T5" fmla="*/ 29 h 2586"/>
                  <a:gd name="T6" fmla="*/ 169 w 1692"/>
                  <a:gd name="T7" fmla="*/ 53 h 2586"/>
                  <a:gd name="T8" fmla="*/ 111 w 1692"/>
                  <a:gd name="T9" fmla="*/ 69 h 2586"/>
                  <a:gd name="T10" fmla="*/ 90 w 1692"/>
                  <a:gd name="T11" fmla="*/ 85 h 2586"/>
                  <a:gd name="T12" fmla="*/ 116 w 1692"/>
                  <a:gd name="T13" fmla="*/ 114 h 2586"/>
                  <a:gd name="T14" fmla="*/ 129 w 1692"/>
                  <a:gd name="T15" fmla="*/ 114 h 2586"/>
                  <a:gd name="T16" fmla="*/ 133 w 1692"/>
                  <a:gd name="T17" fmla="*/ 107 h 2586"/>
                  <a:gd name="T18" fmla="*/ 195 w 1692"/>
                  <a:gd name="T19" fmla="*/ 137 h 2586"/>
                  <a:gd name="T20" fmla="*/ 264 w 1692"/>
                  <a:gd name="T21" fmla="*/ 142 h 2586"/>
                  <a:gd name="T22" fmla="*/ 324 w 1692"/>
                  <a:gd name="T23" fmla="*/ 160 h 2586"/>
                  <a:gd name="T24" fmla="*/ 348 w 1692"/>
                  <a:gd name="T25" fmla="*/ 168 h 2586"/>
                  <a:gd name="T26" fmla="*/ 314 w 1692"/>
                  <a:gd name="T27" fmla="*/ 191 h 2586"/>
                  <a:gd name="T28" fmla="*/ 374 w 1692"/>
                  <a:gd name="T29" fmla="*/ 211 h 2586"/>
                  <a:gd name="T30" fmla="*/ 421 w 1692"/>
                  <a:gd name="T31" fmla="*/ 240 h 2586"/>
                  <a:gd name="T32" fmla="*/ 446 w 1692"/>
                  <a:gd name="T33" fmla="*/ 273 h 2586"/>
                  <a:gd name="T34" fmla="*/ 487 w 1692"/>
                  <a:gd name="T35" fmla="*/ 301 h 2586"/>
                  <a:gd name="T36" fmla="*/ 522 w 1692"/>
                  <a:gd name="T37" fmla="*/ 298 h 2586"/>
                  <a:gd name="T38" fmla="*/ 507 w 1692"/>
                  <a:gd name="T39" fmla="*/ 283 h 2586"/>
                  <a:gd name="T40" fmla="*/ 525 w 1692"/>
                  <a:gd name="T41" fmla="*/ 273 h 2586"/>
                  <a:gd name="T42" fmla="*/ 558 w 1692"/>
                  <a:gd name="T43" fmla="*/ 263 h 2586"/>
                  <a:gd name="T44" fmla="*/ 591 w 1692"/>
                  <a:gd name="T45" fmla="*/ 246 h 2586"/>
                  <a:gd name="T46" fmla="*/ 639 w 1692"/>
                  <a:gd name="T47" fmla="*/ 231 h 2586"/>
                  <a:gd name="T48" fmla="*/ 661 w 1692"/>
                  <a:gd name="T49" fmla="*/ 206 h 2586"/>
                  <a:gd name="T50" fmla="*/ 633 w 1692"/>
                  <a:gd name="T51" fmla="*/ 182 h 2586"/>
                  <a:gd name="T52" fmla="*/ 561 w 1692"/>
                  <a:gd name="T53" fmla="*/ 167 h 2586"/>
                  <a:gd name="T54" fmla="*/ 450 w 1692"/>
                  <a:gd name="T55" fmla="*/ 152 h 2586"/>
                  <a:gd name="T56" fmla="*/ 398 w 1692"/>
                  <a:gd name="T57" fmla="*/ 149 h 2586"/>
                  <a:gd name="T58" fmla="*/ 369 w 1692"/>
                  <a:gd name="T59" fmla="*/ 150 h 2586"/>
                  <a:gd name="T60" fmla="*/ 324 w 1692"/>
                  <a:gd name="T61" fmla="*/ 155 h 2586"/>
                  <a:gd name="T62" fmla="*/ 309 w 1692"/>
                  <a:gd name="T63" fmla="*/ 139 h 2586"/>
                  <a:gd name="T64" fmla="*/ 301 w 1692"/>
                  <a:gd name="T65" fmla="*/ 125 h 2586"/>
                  <a:gd name="T66" fmla="*/ 257 w 1692"/>
                  <a:gd name="T67" fmla="*/ 130 h 2586"/>
                  <a:gd name="T68" fmla="*/ 233 w 1692"/>
                  <a:gd name="T69" fmla="*/ 112 h 2586"/>
                  <a:gd name="T70" fmla="*/ 301 w 1692"/>
                  <a:gd name="T71" fmla="*/ 108 h 2586"/>
                  <a:gd name="T72" fmla="*/ 343 w 1692"/>
                  <a:gd name="T73" fmla="*/ 107 h 2586"/>
                  <a:gd name="T74" fmla="*/ 366 w 1692"/>
                  <a:gd name="T75" fmla="*/ 107 h 2586"/>
                  <a:gd name="T76" fmla="*/ 431 w 1692"/>
                  <a:gd name="T77" fmla="*/ 89 h 2586"/>
                  <a:gd name="T78" fmla="*/ 483 w 1692"/>
                  <a:gd name="T79" fmla="*/ 80 h 2586"/>
                  <a:gd name="T80" fmla="*/ 521 w 1692"/>
                  <a:gd name="T81" fmla="*/ 75 h 2586"/>
                  <a:gd name="T82" fmla="*/ 547 w 1692"/>
                  <a:gd name="T83" fmla="*/ 64 h 2586"/>
                  <a:gd name="T84" fmla="*/ 525 w 1692"/>
                  <a:gd name="T85" fmla="*/ 61 h 2586"/>
                  <a:gd name="T86" fmla="*/ 623 w 1692"/>
                  <a:gd name="T87" fmla="*/ 54 h 2586"/>
                  <a:gd name="T88" fmla="*/ 574 w 1692"/>
                  <a:gd name="T89" fmla="*/ 41 h 2586"/>
                  <a:gd name="T90" fmla="*/ 542 w 1692"/>
                  <a:gd name="T91" fmla="*/ 32 h 2586"/>
                  <a:gd name="T92" fmla="*/ 499 w 1692"/>
                  <a:gd name="T93" fmla="*/ 43 h 2586"/>
                  <a:gd name="T94" fmla="*/ 453 w 1692"/>
                  <a:gd name="T95" fmla="*/ 53 h 2586"/>
                  <a:gd name="T96" fmla="*/ 417 w 1692"/>
                  <a:gd name="T97" fmla="*/ 36 h 2586"/>
                  <a:gd name="T98" fmla="*/ 494 w 1692"/>
                  <a:gd name="T99" fmla="*/ 29 h 2586"/>
                  <a:gd name="T100" fmla="*/ 517 w 1692"/>
                  <a:gd name="T101" fmla="*/ 24 h 2586"/>
                  <a:gd name="T102" fmla="*/ 542 w 1692"/>
                  <a:gd name="T103" fmla="*/ 20 h 2586"/>
                  <a:gd name="T104" fmla="*/ 524 w 1692"/>
                  <a:gd name="T105" fmla="*/ 18 h 2586"/>
                  <a:gd name="T106" fmla="*/ 515 w 1692"/>
                  <a:gd name="T107" fmla="*/ 14 h 2586"/>
                  <a:gd name="T108" fmla="*/ 489 w 1692"/>
                  <a:gd name="T109" fmla="*/ 13 h 2586"/>
                  <a:gd name="T110" fmla="*/ 451 w 1692"/>
                  <a:gd name="T111" fmla="*/ 16 h 2586"/>
                  <a:gd name="T112" fmla="*/ 388 w 1692"/>
                  <a:gd name="T113" fmla="*/ 14 h 2586"/>
                  <a:gd name="T114" fmla="*/ 224 w 1692"/>
                  <a:gd name="T115" fmla="*/ 0 h 2586"/>
                  <a:gd name="T116" fmla="*/ 140 w 1692"/>
                  <a:gd name="T117" fmla="*/ 4 h 2586"/>
                  <a:gd name="T118" fmla="*/ 118 w 1692"/>
                  <a:gd name="T119" fmla="*/ 13 h 2586"/>
                  <a:gd name="T120" fmla="*/ 53 w 1692"/>
                  <a:gd name="T121" fmla="*/ 20 h 2586"/>
                  <a:gd name="T122" fmla="*/ 53 w 1692"/>
                  <a:gd name="T123" fmla="*/ 25 h 2586"/>
                  <a:gd name="T124" fmla="*/ 2 w 1692"/>
                  <a:gd name="T125" fmla="*/ 30 h 258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92"/>
                  <a:gd name="T190" fmla="*/ 0 h 2586"/>
                  <a:gd name="T191" fmla="*/ 1692 w 1692"/>
                  <a:gd name="T192" fmla="*/ 2586 h 258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92" h="2586">
                    <a:moveTo>
                      <a:pt x="2" y="252"/>
                    </a:moveTo>
                    <a:lnTo>
                      <a:pt x="68" y="264"/>
                    </a:lnTo>
                    <a:lnTo>
                      <a:pt x="116" y="258"/>
                    </a:lnTo>
                    <a:lnTo>
                      <a:pt x="188" y="216"/>
                    </a:lnTo>
                    <a:lnTo>
                      <a:pt x="236" y="210"/>
                    </a:lnTo>
                    <a:lnTo>
                      <a:pt x="320" y="210"/>
                    </a:lnTo>
                    <a:lnTo>
                      <a:pt x="368" y="216"/>
                    </a:lnTo>
                    <a:lnTo>
                      <a:pt x="398" y="246"/>
                    </a:lnTo>
                    <a:lnTo>
                      <a:pt x="434" y="240"/>
                    </a:lnTo>
                    <a:lnTo>
                      <a:pt x="422" y="294"/>
                    </a:lnTo>
                    <a:lnTo>
                      <a:pt x="404" y="354"/>
                    </a:lnTo>
                    <a:lnTo>
                      <a:pt x="416" y="444"/>
                    </a:lnTo>
                    <a:lnTo>
                      <a:pt x="408" y="480"/>
                    </a:lnTo>
                    <a:lnTo>
                      <a:pt x="380" y="474"/>
                    </a:lnTo>
                    <a:lnTo>
                      <a:pt x="272" y="582"/>
                    </a:lnTo>
                    <a:lnTo>
                      <a:pt x="236" y="628"/>
                    </a:lnTo>
                    <a:lnTo>
                      <a:pt x="242" y="672"/>
                    </a:lnTo>
                    <a:lnTo>
                      <a:pt x="218" y="714"/>
                    </a:lnTo>
                    <a:lnTo>
                      <a:pt x="268" y="774"/>
                    </a:lnTo>
                    <a:lnTo>
                      <a:pt x="262" y="844"/>
                    </a:lnTo>
                    <a:lnTo>
                      <a:pt x="284" y="964"/>
                    </a:lnTo>
                    <a:lnTo>
                      <a:pt x="320" y="1010"/>
                    </a:lnTo>
                    <a:lnTo>
                      <a:pt x="324" y="970"/>
                    </a:lnTo>
                    <a:lnTo>
                      <a:pt x="316" y="960"/>
                    </a:lnTo>
                    <a:lnTo>
                      <a:pt x="302" y="834"/>
                    </a:lnTo>
                    <a:lnTo>
                      <a:pt x="326" y="830"/>
                    </a:lnTo>
                    <a:lnTo>
                      <a:pt x="328" y="906"/>
                    </a:lnTo>
                    <a:lnTo>
                      <a:pt x="380" y="996"/>
                    </a:lnTo>
                    <a:lnTo>
                      <a:pt x="368" y="1074"/>
                    </a:lnTo>
                    <a:lnTo>
                      <a:pt x="478" y="1154"/>
                    </a:lnTo>
                    <a:lnTo>
                      <a:pt x="564" y="1164"/>
                    </a:lnTo>
                    <a:lnTo>
                      <a:pt x="612" y="1208"/>
                    </a:lnTo>
                    <a:lnTo>
                      <a:pt x="650" y="1200"/>
                    </a:lnTo>
                    <a:lnTo>
                      <a:pt x="680" y="1224"/>
                    </a:lnTo>
                    <a:lnTo>
                      <a:pt x="698" y="1272"/>
                    </a:lnTo>
                    <a:lnTo>
                      <a:pt x="794" y="1350"/>
                    </a:lnTo>
                    <a:lnTo>
                      <a:pt x="842" y="1308"/>
                    </a:lnTo>
                    <a:lnTo>
                      <a:pt x="848" y="1350"/>
                    </a:lnTo>
                    <a:lnTo>
                      <a:pt x="854" y="1422"/>
                    </a:lnTo>
                    <a:lnTo>
                      <a:pt x="786" y="1490"/>
                    </a:lnTo>
                    <a:lnTo>
                      <a:pt x="788" y="1542"/>
                    </a:lnTo>
                    <a:lnTo>
                      <a:pt x="770" y="1608"/>
                    </a:lnTo>
                    <a:lnTo>
                      <a:pt x="802" y="1634"/>
                    </a:lnTo>
                    <a:lnTo>
                      <a:pt x="848" y="1668"/>
                    </a:lnTo>
                    <a:lnTo>
                      <a:pt x="916" y="1782"/>
                    </a:lnTo>
                    <a:lnTo>
                      <a:pt x="956" y="1800"/>
                    </a:lnTo>
                    <a:lnTo>
                      <a:pt x="1010" y="1848"/>
                    </a:lnTo>
                    <a:lnTo>
                      <a:pt x="1034" y="2022"/>
                    </a:lnTo>
                    <a:lnTo>
                      <a:pt x="1058" y="2178"/>
                    </a:lnTo>
                    <a:lnTo>
                      <a:pt x="1046" y="2244"/>
                    </a:lnTo>
                    <a:lnTo>
                      <a:pt x="1094" y="2310"/>
                    </a:lnTo>
                    <a:lnTo>
                      <a:pt x="1118" y="2364"/>
                    </a:lnTo>
                    <a:lnTo>
                      <a:pt x="1138" y="2458"/>
                    </a:lnTo>
                    <a:lnTo>
                      <a:pt x="1194" y="2540"/>
                    </a:lnTo>
                    <a:lnTo>
                      <a:pt x="1286" y="2586"/>
                    </a:lnTo>
                    <a:lnTo>
                      <a:pt x="1382" y="2574"/>
                    </a:lnTo>
                    <a:lnTo>
                      <a:pt x="1280" y="2520"/>
                    </a:lnTo>
                    <a:lnTo>
                      <a:pt x="1266" y="2472"/>
                    </a:lnTo>
                    <a:lnTo>
                      <a:pt x="1288" y="2428"/>
                    </a:lnTo>
                    <a:lnTo>
                      <a:pt x="1244" y="2394"/>
                    </a:lnTo>
                    <a:lnTo>
                      <a:pt x="1284" y="2334"/>
                    </a:lnTo>
                    <a:lnTo>
                      <a:pt x="1244" y="2300"/>
                    </a:lnTo>
                    <a:lnTo>
                      <a:pt x="1288" y="2306"/>
                    </a:lnTo>
                    <a:lnTo>
                      <a:pt x="1286" y="2244"/>
                    </a:lnTo>
                    <a:lnTo>
                      <a:pt x="1330" y="2268"/>
                    </a:lnTo>
                    <a:lnTo>
                      <a:pt x="1368" y="2228"/>
                    </a:lnTo>
                    <a:lnTo>
                      <a:pt x="1334" y="2160"/>
                    </a:lnTo>
                    <a:lnTo>
                      <a:pt x="1382" y="2184"/>
                    </a:lnTo>
                    <a:lnTo>
                      <a:pt x="1448" y="2076"/>
                    </a:lnTo>
                    <a:lnTo>
                      <a:pt x="1468" y="2052"/>
                    </a:lnTo>
                    <a:lnTo>
                      <a:pt x="1476" y="1982"/>
                    </a:lnTo>
                    <a:lnTo>
                      <a:pt x="1568" y="1950"/>
                    </a:lnTo>
                    <a:lnTo>
                      <a:pt x="1612" y="1880"/>
                    </a:lnTo>
                    <a:lnTo>
                      <a:pt x="1628" y="1830"/>
                    </a:lnTo>
                    <a:lnTo>
                      <a:pt x="1622" y="1746"/>
                    </a:lnTo>
                    <a:lnTo>
                      <a:pt x="1692" y="1644"/>
                    </a:lnTo>
                    <a:lnTo>
                      <a:pt x="1652" y="1578"/>
                    </a:lnTo>
                    <a:lnTo>
                      <a:pt x="1552" y="1538"/>
                    </a:lnTo>
                    <a:lnTo>
                      <a:pt x="1448" y="1500"/>
                    </a:lnTo>
                    <a:lnTo>
                      <a:pt x="1376" y="1494"/>
                    </a:lnTo>
                    <a:lnTo>
                      <a:pt x="1376" y="1410"/>
                    </a:lnTo>
                    <a:lnTo>
                      <a:pt x="1262" y="1356"/>
                    </a:lnTo>
                    <a:lnTo>
                      <a:pt x="1166" y="1272"/>
                    </a:lnTo>
                    <a:lnTo>
                      <a:pt x="1104" y="1280"/>
                    </a:lnTo>
                    <a:lnTo>
                      <a:pt x="1048" y="1276"/>
                    </a:lnTo>
                    <a:lnTo>
                      <a:pt x="1020" y="1244"/>
                    </a:lnTo>
                    <a:lnTo>
                      <a:pt x="974" y="1260"/>
                    </a:lnTo>
                    <a:lnTo>
                      <a:pt x="984" y="1238"/>
                    </a:lnTo>
                    <a:lnTo>
                      <a:pt x="934" y="1268"/>
                    </a:lnTo>
                    <a:lnTo>
                      <a:pt x="904" y="1268"/>
                    </a:lnTo>
                    <a:lnTo>
                      <a:pt x="872" y="1314"/>
                    </a:lnTo>
                    <a:lnTo>
                      <a:pt x="836" y="1272"/>
                    </a:lnTo>
                    <a:lnTo>
                      <a:pt x="794" y="1308"/>
                    </a:lnTo>
                    <a:lnTo>
                      <a:pt x="748" y="1278"/>
                    </a:lnTo>
                    <a:lnTo>
                      <a:pt x="758" y="1242"/>
                    </a:lnTo>
                    <a:lnTo>
                      <a:pt x="758" y="1174"/>
                    </a:lnTo>
                    <a:lnTo>
                      <a:pt x="698" y="1176"/>
                    </a:lnTo>
                    <a:lnTo>
                      <a:pt x="668" y="1140"/>
                    </a:lnTo>
                    <a:lnTo>
                      <a:pt x="736" y="1062"/>
                    </a:lnTo>
                    <a:lnTo>
                      <a:pt x="712" y="1050"/>
                    </a:lnTo>
                    <a:lnTo>
                      <a:pt x="658" y="1062"/>
                    </a:lnTo>
                    <a:lnTo>
                      <a:pt x="632" y="1104"/>
                    </a:lnTo>
                    <a:lnTo>
                      <a:pt x="596" y="1110"/>
                    </a:lnTo>
                    <a:lnTo>
                      <a:pt x="538" y="1066"/>
                    </a:lnTo>
                    <a:lnTo>
                      <a:pt x="568" y="950"/>
                    </a:lnTo>
                    <a:lnTo>
                      <a:pt x="632" y="894"/>
                    </a:lnTo>
                    <a:lnTo>
                      <a:pt x="686" y="894"/>
                    </a:lnTo>
                    <a:lnTo>
                      <a:pt x="740" y="912"/>
                    </a:lnTo>
                    <a:lnTo>
                      <a:pt x="736" y="900"/>
                    </a:lnTo>
                    <a:lnTo>
                      <a:pt x="766" y="868"/>
                    </a:lnTo>
                    <a:lnTo>
                      <a:pt x="842" y="906"/>
                    </a:lnTo>
                    <a:lnTo>
                      <a:pt x="848" y="966"/>
                    </a:lnTo>
                    <a:lnTo>
                      <a:pt x="884" y="984"/>
                    </a:lnTo>
                    <a:lnTo>
                      <a:pt x="896" y="900"/>
                    </a:lnTo>
                    <a:lnTo>
                      <a:pt x="878" y="858"/>
                    </a:lnTo>
                    <a:lnTo>
                      <a:pt x="998" y="806"/>
                    </a:lnTo>
                    <a:lnTo>
                      <a:pt x="1058" y="750"/>
                    </a:lnTo>
                    <a:lnTo>
                      <a:pt x="1100" y="696"/>
                    </a:lnTo>
                    <a:lnTo>
                      <a:pt x="1130" y="672"/>
                    </a:lnTo>
                    <a:lnTo>
                      <a:pt x="1184" y="678"/>
                    </a:lnTo>
                    <a:lnTo>
                      <a:pt x="1190" y="636"/>
                    </a:lnTo>
                    <a:lnTo>
                      <a:pt x="1280" y="588"/>
                    </a:lnTo>
                    <a:lnTo>
                      <a:pt x="1278" y="636"/>
                    </a:lnTo>
                    <a:lnTo>
                      <a:pt x="1360" y="602"/>
                    </a:lnTo>
                    <a:lnTo>
                      <a:pt x="1322" y="570"/>
                    </a:lnTo>
                    <a:lnTo>
                      <a:pt x="1340" y="538"/>
                    </a:lnTo>
                    <a:lnTo>
                      <a:pt x="1320" y="522"/>
                    </a:lnTo>
                    <a:lnTo>
                      <a:pt x="1286" y="546"/>
                    </a:lnTo>
                    <a:lnTo>
                      <a:pt x="1288" y="512"/>
                    </a:lnTo>
                    <a:lnTo>
                      <a:pt x="1400" y="504"/>
                    </a:lnTo>
                    <a:lnTo>
                      <a:pt x="1490" y="480"/>
                    </a:lnTo>
                    <a:lnTo>
                      <a:pt x="1526" y="456"/>
                    </a:lnTo>
                    <a:lnTo>
                      <a:pt x="1484" y="394"/>
                    </a:lnTo>
                    <a:cubicBezTo>
                      <a:pt x="1474" y="370"/>
                      <a:pt x="1479" y="319"/>
                      <a:pt x="1466" y="310"/>
                    </a:cubicBezTo>
                    <a:cubicBezTo>
                      <a:pt x="1456" y="300"/>
                      <a:pt x="1423" y="343"/>
                      <a:pt x="1406" y="342"/>
                    </a:cubicBezTo>
                    <a:lnTo>
                      <a:pt x="1376" y="312"/>
                    </a:lnTo>
                    <a:lnTo>
                      <a:pt x="1376" y="270"/>
                    </a:lnTo>
                    <a:lnTo>
                      <a:pt x="1328" y="264"/>
                    </a:lnTo>
                    <a:lnTo>
                      <a:pt x="1312" y="252"/>
                    </a:lnTo>
                    <a:lnTo>
                      <a:pt x="1256" y="314"/>
                    </a:lnTo>
                    <a:lnTo>
                      <a:pt x="1222" y="364"/>
                    </a:lnTo>
                    <a:lnTo>
                      <a:pt x="1172" y="402"/>
                    </a:lnTo>
                    <a:lnTo>
                      <a:pt x="1136" y="474"/>
                    </a:lnTo>
                    <a:lnTo>
                      <a:pt x="1110" y="444"/>
                    </a:lnTo>
                    <a:lnTo>
                      <a:pt x="1128" y="394"/>
                    </a:lnTo>
                    <a:lnTo>
                      <a:pt x="1038" y="334"/>
                    </a:lnTo>
                    <a:lnTo>
                      <a:pt x="1022" y="304"/>
                    </a:lnTo>
                    <a:lnTo>
                      <a:pt x="1122" y="226"/>
                    </a:lnTo>
                    <a:lnTo>
                      <a:pt x="1184" y="222"/>
                    </a:lnTo>
                    <a:lnTo>
                      <a:pt x="1212" y="240"/>
                    </a:lnTo>
                    <a:lnTo>
                      <a:pt x="1248" y="220"/>
                    </a:lnTo>
                    <a:lnTo>
                      <a:pt x="1300" y="220"/>
                    </a:lnTo>
                    <a:lnTo>
                      <a:pt x="1266" y="198"/>
                    </a:lnTo>
                    <a:lnTo>
                      <a:pt x="1208" y="196"/>
                    </a:lnTo>
                    <a:lnTo>
                      <a:pt x="1250" y="174"/>
                    </a:lnTo>
                    <a:lnTo>
                      <a:pt x="1328" y="172"/>
                    </a:lnTo>
                    <a:lnTo>
                      <a:pt x="1364" y="132"/>
                    </a:lnTo>
                    <a:cubicBezTo>
                      <a:pt x="1346" y="124"/>
                      <a:pt x="1343" y="119"/>
                      <a:pt x="1324" y="122"/>
                    </a:cubicBezTo>
                    <a:cubicBezTo>
                      <a:pt x="1310" y="124"/>
                      <a:pt x="1294" y="132"/>
                      <a:pt x="1286" y="144"/>
                    </a:cubicBezTo>
                    <a:cubicBezTo>
                      <a:pt x="1282" y="149"/>
                      <a:pt x="1274" y="148"/>
                      <a:pt x="1268" y="150"/>
                    </a:cubicBezTo>
                    <a:cubicBezTo>
                      <a:pt x="1266" y="144"/>
                      <a:pt x="1259" y="138"/>
                      <a:pt x="1262" y="132"/>
                    </a:cubicBezTo>
                    <a:cubicBezTo>
                      <a:pt x="1269" y="118"/>
                      <a:pt x="1303" y="134"/>
                      <a:pt x="1262" y="120"/>
                    </a:cubicBezTo>
                    <a:cubicBezTo>
                      <a:pt x="1221" y="134"/>
                      <a:pt x="1252" y="105"/>
                      <a:pt x="1262" y="90"/>
                    </a:cubicBezTo>
                    <a:cubicBezTo>
                      <a:pt x="1260" y="84"/>
                      <a:pt x="1262" y="75"/>
                      <a:pt x="1256" y="72"/>
                    </a:cubicBezTo>
                    <a:cubicBezTo>
                      <a:pt x="1238" y="63"/>
                      <a:pt x="1202" y="102"/>
                      <a:pt x="1202" y="102"/>
                    </a:cubicBezTo>
                    <a:cubicBezTo>
                      <a:pt x="1198" y="108"/>
                      <a:pt x="1186" y="140"/>
                      <a:pt x="1180" y="144"/>
                    </a:cubicBezTo>
                    <a:cubicBezTo>
                      <a:pt x="1169" y="151"/>
                      <a:pt x="1148" y="122"/>
                      <a:pt x="1148" y="122"/>
                    </a:cubicBezTo>
                    <a:cubicBezTo>
                      <a:pt x="1138" y="123"/>
                      <a:pt x="1121" y="137"/>
                      <a:pt x="1106" y="136"/>
                    </a:cubicBezTo>
                    <a:cubicBezTo>
                      <a:pt x="1091" y="135"/>
                      <a:pt x="1074" y="117"/>
                      <a:pt x="1056" y="116"/>
                    </a:cubicBezTo>
                    <a:cubicBezTo>
                      <a:pt x="1038" y="115"/>
                      <a:pt x="1016" y="131"/>
                      <a:pt x="998" y="132"/>
                    </a:cubicBezTo>
                    <a:cubicBezTo>
                      <a:pt x="997" y="132"/>
                      <a:pt x="956" y="125"/>
                      <a:pt x="950" y="120"/>
                    </a:cubicBezTo>
                    <a:cubicBezTo>
                      <a:pt x="918" y="94"/>
                      <a:pt x="960" y="108"/>
                      <a:pt x="920" y="90"/>
                    </a:cubicBezTo>
                    <a:cubicBezTo>
                      <a:pt x="852" y="60"/>
                      <a:pt x="806" y="58"/>
                      <a:pt x="730" y="54"/>
                    </a:cubicBezTo>
                    <a:cubicBezTo>
                      <a:pt x="656" y="39"/>
                      <a:pt x="625" y="15"/>
                      <a:pt x="550" y="0"/>
                    </a:cubicBezTo>
                    <a:cubicBezTo>
                      <a:pt x="510" y="2"/>
                      <a:pt x="486" y="5"/>
                      <a:pt x="446" y="8"/>
                    </a:cubicBezTo>
                    <a:cubicBezTo>
                      <a:pt x="424" y="9"/>
                      <a:pt x="423" y="14"/>
                      <a:pt x="406" y="18"/>
                    </a:cubicBezTo>
                    <a:cubicBezTo>
                      <a:pt x="389" y="22"/>
                      <a:pt x="353" y="24"/>
                      <a:pt x="344" y="32"/>
                    </a:cubicBezTo>
                    <a:cubicBezTo>
                      <a:pt x="346" y="38"/>
                      <a:pt x="354" y="60"/>
                      <a:pt x="350" y="64"/>
                    </a:cubicBezTo>
                    <a:cubicBezTo>
                      <a:pt x="274" y="50"/>
                      <a:pt x="250" y="81"/>
                      <a:pt x="236" y="82"/>
                    </a:cubicBezTo>
                    <a:cubicBezTo>
                      <a:pt x="278" y="110"/>
                      <a:pt x="270" y="72"/>
                      <a:pt x="290" y="102"/>
                    </a:cubicBezTo>
                    <a:cubicBezTo>
                      <a:pt x="234" y="121"/>
                      <a:pt x="178" y="104"/>
                      <a:pt x="128" y="138"/>
                    </a:cubicBezTo>
                    <a:cubicBezTo>
                      <a:pt x="126" y="144"/>
                      <a:pt x="122" y="150"/>
                      <a:pt x="122" y="156"/>
                    </a:cubicBezTo>
                    <a:cubicBezTo>
                      <a:pt x="122" y="162"/>
                      <a:pt x="132" y="170"/>
                      <a:pt x="128" y="174"/>
                    </a:cubicBezTo>
                    <a:cubicBezTo>
                      <a:pt x="126" y="182"/>
                      <a:pt x="109" y="197"/>
                      <a:pt x="112" y="202"/>
                    </a:cubicBezTo>
                    <a:cubicBezTo>
                      <a:pt x="124" y="206"/>
                      <a:pt x="137" y="195"/>
                      <a:pt x="146" y="204"/>
                    </a:cubicBezTo>
                    <a:cubicBezTo>
                      <a:pt x="151" y="209"/>
                      <a:pt x="135" y="213"/>
                      <a:pt x="128" y="216"/>
                    </a:cubicBezTo>
                    <a:cubicBezTo>
                      <a:pt x="116" y="221"/>
                      <a:pt x="104" y="226"/>
                      <a:pt x="92" y="228"/>
                    </a:cubicBezTo>
                    <a:cubicBezTo>
                      <a:pt x="48" y="237"/>
                      <a:pt x="72" y="233"/>
                      <a:pt x="20" y="240"/>
                    </a:cubicBezTo>
                    <a:cubicBezTo>
                      <a:pt x="0" y="247"/>
                      <a:pt x="2" y="240"/>
                      <a:pt x="2" y="252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3" name="Freeform 5"/>
              <p:cNvSpPr>
                <a:spLocks noChangeArrowheads="1"/>
              </p:cNvSpPr>
              <p:nvPr/>
            </p:nvSpPr>
            <p:spPr bwMode="auto">
              <a:xfrm>
                <a:off x="45" y="261"/>
                <a:ext cx="39" cy="26"/>
              </a:xfrm>
              <a:custGeom>
                <a:avLst/>
                <a:gdLst>
                  <a:gd name="T0" fmla="*/ 6 w 46"/>
                  <a:gd name="T1" fmla="*/ 1 h 38"/>
                  <a:gd name="T2" fmla="*/ 0 w 46"/>
                  <a:gd name="T3" fmla="*/ 2 h 38"/>
                  <a:gd name="T4" fmla="*/ 8 w 46"/>
                  <a:gd name="T5" fmla="*/ 3 h 38"/>
                  <a:gd name="T6" fmla="*/ 17 w 46"/>
                  <a:gd name="T7" fmla="*/ 2 h 38"/>
                  <a:gd name="T8" fmla="*/ 11 w 46"/>
                  <a:gd name="T9" fmla="*/ 0 h 38"/>
                  <a:gd name="T10" fmla="*/ 6 w 46"/>
                  <a:gd name="T11" fmla="*/ 1 h 3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6"/>
                  <a:gd name="T19" fmla="*/ 0 h 38"/>
                  <a:gd name="T20" fmla="*/ 46 w 46"/>
                  <a:gd name="T21" fmla="*/ 38 h 3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6" h="38">
                    <a:moveTo>
                      <a:pt x="16" y="4"/>
                    </a:moveTo>
                    <a:lnTo>
                      <a:pt x="0" y="22"/>
                    </a:lnTo>
                    <a:lnTo>
                      <a:pt x="22" y="38"/>
                    </a:lnTo>
                    <a:lnTo>
                      <a:pt x="46" y="26"/>
                    </a:lnTo>
                    <a:lnTo>
                      <a:pt x="30" y="0"/>
                    </a:lnTo>
                    <a:lnTo>
                      <a:pt x="16" y="4"/>
                    </a:ln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4" name="Freeform 6"/>
              <p:cNvSpPr>
                <a:spLocks noChangeArrowheads="1"/>
              </p:cNvSpPr>
              <p:nvPr/>
            </p:nvSpPr>
            <p:spPr bwMode="auto">
              <a:xfrm>
                <a:off x="398" y="376"/>
                <a:ext cx="45" cy="30"/>
              </a:xfrm>
              <a:custGeom>
                <a:avLst/>
                <a:gdLst>
                  <a:gd name="T0" fmla="*/ 5 w 52"/>
                  <a:gd name="T1" fmla="*/ 0 h 44"/>
                  <a:gd name="T2" fmla="*/ 11 w 52"/>
                  <a:gd name="T3" fmla="*/ 5 h 44"/>
                  <a:gd name="T4" fmla="*/ 17 w 52"/>
                  <a:gd name="T5" fmla="*/ 5 h 44"/>
                  <a:gd name="T6" fmla="*/ 16 w 52"/>
                  <a:gd name="T7" fmla="*/ 1 h 44"/>
                  <a:gd name="T8" fmla="*/ 11 w 52"/>
                  <a:gd name="T9" fmla="*/ 1 h 44"/>
                  <a:gd name="T10" fmla="*/ 5 w 52"/>
                  <a:gd name="T11" fmla="*/ 0 h 4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"/>
                  <a:gd name="T19" fmla="*/ 0 h 44"/>
                  <a:gd name="T20" fmla="*/ 52 w 52"/>
                  <a:gd name="T21" fmla="*/ 44 h 4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" h="44">
                    <a:moveTo>
                      <a:pt x="12" y="0"/>
                    </a:moveTo>
                    <a:cubicBezTo>
                      <a:pt x="16" y="14"/>
                      <a:pt x="18" y="32"/>
                      <a:pt x="26" y="44"/>
                    </a:cubicBezTo>
                    <a:cubicBezTo>
                      <a:pt x="31" y="43"/>
                      <a:pt x="37" y="44"/>
                      <a:pt x="42" y="42"/>
                    </a:cubicBezTo>
                    <a:cubicBezTo>
                      <a:pt x="52" y="38"/>
                      <a:pt x="48" y="19"/>
                      <a:pt x="38" y="16"/>
                    </a:cubicBezTo>
                    <a:cubicBezTo>
                      <a:pt x="33" y="9"/>
                      <a:pt x="34" y="5"/>
                      <a:pt x="26" y="2"/>
                    </a:cubicBezTo>
                    <a:cubicBezTo>
                      <a:pt x="4" y="4"/>
                      <a:pt x="0" y="8"/>
                      <a:pt x="12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5" name="Freeform 7"/>
              <p:cNvSpPr>
                <a:spLocks noChangeArrowheads="1"/>
              </p:cNvSpPr>
              <p:nvPr/>
            </p:nvSpPr>
            <p:spPr bwMode="auto">
              <a:xfrm>
                <a:off x="1297" y="428"/>
                <a:ext cx="113" cy="69"/>
              </a:xfrm>
              <a:custGeom>
                <a:avLst/>
                <a:gdLst>
                  <a:gd name="T0" fmla="*/ 40 w 131"/>
                  <a:gd name="T1" fmla="*/ 0 h 98"/>
                  <a:gd name="T2" fmla="*/ 33 w 131"/>
                  <a:gd name="T3" fmla="*/ 1 h 98"/>
                  <a:gd name="T4" fmla="*/ 22 w 131"/>
                  <a:gd name="T5" fmla="*/ 3 h 98"/>
                  <a:gd name="T6" fmla="*/ 16 w 131"/>
                  <a:gd name="T7" fmla="*/ 5 h 98"/>
                  <a:gd name="T8" fmla="*/ 9 w 131"/>
                  <a:gd name="T9" fmla="*/ 6 h 98"/>
                  <a:gd name="T10" fmla="*/ 26 w 131"/>
                  <a:gd name="T11" fmla="*/ 10 h 98"/>
                  <a:gd name="T12" fmla="*/ 33 w 131"/>
                  <a:gd name="T13" fmla="*/ 11 h 98"/>
                  <a:gd name="T14" fmla="*/ 35 w 131"/>
                  <a:gd name="T15" fmla="*/ 11 h 98"/>
                  <a:gd name="T16" fmla="*/ 36 w 131"/>
                  <a:gd name="T17" fmla="*/ 11 h 98"/>
                  <a:gd name="T18" fmla="*/ 40 w 131"/>
                  <a:gd name="T19" fmla="*/ 13 h 98"/>
                  <a:gd name="T20" fmla="*/ 50 w 131"/>
                  <a:gd name="T21" fmla="*/ 11 h 98"/>
                  <a:gd name="T22" fmla="*/ 53 w 131"/>
                  <a:gd name="T23" fmla="*/ 9 h 98"/>
                  <a:gd name="T24" fmla="*/ 41 w 131"/>
                  <a:gd name="T25" fmla="*/ 5 h 98"/>
                  <a:gd name="T26" fmla="*/ 47 w 131"/>
                  <a:gd name="T27" fmla="*/ 3 h 98"/>
                  <a:gd name="T28" fmla="*/ 46 w 131"/>
                  <a:gd name="T29" fmla="*/ 1 h 98"/>
                  <a:gd name="T30" fmla="*/ 40 w 131"/>
                  <a:gd name="T31" fmla="*/ 0 h 9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1"/>
                  <a:gd name="T49" fmla="*/ 0 h 98"/>
                  <a:gd name="T50" fmla="*/ 131 w 131"/>
                  <a:gd name="T51" fmla="*/ 98 h 9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1" h="98">
                    <a:moveTo>
                      <a:pt x="97" y="0"/>
                    </a:moveTo>
                    <a:cubicBezTo>
                      <a:pt x="83" y="5"/>
                      <a:pt x="89" y="2"/>
                      <a:pt x="79" y="8"/>
                    </a:cubicBezTo>
                    <a:cubicBezTo>
                      <a:pt x="76" y="18"/>
                      <a:pt x="62" y="18"/>
                      <a:pt x="53" y="24"/>
                    </a:cubicBezTo>
                    <a:cubicBezTo>
                      <a:pt x="49" y="29"/>
                      <a:pt x="44" y="36"/>
                      <a:pt x="39" y="40"/>
                    </a:cubicBezTo>
                    <a:cubicBezTo>
                      <a:pt x="34" y="45"/>
                      <a:pt x="21" y="52"/>
                      <a:pt x="21" y="52"/>
                    </a:cubicBezTo>
                    <a:cubicBezTo>
                      <a:pt x="0" y="84"/>
                      <a:pt x="41" y="75"/>
                      <a:pt x="63" y="82"/>
                    </a:cubicBezTo>
                    <a:cubicBezTo>
                      <a:pt x="68" y="89"/>
                      <a:pt x="71" y="91"/>
                      <a:pt x="79" y="94"/>
                    </a:cubicBezTo>
                    <a:cubicBezTo>
                      <a:pt x="81" y="93"/>
                      <a:pt x="83" y="93"/>
                      <a:pt x="85" y="92"/>
                    </a:cubicBezTo>
                    <a:cubicBezTo>
                      <a:pt x="87" y="90"/>
                      <a:pt x="87" y="85"/>
                      <a:pt x="89" y="86"/>
                    </a:cubicBezTo>
                    <a:cubicBezTo>
                      <a:pt x="93" y="88"/>
                      <a:pt x="97" y="98"/>
                      <a:pt x="97" y="98"/>
                    </a:cubicBezTo>
                    <a:cubicBezTo>
                      <a:pt x="112" y="95"/>
                      <a:pt x="111" y="90"/>
                      <a:pt x="123" y="86"/>
                    </a:cubicBezTo>
                    <a:cubicBezTo>
                      <a:pt x="124" y="82"/>
                      <a:pt x="128" y="78"/>
                      <a:pt x="129" y="74"/>
                    </a:cubicBezTo>
                    <a:cubicBezTo>
                      <a:pt x="131" y="61"/>
                      <a:pt x="108" y="47"/>
                      <a:pt x="101" y="40"/>
                    </a:cubicBezTo>
                    <a:cubicBezTo>
                      <a:pt x="103" y="33"/>
                      <a:pt x="115" y="24"/>
                      <a:pt x="115" y="24"/>
                    </a:cubicBezTo>
                    <a:cubicBezTo>
                      <a:pt x="121" y="15"/>
                      <a:pt x="124" y="8"/>
                      <a:pt x="111" y="4"/>
                    </a:cubicBezTo>
                    <a:cubicBezTo>
                      <a:pt x="101" y="7"/>
                      <a:pt x="97" y="13"/>
                      <a:pt x="97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6" name="Freeform 8"/>
              <p:cNvSpPr>
                <a:spLocks noChangeArrowheads="1"/>
              </p:cNvSpPr>
              <p:nvPr/>
            </p:nvSpPr>
            <p:spPr bwMode="auto">
              <a:xfrm>
                <a:off x="752" y="787"/>
                <a:ext cx="182" cy="79"/>
              </a:xfrm>
              <a:custGeom>
                <a:avLst/>
                <a:gdLst>
                  <a:gd name="T0" fmla="*/ 18 w 212"/>
                  <a:gd name="T1" fmla="*/ 1 h 112"/>
                  <a:gd name="T2" fmla="*/ 7 w 212"/>
                  <a:gd name="T3" fmla="*/ 1 h 112"/>
                  <a:gd name="T4" fmla="*/ 3 w 212"/>
                  <a:gd name="T5" fmla="*/ 2 h 112"/>
                  <a:gd name="T6" fmla="*/ 9 w 212"/>
                  <a:gd name="T7" fmla="*/ 6 h 112"/>
                  <a:gd name="T8" fmla="*/ 21 w 212"/>
                  <a:gd name="T9" fmla="*/ 6 h 112"/>
                  <a:gd name="T10" fmla="*/ 38 w 212"/>
                  <a:gd name="T11" fmla="*/ 6 h 112"/>
                  <a:gd name="T12" fmla="*/ 45 w 212"/>
                  <a:gd name="T13" fmla="*/ 8 h 112"/>
                  <a:gd name="T14" fmla="*/ 53 w 212"/>
                  <a:gd name="T15" fmla="*/ 11 h 112"/>
                  <a:gd name="T16" fmla="*/ 56 w 212"/>
                  <a:gd name="T17" fmla="*/ 14 h 112"/>
                  <a:gd name="T18" fmla="*/ 64 w 212"/>
                  <a:gd name="T19" fmla="*/ 13 h 112"/>
                  <a:gd name="T20" fmla="*/ 67 w 212"/>
                  <a:gd name="T21" fmla="*/ 12 h 112"/>
                  <a:gd name="T22" fmla="*/ 75 w 212"/>
                  <a:gd name="T23" fmla="*/ 13 h 112"/>
                  <a:gd name="T24" fmla="*/ 78 w 212"/>
                  <a:gd name="T25" fmla="*/ 10 h 112"/>
                  <a:gd name="T26" fmla="*/ 60 w 212"/>
                  <a:gd name="T27" fmla="*/ 6 h 112"/>
                  <a:gd name="T28" fmla="*/ 42 w 212"/>
                  <a:gd name="T29" fmla="*/ 3 h 112"/>
                  <a:gd name="T30" fmla="*/ 21 w 212"/>
                  <a:gd name="T31" fmla="*/ 3 h 112"/>
                  <a:gd name="T32" fmla="*/ 18 w 212"/>
                  <a:gd name="T33" fmla="*/ 1 h 11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12"/>
                  <a:gd name="T52" fmla="*/ 0 h 112"/>
                  <a:gd name="T53" fmla="*/ 212 w 212"/>
                  <a:gd name="T54" fmla="*/ 112 h 11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12" h="112">
                    <a:moveTo>
                      <a:pt x="47" y="12"/>
                    </a:moveTo>
                    <a:cubicBezTo>
                      <a:pt x="39" y="0"/>
                      <a:pt x="28" y="7"/>
                      <a:pt x="17" y="12"/>
                    </a:cubicBezTo>
                    <a:cubicBezTo>
                      <a:pt x="13" y="14"/>
                      <a:pt x="5" y="16"/>
                      <a:pt x="5" y="16"/>
                    </a:cubicBezTo>
                    <a:cubicBezTo>
                      <a:pt x="0" y="31"/>
                      <a:pt x="10" y="48"/>
                      <a:pt x="25" y="52"/>
                    </a:cubicBezTo>
                    <a:cubicBezTo>
                      <a:pt x="37" y="50"/>
                      <a:pt x="41" y="47"/>
                      <a:pt x="51" y="44"/>
                    </a:cubicBezTo>
                    <a:cubicBezTo>
                      <a:pt x="65" y="53"/>
                      <a:pt x="76" y="53"/>
                      <a:pt x="93" y="54"/>
                    </a:cubicBezTo>
                    <a:cubicBezTo>
                      <a:pt x="99" y="56"/>
                      <a:pt x="111" y="60"/>
                      <a:pt x="111" y="60"/>
                    </a:cubicBezTo>
                    <a:cubicBezTo>
                      <a:pt x="120" y="69"/>
                      <a:pt x="129" y="75"/>
                      <a:pt x="133" y="88"/>
                    </a:cubicBezTo>
                    <a:cubicBezTo>
                      <a:pt x="125" y="100"/>
                      <a:pt x="126" y="107"/>
                      <a:pt x="141" y="112"/>
                    </a:cubicBezTo>
                    <a:cubicBezTo>
                      <a:pt x="145" y="106"/>
                      <a:pt x="150" y="103"/>
                      <a:pt x="157" y="100"/>
                    </a:cubicBezTo>
                    <a:cubicBezTo>
                      <a:pt x="161" y="98"/>
                      <a:pt x="169" y="96"/>
                      <a:pt x="169" y="96"/>
                    </a:cubicBezTo>
                    <a:cubicBezTo>
                      <a:pt x="175" y="98"/>
                      <a:pt x="187" y="102"/>
                      <a:pt x="187" y="102"/>
                    </a:cubicBezTo>
                    <a:cubicBezTo>
                      <a:pt x="203" y="100"/>
                      <a:pt x="212" y="94"/>
                      <a:pt x="195" y="80"/>
                    </a:cubicBezTo>
                    <a:cubicBezTo>
                      <a:pt x="183" y="70"/>
                      <a:pt x="165" y="66"/>
                      <a:pt x="153" y="54"/>
                    </a:cubicBezTo>
                    <a:cubicBezTo>
                      <a:pt x="141" y="42"/>
                      <a:pt x="122" y="26"/>
                      <a:pt x="105" y="20"/>
                    </a:cubicBezTo>
                    <a:cubicBezTo>
                      <a:pt x="85" y="21"/>
                      <a:pt x="71" y="20"/>
                      <a:pt x="53" y="26"/>
                    </a:cubicBezTo>
                    <a:cubicBezTo>
                      <a:pt x="47" y="24"/>
                      <a:pt x="33" y="12"/>
                      <a:pt x="47" y="12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7" name="Freeform 9"/>
              <p:cNvSpPr>
                <a:spLocks noChangeArrowheads="1"/>
              </p:cNvSpPr>
              <p:nvPr/>
            </p:nvSpPr>
            <p:spPr bwMode="auto">
              <a:xfrm>
                <a:off x="902" y="847"/>
                <a:ext cx="114" cy="38"/>
              </a:xfrm>
              <a:custGeom>
                <a:avLst/>
                <a:gdLst>
                  <a:gd name="T0" fmla="*/ 23 w 133"/>
                  <a:gd name="T1" fmla="*/ 0 h 54"/>
                  <a:gd name="T2" fmla="*/ 17 w 133"/>
                  <a:gd name="T3" fmla="*/ 1 h 54"/>
                  <a:gd name="T4" fmla="*/ 13 w 133"/>
                  <a:gd name="T5" fmla="*/ 4 h 54"/>
                  <a:gd name="T6" fmla="*/ 6 w 133"/>
                  <a:gd name="T7" fmla="*/ 4 h 54"/>
                  <a:gd name="T8" fmla="*/ 3 w 133"/>
                  <a:gd name="T9" fmla="*/ 6 h 54"/>
                  <a:gd name="T10" fmla="*/ 5 w 133"/>
                  <a:gd name="T11" fmla="*/ 6 h 54"/>
                  <a:gd name="T12" fmla="*/ 53 w 133"/>
                  <a:gd name="T13" fmla="*/ 4 h 54"/>
                  <a:gd name="T14" fmla="*/ 49 w 133"/>
                  <a:gd name="T15" fmla="*/ 2 h 54"/>
                  <a:gd name="T16" fmla="*/ 42 w 133"/>
                  <a:gd name="T17" fmla="*/ 1 h 54"/>
                  <a:gd name="T18" fmla="*/ 40 w 133"/>
                  <a:gd name="T19" fmla="*/ 3 h 54"/>
                  <a:gd name="T20" fmla="*/ 35 w 133"/>
                  <a:gd name="T21" fmla="*/ 2 h 54"/>
                  <a:gd name="T22" fmla="*/ 27 w 133"/>
                  <a:gd name="T23" fmla="*/ 2 h 54"/>
                  <a:gd name="T24" fmla="*/ 23 w 133"/>
                  <a:gd name="T25" fmla="*/ 0 h 5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33"/>
                  <a:gd name="T40" fmla="*/ 0 h 54"/>
                  <a:gd name="T41" fmla="*/ 133 w 133"/>
                  <a:gd name="T42" fmla="*/ 54 h 5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33" h="54">
                    <a:moveTo>
                      <a:pt x="57" y="0"/>
                    </a:moveTo>
                    <a:cubicBezTo>
                      <a:pt x="53" y="3"/>
                      <a:pt x="46" y="2"/>
                      <a:pt x="43" y="6"/>
                    </a:cubicBezTo>
                    <a:cubicBezTo>
                      <a:pt x="36" y="14"/>
                      <a:pt x="43" y="26"/>
                      <a:pt x="31" y="30"/>
                    </a:cubicBezTo>
                    <a:cubicBezTo>
                      <a:pt x="26" y="32"/>
                      <a:pt x="20" y="31"/>
                      <a:pt x="15" y="34"/>
                    </a:cubicBezTo>
                    <a:cubicBezTo>
                      <a:pt x="11" y="36"/>
                      <a:pt x="3" y="42"/>
                      <a:pt x="3" y="42"/>
                    </a:cubicBezTo>
                    <a:cubicBezTo>
                      <a:pt x="0" y="51"/>
                      <a:pt x="5" y="51"/>
                      <a:pt x="13" y="54"/>
                    </a:cubicBezTo>
                    <a:cubicBezTo>
                      <a:pt x="51" y="51"/>
                      <a:pt x="97" y="46"/>
                      <a:pt x="133" y="34"/>
                    </a:cubicBezTo>
                    <a:cubicBezTo>
                      <a:pt x="129" y="28"/>
                      <a:pt x="128" y="21"/>
                      <a:pt x="123" y="16"/>
                    </a:cubicBezTo>
                    <a:cubicBezTo>
                      <a:pt x="118" y="11"/>
                      <a:pt x="105" y="8"/>
                      <a:pt x="105" y="8"/>
                    </a:cubicBezTo>
                    <a:cubicBezTo>
                      <a:pt x="84" y="13"/>
                      <a:pt x="106" y="19"/>
                      <a:pt x="101" y="24"/>
                    </a:cubicBezTo>
                    <a:cubicBezTo>
                      <a:pt x="99" y="26"/>
                      <a:pt x="89" y="18"/>
                      <a:pt x="89" y="18"/>
                    </a:cubicBezTo>
                    <a:cubicBezTo>
                      <a:pt x="83" y="15"/>
                      <a:pt x="73" y="15"/>
                      <a:pt x="67" y="14"/>
                    </a:cubicBezTo>
                    <a:cubicBezTo>
                      <a:pt x="58" y="8"/>
                      <a:pt x="62" y="12"/>
                      <a:pt x="57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8" name="Freeform 10"/>
              <p:cNvSpPr>
                <a:spLocks noChangeArrowheads="1"/>
              </p:cNvSpPr>
              <p:nvPr/>
            </p:nvSpPr>
            <p:spPr bwMode="auto">
              <a:xfrm>
                <a:off x="1023" y="871"/>
                <a:ext cx="43" cy="17"/>
              </a:xfrm>
              <a:custGeom>
                <a:avLst/>
                <a:gdLst>
                  <a:gd name="T0" fmla="*/ 5 w 51"/>
                  <a:gd name="T1" fmla="*/ 0 h 24"/>
                  <a:gd name="T2" fmla="*/ 3 w 51"/>
                  <a:gd name="T3" fmla="*/ 2 h 24"/>
                  <a:gd name="T4" fmla="*/ 9 w 51"/>
                  <a:gd name="T5" fmla="*/ 3 h 24"/>
                  <a:gd name="T6" fmla="*/ 12 w 51"/>
                  <a:gd name="T7" fmla="*/ 1 h 24"/>
                  <a:gd name="T8" fmla="*/ 5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9" name="Freeform 11"/>
              <p:cNvSpPr>
                <a:spLocks noChangeArrowheads="1"/>
              </p:cNvSpPr>
              <p:nvPr/>
            </p:nvSpPr>
            <p:spPr bwMode="auto">
              <a:xfrm>
                <a:off x="1087" y="874"/>
                <a:ext cx="14" cy="24"/>
              </a:xfrm>
              <a:custGeom>
                <a:avLst/>
                <a:gdLst>
                  <a:gd name="T0" fmla="*/ 7 w 16"/>
                  <a:gd name="T1" fmla="*/ 0 h 34"/>
                  <a:gd name="T2" fmla="*/ 0 w 16"/>
                  <a:gd name="T3" fmla="*/ 2 h 34"/>
                  <a:gd name="T4" fmla="*/ 8 w 16"/>
                  <a:gd name="T5" fmla="*/ 4 h 34"/>
                  <a:gd name="T6" fmla="*/ 6 w 16"/>
                  <a:gd name="T7" fmla="*/ 2 h 34"/>
                  <a:gd name="T8" fmla="*/ 8 w 16"/>
                  <a:gd name="T9" fmla="*/ 1 h 34"/>
                  <a:gd name="T10" fmla="*/ 7 w 16"/>
                  <a:gd name="T11" fmla="*/ 0 h 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"/>
                  <a:gd name="T19" fmla="*/ 0 h 34"/>
                  <a:gd name="T20" fmla="*/ 16 w 16"/>
                  <a:gd name="T21" fmla="*/ 34 h 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" h="34">
                    <a:moveTo>
                      <a:pt x="14" y="0"/>
                    </a:moveTo>
                    <a:cubicBezTo>
                      <a:pt x="5" y="3"/>
                      <a:pt x="2" y="4"/>
                      <a:pt x="0" y="14"/>
                    </a:cubicBezTo>
                    <a:cubicBezTo>
                      <a:pt x="3" y="26"/>
                      <a:pt x="4" y="30"/>
                      <a:pt x="16" y="34"/>
                    </a:cubicBezTo>
                    <a:cubicBezTo>
                      <a:pt x="15" y="29"/>
                      <a:pt x="11" y="23"/>
                      <a:pt x="12" y="18"/>
                    </a:cubicBezTo>
                    <a:cubicBezTo>
                      <a:pt x="12" y="14"/>
                      <a:pt x="16" y="6"/>
                      <a:pt x="16" y="6"/>
                    </a:cubicBezTo>
                    <a:cubicBezTo>
                      <a:pt x="9" y="1"/>
                      <a:pt x="8" y="3"/>
                      <a:pt x="14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0" name="Freeform 12"/>
              <p:cNvSpPr>
                <a:spLocks noChangeArrowheads="1"/>
              </p:cNvSpPr>
              <p:nvPr/>
            </p:nvSpPr>
            <p:spPr bwMode="auto">
              <a:xfrm>
                <a:off x="876" y="83"/>
                <a:ext cx="207" cy="82"/>
              </a:xfrm>
              <a:custGeom>
                <a:avLst/>
                <a:gdLst>
                  <a:gd name="T0" fmla="*/ 26 w 240"/>
                  <a:gd name="T1" fmla="*/ 1 h 117"/>
                  <a:gd name="T2" fmla="*/ 10 w 240"/>
                  <a:gd name="T3" fmla="*/ 4 h 117"/>
                  <a:gd name="T4" fmla="*/ 3 w 240"/>
                  <a:gd name="T5" fmla="*/ 4 h 117"/>
                  <a:gd name="T6" fmla="*/ 0 w 240"/>
                  <a:gd name="T7" fmla="*/ 4 h 117"/>
                  <a:gd name="T8" fmla="*/ 10 w 240"/>
                  <a:gd name="T9" fmla="*/ 7 h 117"/>
                  <a:gd name="T10" fmla="*/ 16 w 240"/>
                  <a:gd name="T11" fmla="*/ 8 h 117"/>
                  <a:gd name="T12" fmla="*/ 28 w 240"/>
                  <a:gd name="T13" fmla="*/ 6 h 117"/>
                  <a:gd name="T14" fmla="*/ 34 w 240"/>
                  <a:gd name="T15" fmla="*/ 6 h 117"/>
                  <a:gd name="T16" fmla="*/ 35 w 240"/>
                  <a:gd name="T17" fmla="*/ 6 h 117"/>
                  <a:gd name="T18" fmla="*/ 26 w 240"/>
                  <a:gd name="T19" fmla="*/ 8 h 117"/>
                  <a:gd name="T20" fmla="*/ 30 w 240"/>
                  <a:gd name="T21" fmla="*/ 9 h 117"/>
                  <a:gd name="T22" fmla="*/ 16 w 240"/>
                  <a:gd name="T23" fmla="*/ 11 h 117"/>
                  <a:gd name="T24" fmla="*/ 29 w 240"/>
                  <a:gd name="T25" fmla="*/ 13 h 117"/>
                  <a:gd name="T26" fmla="*/ 35 w 240"/>
                  <a:gd name="T27" fmla="*/ 13 h 117"/>
                  <a:gd name="T28" fmla="*/ 49 w 240"/>
                  <a:gd name="T29" fmla="*/ 13 h 117"/>
                  <a:gd name="T30" fmla="*/ 62 w 240"/>
                  <a:gd name="T31" fmla="*/ 13 h 117"/>
                  <a:gd name="T32" fmla="*/ 69 w 240"/>
                  <a:gd name="T33" fmla="*/ 14 h 117"/>
                  <a:gd name="T34" fmla="*/ 84 w 240"/>
                  <a:gd name="T35" fmla="*/ 13 h 117"/>
                  <a:gd name="T36" fmla="*/ 91 w 240"/>
                  <a:gd name="T37" fmla="*/ 13 h 117"/>
                  <a:gd name="T38" fmla="*/ 91 w 240"/>
                  <a:gd name="T39" fmla="*/ 9 h 117"/>
                  <a:gd name="T40" fmla="*/ 96 w 240"/>
                  <a:gd name="T41" fmla="*/ 8 h 117"/>
                  <a:gd name="T42" fmla="*/ 98 w 240"/>
                  <a:gd name="T43" fmla="*/ 6 h 117"/>
                  <a:gd name="T44" fmla="*/ 86 w 240"/>
                  <a:gd name="T45" fmla="*/ 7 h 117"/>
                  <a:gd name="T46" fmla="*/ 83 w 240"/>
                  <a:gd name="T47" fmla="*/ 6 h 117"/>
                  <a:gd name="T48" fmla="*/ 71 w 240"/>
                  <a:gd name="T49" fmla="*/ 6 h 117"/>
                  <a:gd name="T50" fmla="*/ 55 w 240"/>
                  <a:gd name="T51" fmla="*/ 1 h 117"/>
                  <a:gd name="T52" fmla="*/ 39 w 240"/>
                  <a:gd name="T53" fmla="*/ 1 h 117"/>
                  <a:gd name="T54" fmla="*/ 35 w 240"/>
                  <a:gd name="T55" fmla="*/ 1 h 117"/>
                  <a:gd name="T56" fmla="*/ 26 w 240"/>
                  <a:gd name="T57" fmla="*/ 1 h 117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40"/>
                  <a:gd name="T88" fmla="*/ 0 h 117"/>
                  <a:gd name="T89" fmla="*/ 240 w 240"/>
                  <a:gd name="T90" fmla="*/ 117 h 117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40" h="117">
                    <a:moveTo>
                      <a:pt x="64" y="1"/>
                    </a:moveTo>
                    <a:cubicBezTo>
                      <a:pt x="57" y="21"/>
                      <a:pt x="44" y="24"/>
                      <a:pt x="24" y="31"/>
                    </a:cubicBezTo>
                    <a:cubicBezTo>
                      <a:pt x="18" y="33"/>
                      <a:pt x="12" y="35"/>
                      <a:pt x="6" y="37"/>
                    </a:cubicBezTo>
                    <a:cubicBezTo>
                      <a:pt x="4" y="38"/>
                      <a:pt x="0" y="39"/>
                      <a:pt x="0" y="39"/>
                    </a:cubicBezTo>
                    <a:cubicBezTo>
                      <a:pt x="3" y="55"/>
                      <a:pt x="12" y="54"/>
                      <a:pt x="26" y="59"/>
                    </a:cubicBezTo>
                    <a:cubicBezTo>
                      <a:pt x="30" y="60"/>
                      <a:pt x="38" y="63"/>
                      <a:pt x="38" y="63"/>
                    </a:cubicBezTo>
                    <a:cubicBezTo>
                      <a:pt x="50" y="59"/>
                      <a:pt x="57" y="54"/>
                      <a:pt x="68" y="47"/>
                    </a:cubicBezTo>
                    <a:cubicBezTo>
                      <a:pt x="72" y="45"/>
                      <a:pt x="80" y="43"/>
                      <a:pt x="80" y="43"/>
                    </a:cubicBezTo>
                    <a:cubicBezTo>
                      <a:pt x="82" y="46"/>
                      <a:pt x="88" y="51"/>
                      <a:pt x="82" y="55"/>
                    </a:cubicBezTo>
                    <a:cubicBezTo>
                      <a:pt x="77" y="59"/>
                      <a:pt x="64" y="61"/>
                      <a:pt x="64" y="61"/>
                    </a:cubicBezTo>
                    <a:cubicBezTo>
                      <a:pt x="58" y="70"/>
                      <a:pt x="63" y="70"/>
                      <a:pt x="72" y="73"/>
                    </a:cubicBezTo>
                    <a:cubicBezTo>
                      <a:pt x="77" y="88"/>
                      <a:pt x="50" y="86"/>
                      <a:pt x="40" y="87"/>
                    </a:cubicBezTo>
                    <a:cubicBezTo>
                      <a:pt x="47" y="94"/>
                      <a:pt x="60" y="106"/>
                      <a:pt x="70" y="109"/>
                    </a:cubicBezTo>
                    <a:cubicBezTo>
                      <a:pt x="74" y="110"/>
                      <a:pt x="82" y="113"/>
                      <a:pt x="82" y="113"/>
                    </a:cubicBezTo>
                    <a:cubicBezTo>
                      <a:pt x="99" y="111"/>
                      <a:pt x="104" y="108"/>
                      <a:pt x="118" y="103"/>
                    </a:cubicBezTo>
                    <a:cubicBezTo>
                      <a:pt x="129" y="104"/>
                      <a:pt x="140" y="103"/>
                      <a:pt x="150" y="105"/>
                    </a:cubicBezTo>
                    <a:cubicBezTo>
                      <a:pt x="157" y="107"/>
                      <a:pt x="168" y="117"/>
                      <a:pt x="168" y="117"/>
                    </a:cubicBezTo>
                    <a:cubicBezTo>
                      <a:pt x="193" y="115"/>
                      <a:pt x="188" y="116"/>
                      <a:pt x="204" y="109"/>
                    </a:cubicBezTo>
                    <a:cubicBezTo>
                      <a:pt x="210" y="106"/>
                      <a:pt x="224" y="103"/>
                      <a:pt x="224" y="103"/>
                    </a:cubicBezTo>
                    <a:cubicBezTo>
                      <a:pt x="223" y="98"/>
                      <a:pt x="217" y="82"/>
                      <a:pt x="222" y="77"/>
                    </a:cubicBezTo>
                    <a:cubicBezTo>
                      <a:pt x="225" y="73"/>
                      <a:pt x="234" y="69"/>
                      <a:pt x="234" y="69"/>
                    </a:cubicBezTo>
                    <a:cubicBezTo>
                      <a:pt x="237" y="59"/>
                      <a:pt x="240" y="59"/>
                      <a:pt x="238" y="47"/>
                    </a:cubicBezTo>
                    <a:cubicBezTo>
                      <a:pt x="228" y="49"/>
                      <a:pt x="219" y="51"/>
                      <a:pt x="210" y="57"/>
                    </a:cubicBezTo>
                    <a:cubicBezTo>
                      <a:pt x="201" y="71"/>
                      <a:pt x="201" y="50"/>
                      <a:pt x="200" y="43"/>
                    </a:cubicBezTo>
                    <a:cubicBezTo>
                      <a:pt x="189" y="45"/>
                      <a:pt x="182" y="48"/>
                      <a:pt x="172" y="45"/>
                    </a:cubicBezTo>
                    <a:cubicBezTo>
                      <a:pt x="161" y="34"/>
                      <a:pt x="148" y="14"/>
                      <a:pt x="134" y="9"/>
                    </a:cubicBezTo>
                    <a:cubicBezTo>
                      <a:pt x="119" y="11"/>
                      <a:pt x="108" y="13"/>
                      <a:pt x="94" y="11"/>
                    </a:cubicBezTo>
                    <a:cubicBezTo>
                      <a:pt x="92" y="9"/>
                      <a:pt x="85" y="2"/>
                      <a:pt x="82" y="1"/>
                    </a:cubicBezTo>
                    <a:cubicBezTo>
                      <a:pt x="74" y="0"/>
                      <a:pt x="72" y="9"/>
                      <a:pt x="64" y="1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1" name="Freeform 13"/>
              <p:cNvSpPr>
                <a:spLocks noChangeArrowheads="1"/>
              </p:cNvSpPr>
              <p:nvPr/>
            </p:nvSpPr>
            <p:spPr bwMode="auto">
              <a:xfrm>
                <a:off x="968" y="45"/>
                <a:ext cx="168" cy="56"/>
              </a:xfrm>
              <a:custGeom>
                <a:avLst/>
                <a:gdLst>
                  <a:gd name="T0" fmla="*/ 42 w 194"/>
                  <a:gd name="T1" fmla="*/ 1 h 80"/>
                  <a:gd name="T2" fmla="*/ 6 w 194"/>
                  <a:gd name="T3" fmla="*/ 3 h 80"/>
                  <a:gd name="T4" fmla="*/ 3 w 194"/>
                  <a:gd name="T5" fmla="*/ 4 h 80"/>
                  <a:gd name="T6" fmla="*/ 23 w 194"/>
                  <a:gd name="T7" fmla="*/ 6 h 80"/>
                  <a:gd name="T8" fmla="*/ 56 w 194"/>
                  <a:gd name="T9" fmla="*/ 9 h 80"/>
                  <a:gd name="T10" fmla="*/ 74 w 194"/>
                  <a:gd name="T11" fmla="*/ 8 h 80"/>
                  <a:gd name="T12" fmla="*/ 79 w 194"/>
                  <a:gd name="T13" fmla="*/ 8 h 80"/>
                  <a:gd name="T14" fmla="*/ 74 w 194"/>
                  <a:gd name="T15" fmla="*/ 6 h 80"/>
                  <a:gd name="T16" fmla="*/ 69 w 194"/>
                  <a:gd name="T17" fmla="*/ 4 h 80"/>
                  <a:gd name="T18" fmla="*/ 55 w 194"/>
                  <a:gd name="T19" fmla="*/ 3 h 80"/>
                  <a:gd name="T20" fmla="*/ 42 w 194"/>
                  <a:gd name="T21" fmla="*/ 1 h 8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94"/>
                  <a:gd name="T34" fmla="*/ 0 h 80"/>
                  <a:gd name="T35" fmla="*/ 194 w 194"/>
                  <a:gd name="T36" fmla="*/ 80 h 8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94" h="80">
                    <a:moveTo>
                      <a:pt x="97" y="10"/>
                    </a:moveTo>
                    <a:cubicBezTo>
                      <a:pt x="70" y="19"/>
                      <a:pt x="42" y="22"/>
                      <a:pt x="13" y="24"/>
                    </a:cubicBezTo>
                    <a:cubicBezTo>
                      <a:pt x="9" y="25"/>
                      <a:pt x="0" y="26"/>
                      <a:pt x="9" y="34"/>
                    </a:cubicBezTo>
                    <a:cubicBezTo>
                      <a:pt x="21" y="44"/>
                      <a:pt x="43" y="43"/>
                      <a:pt x="57" y="52"/>
                    </a:cubicBezTo>
                    <a:cubicBezTo>
                      <a:pt x="75" y="80"/>
                      <a:pt x="104" y="73"/>
                      <a:pt x="135" y="74"/>
                    </a:cubicBezTo>
                    <a:cubicBezTo>
                      <a:pt x="153" y="73"/>
                      <a:pt x="159" y="73"/>
                      <a:pt x="175" y="68"/>
                    </a:cubicBezTo>
                    <a:cubicBezTo>
                      <a:pt x="179" y="67"/>
                      <a:pt x="187" y="64"/>
                      <a:pt x="187" y="64"/>
                    </a:cubicBezTo>
                    <a:cubicBezTo>
                      <a:pt x="194" y="53"/>
                      <a:pt x="184" y="49"/>
                      <a:pt x="175" y="44"/>
                    </a:cubicBezTo>
                    <a:cubicBezTo>
                      <a:pt x="171" y="42"/>
                      <a:pt x="163" y="36"/>
                      <a:pt x="163" y="36"/>
                    </a:cubicBezTo>
                    <a:cubicBezTo>
                      <a:pt x="140" y="41"/>
                      <a:pt x="147" y="38"/>
                      <a:pt x="129" y="26"/>
                    </a:cubicBezTo>
                    <a:cubicBezTo>
                      <a:pt x="123" y="17"/>
                      <a:pt x="107" y="0"/>
                      <a:pt x="97" y="1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2" name="Freeform 14"/>
              <p:cNvSpPr>
                <a:spLocks noChangeArrowheads="1"/>
              </p:cNvSpPr>
              <p:nvPr/>
            </p:nvSpPr>
            <p:spPr bwMode="auto">
              <a:xfrm>
                <a:off x="1204" y="110"/>
                <a:ext cx="268" cy="178"/>
              </a:xfrm>
              <a:custGeom>
                <a:avLst/>
                <a:gdLst>
                  <a:gd name="T0" fmla="*/ 28 w 310"/>
                  <a:gd name="T1" fmla="*/ 1 h 254"/>
                  <a:gd name="T2" fmla="*/ 22 w 310"/>
                  <a:gd name="T3" fmla="*/ 3 h 254"/>
                  <a:gd name="T4" fmla="*/ 9 w 310"/>
                  <a:gd name="T5" fmla="*/ 4 h 254"/>
                  <a:gd name="T6" fmla="*/ 22 w 310"/>
                  <a:gd name="T7" fmla="*/ 9 h 254"/>
                  <a:gd name="T8" fmla="*/ 33 w 310"/>
                  <a:gd name="T9" fmla="*/ 10 h 254"/>
                  <a:gd name="T10" fmla="*/ 43 w 310"/>
                  <a:gd name="T11" fmla="*/ 12 h 254"/>
                  <a:gd name="T12" fmla="*/ 53 w 310"/>
                  <a:gd name="T13" fmla="*/ 10 h 254"/>
                  <a:gd name="T14" fmla="*/ 60 w 310"/>
                  <a:gd name="T15" fmla="*/ 13 h 254"/>
                  <a:gd name="T16" fmla="*/ 63 w 310"/>
                  <a:gd name="T17" fmla="*/ 15 h 254"/>
                  <a:gd name="T18" fmla="*/ 48 w 310"/>
                  <a:gd name="T19" fmla="*/ 18 h 254"/>
                  <a:gd name="T20" fmla="*/ 37 w 310"/>
                  <a:gd name="T21" fmla="*/ 20 h 254"/>
                  <a:gd name="T22" fmla="*/ 29 w 310"/>
                  <a:gd name="T23" fmla="*/ 20 h 254"/>
                  <a:gd name="T24" fmla="*/ 23 w 310"/>
                  <a:gd name="T25" fmla="*/ 20 h 254"/>
                  <a:gd name="T26" fmla="*/ 18 w 310"/>
                  <a:gd name="T27" fmla="*/ 22 h 254"/>
                  <a:gd name="T28" fmla="*/ 16 w 310"/>
                  <a:gd name="T29" fmla="*/ 24 h 254"/>
                  <a:gd name="T30" fmla="*/ 30 w 310"/>
                  <a:gd name="T31" fmla="*/ 25 h 254"/>
                  <a:gd name="T32" fmla="*/ 40 w 310"/>
                  <a:gd name="T33" fmla="*/ 24 h 254"/>
                  <a:gd name="T34" fmla="*/ 48 w 310"/>
                  <a:gd name="T35" fmla="*/ 27 h 254"/>
                  <a:gd name="T36" fmla="*/ 53 w 310"/>
                  <a:gd name="T37" fmla="*/ 28 h 254"/>
                  <a:gd name="T38" fmla="*/ 58 w 310"/>
                  <a:gd name="T39" fmla="*/ 28 h 254"/>
                  <a:gd name="T40" fmla="*/ 64 w 310"/>
                  <a:gd name="T41" fmla="*/ 29 h 254"/>
                  <a:gd name="T42" fmla="*/ 75 w 310"/>
                  <a:gd name="T43" fmla="*/ 28 h 254"/>
                  <a:gd name="T44" fmla="*/ 85 w 310"/>
                  <a:gd name="T45" fmla="*/ 28 h 254"/>
                  <a:gd name="T46" fmla="*/ 96 w 310"/>
                  <a:gd name="T47" fmla="*/ 25 h 254"/>
                  <a:gd name="T48" fmla="*/ 94 w 310"/>
                  <a:gd name="T49" fmla="*/ 22 h 254"/>
                  <a:gd name="T50" fmla="*/ 91 w 310"/>
                  <a:gd name="T51" fmla="*/ 20 h 254"/>
                  <a:gd name="T52" fmla="*/ 97 w 310"/>
                  <a:gd name="T53" fmla="*/ 20 h 254"/>
                  <a:gd name="T54" fmla="*/ 102 w 310"/>
                  <a:gd name="T55" fmla="*/ 22 h 254"/>
                  <a:gd name="T56" fmla="*/ 103 w 310"/>
                  <a:gd name="T57" fmla="*/ 24 h 254"/>
                  <a:gd name="T58" fmla="*/ 109 w 310"/>
                  <a:gd name="T59" fmla="*/ 23 h 254"/>
                  <a:gd name="T60" fmla="*/ 126 w 310"/>
                  <a:gd name="T61" fmla="*/ 20 h 254"/>
                  <a:gd name="T62" fmla="*/ 122 w 310"/>
                  <a:gd name="T63" fmla="*/ 18 h 254"/>
                  <a:gd name="T64" fmla="*/ 108 w 310"/>
                  <a:gd name="T65" fmla="*/ 14 h 254"/>
                  <a:gd name="T66" fmla="*/ 111 w 310"/>
                  <a:gd name="T67" fmla="*/ 13 h 254"/>
                  <a:gd name="T68" fmla="*/ 116 w 310"/>
                  <a:gd name="T69" fmla="*/ 13 h 254"/>
                  <a:gd name="T70" fmla="*/ 105 w 310"/>
                  <a:gd name="T71" fmla="*/ 8 h 254"/>
                  <a:gd name="T72" fmla="*/ 97 w 310"/>
                  <a:gd name="T73" fmla="*/ 7 h 254"/>
                  <a:gd name="T74" fmla="*/ 93 w 310"/>
                  <a:gd name="T75" fmla="*/ 6 h 254"/>
                  <a:gd name="T76" fmla="*/ 84 w 310"/>
                  <a:gd name="T77" fmla="*/ 4 h 254"/>
                  <a:gd name="T78" fmla="*/ 64 w 310"/>
                  <a:gd name="T79" fmla="*/ 6 h 254"/>
                  <a:gd name="T80" fmla="*/ 69 w 310"/>
                  <a:gd name="T81" fmla="*/ 3 h 254"/>
                  <a:gd name="T82" fmla="*/ 58 w 310"/>
                  <a:gd name="T83" fmla="*/ 2 h 254"/>
                  <a:gd name="T84" fmla="*/ 50 w 310"/>
                  <a:gd name="T85" fmla="*/ 2 h 254"/>
                  <a:gd name="T86" fmla="*/ 28 w 310"/>
                  <a:gd name="T87" fmla="*/ 1 h 254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310"/>
                  <a:gd name="T133" fmla="*/ 0 h 254"/>
                  <a:gd name="T134" fmla="*/ 310 w 310"/>
                  <a:gd name="T135" fmla="*/ 254 h 254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310" h="254">
                    <a:moveTo>
                      <a:pt x="67" y="9"/>
                    </a:moveTo>
                    <a:cubicBezTo>
                      <a:pt x="63" y="15"/>
                      <a:pt x="51" y="23"/>
                      <a:pt x="51" y="23"/>
                    </a:cubicBezTo>
                    <a:cubicBezTo>
                      <a:pt x="43" y="34"/>
                      <a:pt x="33" y="35"/>
                      <a:pt x="21" y="39"/>
                    </a:cubicBezTo>
                    <a:cubicBezTo>
                      <a:pt x="0" y="71"/>
                      <a:pt x="30" y="74"/>
                      <a:pt x="53" y="77"/>
                    </a:cubicBezTo>
                    <a:cubicBezTo>
                      <a:pt x="61" y="89"/>
                      <a:pt x="63" y="87"/>
                      <a:pt x="79" y="85"/>
                    </a:cubicBezTo>
                    <a:cubicBezTo>
                      <a:pt x="88" y="88"/>
                      <a:pt x="93" y="96"/>
                      <a:pt x="103" y="99"/>
                    </a:cubicBezTo>
                    <a:cubicBezTo>
                      <a:pt x="117" y="96"/>
                      <a:pt x="116" y="89"/>
                      <a:pt x="127" y="85"/>
                    </a:cubicBezTo>
                    <a:cubicBezTo>
                      <a:pt x="134" y="90"/>
                      <a:pt x="138" y="94"/>
                      <a:pt x="143" y="101"/>
                    </a:cubicBezTo>
                    <a:cubicBezTo>
                      <a:pt x="140" y="116"/>
                      <a:pt x="134" y="117"/>
                      <a:pt x="149" y="127"/>
                    </a:cubicBezTo>
                    <a:cubicBezTo>
                      <a:pt x="161" y="144"/>
                      <a:pt x="126" y="147"/>
                      <a:pt x="115" y="151"/>
                    </a:cubicBezTo>
                    <a:cubicBezTo>
                      <a:pt x="109" y="160"/>
                      <a:pt x="100" y="169"/>
                      <a:pt x="89" y="173"/>
                    </a:cubicBezTo>
                    <a:cubicBezTo>
                      <a:pt x="81" y="172"/>
                      <a:pt x="76" y="171"/>
                      <a:pt x="69" y="169"/>
                    </a:cubicBezTo>
                    <a:cubicBezTo>
                      <a:pt x="65" y="168"/>
                      <a:pt x="57" y="165"/>
                      <a:pt x="57" y="165"/>
                    </a:cubicBezTo>
                    <a:cubicBezTo>
                      <a:pt x="46" y="169"/>
                      <a:pt x="46" y="177"/>
                      <a:pt x="43" y="187"/>
                    </a:cubicBezTo>
                    <a:cubicBezTo>
                      <a:pt x="42" y="191"/>
                      <a:pt x="39" y="199"/>
                      <a:pt x="39" y="199"/>
                    </a:cubicBezTo>
                    <a:cubicBezTo>
                      <a:pt x="50" y="203"/>
                      <a:pt x="61" y="204"/>
                      <a:pt x="73" y="205"/>
                    </a:cubicBezTo>
                    <a:cubicBezTo>
                      <a:pt x="82" y="203"/>
                      <a:pt x="86" y="201"/>
                      <a:pt x="95" y="203"/>
                    </a:cubicBezTo>
                    <a:cubicBezTo>
                      <a:pt x="107" y="211"/>
                      <a:pt x="111" y="218"/>
                      <a:pt x="115" y="231"/>
                    </a:cubicBezTo>
                    <a:cubicBezTo>
                      <a:pt x="116" y="235"/>
                      <a:pt x="123" y="234"/>
                      <a:pt x="127" y="235"/>
                    </a:cubicBezTo>
                    <a:cubicBezTo>
                      <a:pt x="131" y="236"/>
                      <a:pt x="139" y="239"/>
                      <a:pt x="139" y="239"/>
                    </a:cubicBezTo>
                    <a:cubicBezTo>
                      <a:pt x="144" y="246"/>
                      <a:pt x="147" y="248"/>
                      <a:pt x="155" y="251"/>
                    </a:cubicBezTo>
                    <a:cubicBezTo>
                      <a:pt x="169" y="250"/>
                      <a:pt x="187" y="254"/>
                      <a:pt x="181" y="237"/>
                    </a:cubicBezTo>
                    <a:cubicBezTo>
                      <a:pt x="184" y="220"/>
                      <a:pt x="192" y="228"/>
                      <a:pt x="203" y="235"/>
                    </a:cubicBezTo>
                    <a:cubicBezTo>
                      <a:pt x="224" y="233"/>
                      <a:pt x="224" y="232"/>
                      <a:pt x="229" y="213"/>
                    </a:cubicBezTo>
                    <a:cubicBezTo>
                      <a:pt x="229" y="211"/>
                      <a:pt x="229" y="192"/>
                      <a:pt x="225" y="185"/>
                    </a:cubicBezTo>
                    <a:cubicBezTo>
                      <a:pt x="223" y="181"/>
                      <a:pt x="217" y="173"/>
                      <a:pt x="217" y="173"/>
                    </a:cubicBezTo>
                    <a:cubicBezTo>
                      <a:pt x="220" y="163"/>
                      <a:pt x="224" y="165"/>
                      <a:pt x="233" y="167"/>
                    </a:cubicBezTo>
                    <a:cubicBezTo>
                      <a:pt x="240" y="172"/>
                      <a:pt x="242" y="175"/>
                      <a:pt x="245" y="183"/>
                    </a:cubicBezTo>
                    <a:cubicBezTo>
                      <a:pt x="246" y="188"/>
                      <a:pt x="244" y="193"/>
                      <a:pt x="247" y="197"/>
                    </a:cubicBezTo>
                    <a:cubicBezTo>
                      <a:pt x="250" y="201"/>
                      <a:pt x="256" y="194"/>
                      <a:pt x="261" y="193"/>
                    </a:cubicBezTo>
                    <a:cubicBezTo>
                      <a:pt x="276" y="188"/>
                      <a:pt x="290" y="178"/>
                      <a:pt x="303" y="169"/>
                    </a:cubicBezTo>
                    <a:cubicBezTo>
                      <a:pt x="310" y="158"/>
                      <a:pt x="302" y="153"/>
                      <a:pt x="293" y="147"/>
                    </a:cubicBezTo>
                    <a:cubicBezTo>
                      <a:pt x="281" y="129"/>
                      <a:pt x="283" y="126"/>
                      <a:pt x="259" y="123"/>
                    </a:cubicBezTo>
                    <a:cubicBezTo>
                      <a:pt x="256" y="115"/>
                      <a:pt x="257" y="111"/>
                      <a:pt x="265" y="107"/>
                    </a:cubicBezTo>
                    <a:cubicBezTo>
                      <a:pt x="269" y="105"/>
                      <a:pt x="277" y="103"/>
                      <a:pt x="277" y="103"/>
                    </a:cubicBezTo>
                    <a:cubicBezTo>
                      <a:pt x="287" y="88"/>
                      <a:pt x="269" y="66"/>
                      <a:pt x="253" y="63"/>
                    </a:cubicBezTo>
                    <a:cubicBezTo>
                      <a:pt x="239" y="60"/>
                      <a:pt x="244" y="62"/>
                      <a:pt x="233" y="59"/>
                    </a:cubicBezTo>
                    <a:cubicBezTo>
                      <a:pt x="229" y="58"/>
                      <a:pt x="221" y="55"/>
                      <a:pt x="221" y="55"/>
                    </a:cubicBezTo>
                    <a:cubicBezTo>
                      <a:pt x="200" y="60"/>
                      <a:pt x="217" y="38"/>
                      <a:pt x="201" y="33"/>
                    </a:cubicBezTo>
                    <a:cubicBezTo>
                      <a:pt x="185" y="35"/>
                      <a:pt x="169" y="36"/>
                      <a:pt x="155" y="45"/>
                    </a:cubicBezTo>
                    <a:cubicBezTo>
                      <a:pt x="145" y="30"/>
                      <a:pt x="152" y="30"/>
                      <a:pt x="167" y="25"/>
                    </a:cubicBezTo>
                    <a:cubicBezTo>
                      <a:pt x="163" y="10"/>
                      <a:pt x="155" y="15"/>
                      <a:pt x="139" y="17"/>
                    </a:cubicBezTo>
                    <a:cubicBezTo>
                      <a:pt x="131" y="20"/>
                      <a:pt x="127" y="22"/>
                      <a:pt x="119" y="19"/>
                    </a:cubicBezTo>
                    <a:cubicBezTo>
                      <a:pt x="106" y="0"/>
                      <a:pt x="74" y="29"/>
                      <a:pt x="67" y="9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3" name="Freeform 15"/>
              <p:cNvSpPr>
                <a:spLocks noChangeArrowheads="1"/>
              </p:cNvSpPr>
              <p:nvPr/>
            </p:nvSpPr>
            <p:spPr bwMode="auto">
              <a:xfrm>
                <a:off x="1202" y="34"/>
                <a:ext cx="51" cy="34"/>
              </a:xfrm>
              <a:custGeom>
                <a:avLst/>
                <a:gdLst>
                  <a:gd name="T0" fmla="*/ 10 w 59"/>
                  <a:gd name="T1" fmla="*/ 0 h 50"/>
                  <a:gd name="T2" fmla="*/ 0 w 59"/>
                  <a:gd name="T3" fmla="*/ 1 h 50"/>
                  <a:gd name="T4" fmla="*/ 12 w 59"/>
                  <a:gd name="T5" fmla="*/ 3 h 50"/>
                  <a:gd name="T6" fmla="*/ 19 w 59"/>
                  <a:gd name="T7" fmla="*/ 5 h 50"/>
                  <a:gd name="T8" fmla="*/ 24 w 59"/>
                  <a:gd name="T9" fmla="*/ 3 h 50"/>
                  <a:gd name="T10" fmla="*/ 19 w 59"/>
                  <a:gd name="T11" fmla="*/ 1 h 50"/>
                  <a:gd name="T12" fmla="*/ 10 w 59"/>
                  <a:gd name="T13" fmla="*/ 0 h 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9"/>
                  <a:gd name="T22" fmla="*/ 0 h 50"/>
                  <a:gd name="T23" fmla="*/ 59 w 59"/>
                  <a:gd name="T24" fmla="*/ 50 h 5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9" h="50">
                    <a:moveTo>
                      <a:pt x="26" y="0"/>
                    </a:moveTo>
                    <a:cubicBezTo>
                      <a:pt x="13" y="2"/>
                      <a:pt x="7" y="0"/>
                      <a:pt x="0" y="10"/>
                    </a:cubicBezTo>
                    <a:cubicBezTo>
                      <a:pt x="4" y="22"/>
                      <a:pt x="18" y="36"/>
                      <a:pt x="30" y="40"/>
                    </a:cubicBezTo>
                    <a:cubicBezTo>
                      <a:pt x="37" y="42"/>
                      <a:pt x="48" y="50"/>
                      <a:pt x="48" y="50"/>
                    </a:cubicBezTo>
                    <a:cubicBezTo>
                      <a:pt x="57" y="44"/>
                      <a:pt x="55" y="37"/>
                      <a:pt x="58" y="28"/>
                    </a:cubicBezTo>
                    <a:cubicBezTo>
                      <a:pt x="55" y="11"/>
                      <a:pt x="59" y="18"/>
                      <a:pt x="44" y="8"/>
                    </a:cubicBezTo>
                    <a:cubicBezTo>
                      <a:pt x="42" y="6"/>
                      <a:pt x="26" y="5"/>
                      <a:pt x="26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4" name="Freeform 16"/>
              <p:cNvSpPr>
                <a:spLocks noChangeArrowheads="1"/>
              </p:cNvSpPr>
              <p:nvPr/>
            </p:nvSpPr>
            <p:spPr bwMode="auto">
              <a:xfrm>
                <a:off x="1105" y="99"/>
                <a:ext cx="75" cy="39"/>
              </a:xfrm>
              <a:custGeom>
                <a:avLst/>
                <a:gdLst>
                  <a:gd name="T0" fmla="*/ 19 w 86"/>
                  <a:gd name="T1" fmla="*/ 1 h 57"/>
                  <a:gd name="T2" fmla="*/ 10 w 86"/>
                  <a:gd name="T3" fmla="*/ 2 h 57"/>
                  <a:gd name="T4" fmla="*/ 3 w 86"/>
                  <a:gd name="T5" fmla="*/ 2 h 57"/>
                  <a:gd name="T6" fmla="*/ 7 w 86"/>
                  <a:gd name="T7" fmla="*/ 5 h 57"/>
                  <a:gd name="T8" fmla="*/ 33 w 86"/>
                  <a:gd name="T9" fmla="*/ 3 h 57"/>
                  <a:gd name="T10" fmla="*/ 38 w 86"/>
                  <a:gd name="T11" fmla="*/ 1 h 57"/>
                  <a:gd name="T12" fmla="*/ 25 w 86"/>
                  <a:gd name="T13" fmla="*/ 1 h 57"/>
                  <a:gd name="T14" fmla="*/ 19 w 86"/>
                  <a:gd name="T15" fmla="*/ 1 h 5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86"/>
                  <a:gd name="T25" fmla="*/ 0 h 57"/>
                  <a:gd name="T26" fmla="*/ 86 w 86"/>
                  <a:gd name="T27" fmla="*/ 57 h 5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86" h="57">
                    <a:moveTo>
                      <a:pt x="44" y="7"/>
                    </a:moveTo>
                    <a:cubicBezTo>
                      <a:pt x="39" y="14"/>
                      <a:pt x="31" y="20"/>
                      <a:pt x="24" y="25"/>
                    </a:cubicBezTo>
                    <a:cubicBezTo>
                      <a:pt x="16" y="19"/>
                      <a:pt x="12" y="22"/>
                      <a:pt x="4" y="27"/>
                    </a:cubicBezTo>
                    <a:cubicBezTo>
                      <a:pt x="0" y="38"/>
                      <a:pt x="4" y="53"/>
                      <a:pt x="16" y="57"/>
                    </a:cubicBezTo>
                    <a:cubicBezTo>
                      <a:pt x="33" y="51"/>
                      <a:pt x="60" y="45"/>
                      <a:pt x="74" y="35"/>
                    </a:cubicBezTo>
                    <a:cubicBezTo>
                      <a:pt x="78" y="29"/>
                      <a:pt x="86" y="17"/>
                      <a:pt x="86" y="17"/>
                    </a:cubicBezTo>
                    <a:cubicBezTo>
                      <a:pt x="80" y="0"/>
                      <a:pt x="74" y="5"/>
                      <a:pt x="56" y="7"/>
                    </a:cubicBezTo>
                    <a:cubicBezTo>
                      <a:pt x="43" y="11"/>
                      <a:pt x="44" y="15"/>
                      <a:pt x="44" y="7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5" name="Freeform 17"/>
              <p:cNvSpPr>
                <a:spLocks noChangeArrowheads="1"/>
              </p:cNvSpPr>
              <p:nvPr/>
            </p:nvSpPr>
            <p:spPr bwMode="auto">
              <a:xfrm>
                <a:off x="1184" y="107"/>
                <a:ext cx="62" cy="23"/>
              </a:xfrm>
              <a:custGeom>
                <a:avLst/>
                <a:gdLst>
                  <a:gd name="T0" fmla="*/ 15 w 73"/>
                  <a:gd name="T1" fmla="*/ 0 h 34"/>
                  <a:gd name="T2" fmla="*/ 3 w 73"/>
                  <a:gd name="T3" fmla="*/ 1 h 34"/>
                  <a:gd name="T4" fmla="*/ 8 w 73"/>
                  <a:gd name="T5" fmla="*/ 3 h 34"/>
                  <a:gd name="T6" fmla="*/ 19 w 73"/>
                  <a:gd name="T7" fmla="*/ 3 h 34"/>
                  <a:gd name="T8" fmla="*/ 24 w 73"/>
                  <a:gd name="T9" fmla="*/ 2 h 34"/>
                  <a:gd name="T10" fmla="*/ 15 w 73"/>
                  <a:gd name="T11" fmla="*/ 0 h 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34"/>
                  <a:gd name="T20" fmla="*/ 73 w 73"/>
                  <a:gd name="T21" fmla="*/ 34 h 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34">
                    <a:moveTo>
                      <a:pt x="40" y="0"/>
                    </a:moveTo>
                    <a:cubicBezTo>
                      <a:pt x="30" y="6"/>
                      <a:pt x="20" y="10"/>
                      <a:pt x="10" y="16"/>
                    </a:cubicBezTo>
                    <a:cubicBezTo>
                      <a:pt x="0" y="31"/>
                      <a:pt x="13" y="30"/>
                      <a:pt x="24" y="34"/>
                    </a:cubicBezTo>
                    <a:cubicBezTo>
                      <a:pt x="44" y="31"/>
                      <a:pt x="35" y="34"/>
                      <a:pt x="52" y="28"/>
                    </a:cubicBezTo>
                    <a:cubicBezTo>
                      <a:pt x="57" y="26"/>
                      <a:pt x="64" y="20"/>
                      <a:pt x="64" y="20"/>
                    </a:cubicBezTo>
                    <a:cubicBezTo>
                      <a:pt x="73" y="7"/>
                      <a:pt x="48" y="8"/>
                      <a:pt x="40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6" name="Freeform 18"/>
              <p:cNvSpPr>
                <a:spLocks noChangeArrowheads="1"/>
              </p:cNvSpPr>
              <p:nvPr/>
            </p:nvSpPr>
            <p:spPr bwMode="auto">
              <a:xfrm>
                <a:off x="1150" y="73"/>
                <a:ext cx="74" cy="32"/>
              </a:xfrm>
              <a:custGeom>
                <a:avLst/>
                <a:gdLst>
                  <a:gd name="T0" fmla="*/ 25 w 85"/>
                  <a:gd name="T1" fmla="*/ 1 h 45"/>
                  <a:gd name="T2" fmla="*/ 12 w 85"/>
                  <a:gd name="T3" fmla="*/ 1 h 45"/>
                  <a:gd name="T4" fmla="*/ 0 w 85"/>
                  <a:gd name="T5" fmla="*/ 2 h 45"/>
                  <a:gd name="T6" fmla="*/ 17 w 85"/>
                  <a:gd name="T7" fmla="*/ 4 h 45"/>
                  <a:gd name="T8" fmla="*/ 28 w 85"/>
                  <a:gd name="T9" fmla="*/ 5 h 45"/>
                  <a:gd name="T10" fmla="*/ 37 w 85"/>
                  <a:gd name="T11" fmla="*/ 2 h 45"/>
                  <a:gd name="T12" fmla="*/ 36 w 85"/>
                  <a:gd name="T13" fmla="*/ 1 h 45"/>
                  <a:gd name="T14" fmla="*/ 28 w 85"/>
                  <a:gd name="T15" fmla="*/ 0 h 45"/>
                  <a:gd name="T16" fmla="*/ 25 w 85"/>
                  <a:gd name="T17" fmla="*/ 1 h 4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5"/>
                  <a:gd name="T28" fmla="*/ 0 h 45"/>
                  <a:gd name="T29" fmla="*/ 85 w 85"/>
                  <a:gd name="T30" fmla="*/ 45 h 4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5" h="45">
                    <a:moveTo>
                      <a:pt x="58" y="10"/>
                    </a:moveTo>
                    <a:cubicBezTo>
                      <a:pt x="39" y="16"/>
                      <a:pt x="45" y="10"/>
                      <a:pt x="28" y="4"/>
                    </a:cubicBezTo>
                    <a:cubicBezTo>
                      <a:pt x="7" y="6"/>
                      <a:pt x="5" y="2"/>
                      <a:pt x="0" y="18"/>
                    </a:cubicBezTo>
                    <a:cubicBezTo>
                      <a:pt x="5" y="34"/>
                      <a:pt x="26" y="31"/>
                      <a:pt x="40" y="32"/>
                    </a:cubicBezTo>
                    <a:cubicBezTo>
                      <a:pt x="50" y="42"/>
                      <a:pt x="49" y="45"/>
                      <a:pt x="64" y="40"/>
                    </a:cubicBezTo>
                    <a:cubicBezTo>
                      <a:pt x="69" y="32"/>
                      <a:pt x="77" y="25"/>
                      <a:pt x="84" y="18"/>
                    </a:cubicBezTo>
                    <a:cubicBezTo>
                      <a:pt x="83" y="14"/>
                      <a:pt x="85" y="9"/>
                      <a:pt x="82" y="6"/>
                    </a:cubicBezTo>
                    <a:cubicBezTo>
                      <a:pt x="78" y="1"/>
                      <a:pt x="64" y="0"/>
                      <a:pt x="64" y="0"/>
                    </a:cubicBezTo>
                    <a:cubicBezTo>
                      <a:pt x="56" y="3"/>
                      <a:pt x="47" y="21"/>
                      <a:pt x="58" y="1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7" name="Freeform 19"/>
              <p:cNvSpPr>
                <a:spLocks noChangeArrowheads="1"/>
              </p:cNvSpPr>
              <p:nvPr/>
            </p:nvSpPr>
            <p:spPr bwMode="auto">
              <a:xfrm>
                <a:off x="1119" y="43"/>
                <a:ext cx="51" cy="22"/>
              </a:xfrm>
              <a:custGeom>
                <a:avLst/>
                <a:gdLst>
                  <a:gd name="T0" fmla="*/ 8 w 58"/>
                  <a:gd name="T1" fmla="*/ 1 h 31"/>
                  <a:gd name="T2" fmla="*/ 0 w 58"/>
                  <a:gd name="T3" fmla="*/ 2 h 31"/>
                  <a:gd name="T4" fmla="*/ 10 w 58"/>
                  <a:gd name="T5" fmla="*/ 4 h 31"/>
                  <a:gd name="T6" fmla="*/ 13 w 58"/>
                  <a:gd name="T7" fmla="*/ 3 h 31"/>
                  <a:gd name="T8" fmla="*/ 24 w 58"/>
                  <a:gd name="T9" fmla="*/ 1 h 31"/>
                  <a:gd name="T10" fmla="*/ 20 w 58"/>
                  <a:gd name="T11" fmla="*/ 0 h 31"/>
                  <a:gd name="T12" fmla="*/ 8 w 58"/>
                  <a:gd name="T13" fmla="*/ 1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8"/>
                  <a:gd name="T22" fmla="*/ 0 h 31"/>
                  <a:gd name="T23" fmla="*/ 58 w 58"/>
                  <a:gd name="T24" fmla="*/ 31 h 3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8" h="31">
                    <a:moveTo>
                      <a:pt x="16" y="4"/>
                    </a:moveTo>
                    <a:cubicBezTo>
                      <a:pt x="2" y="13"/>
                      <a:pt x="7" y="8"/>
                      <a:pt x="0" y="18"/>
                    </a:cubicBezTo>
                    <a:cubicBezTo>
                      <a:pt x="5" y="26"/>
                      <a:pt x="11" y="25"/>
                      <a:pt x="20" y="28"/>
                    </a:cubicBezTo>
                    <a:cubicBezTo>
                      <a:pt x="36" y="23"/>
                      <a:pt x="17" y="31"/>
                      <a:pt x="28" y="20"/>
                    </a:cubicBezTo>
                    <a:cubicBezTo>
                      <a:pt x="33" y="15"/>
                      <a:pt x="46" y="13"/>
                      <a:pt x="52" y="12"/>
                    </a:cubicBezTo>
                    <a:cubicBezTo>
                      <a:pt x="58" y="3"/>
                      <a:pt x="53" y="3"/>
                      <a:pt x="44" y="0"/>
                    </a:cubicBezTo>
                    <a:cubicBezTo>
                      <a:pt x="38" y="1"/>
                      <a:pt x="20" y="8"/>
                      <a:pt x="16" y="4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8" name="Freeform 20"/>
              <p:cNvSpPr>
                <a:spLocks noChangeArrowheads="1"/>
              </p:cNvSpPr>
              <p:nvPr/>
            </p:nvSpPr>
            <p:spPr bwMode="auto">
              <a:xfrm>
                <a:off x="1250" y="46"/>
                <a:ext cx="131" cy="72"/>
              </a:xfrm>
              <a:custGeom>
                <a:avLst/>
                <a:gdLst>
                  <a:gd name="T0" fmla="*/ 16 w 152"/>
                  <a:gd name="T1" fmla="*/ 0 h 102"/>
                  <a:gd name="T2" fmla="*/ 6 w 152"/>
                  <a:gd name="T3" fmla="*/ 1 h 102"/>
                  <a:gd name="T4" fmla="*/ 3 w 152"/>
                  <a:gd name="T5" fmla="*/ 4 h 102"/>
                  <a:gd name="T6" fmla="*/ 5 w 152"/>
                  <a:gd name="T7" fmla="*/ 7 h 102"/>
                  <a:gd name="T8" fmla="*/ 0 w 152"/>
                  <a:gd name="T9" fmla="*/ 9 h 102"/>
                  <a:gd name="T10" fmla="*/ 22 w 152"/>
                  <a:gd name="T11" fmla="*/ 11 h 102"/>
                  <a:gd name="T12" fmla="*/ 34 w 152"/>
                  <a:gd name="T13" fmla="*/ 11 h 102"/>
                  <a:gd name="T14" fmla="*/ 62 w 152"/>
                  <a:gd name="T15" fmla="*/ 11 h 102"/>
                  <a:gd name="T16" fmla="*/ 31 w 152"/>
                  <a:gd name="T17" fmla="*/ 9 h 102"/>
                  <a:gd name="T18" fmla="*/ 22 w 152"/>
                  <a:gd name="T19" fmla="*/ 8 h 102"/>
                  <a:gd name="T20" fmla="*/ 18 w 152"/>
                  <a:gd name="T21" fmla="*/ 6 h 102"/>
                  <a:gd name="T22" fmla="*/ 21 w 152"/>
                  <a:gd name="T23" fmla="*/ 4 h 102"/>
                  <a:gd name="T24" fmla="*/ 16 w 152"/>
                  <a:gd name="T25" fmla="*/ 0 h 10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52"/>
                  <a:gd name="T40" fmla="*/ 0 h 102"/>
                  <a:gd name="T41" fmla="*/ 152 w 152"/>
                  <a:gd name="T42" fmla="*/ 102 h 10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52" h="102">
                    <a:moveTo>
                      <a:pt x="38" y="0"/>
                    </a:moveTo>
                    <a:cubicBezTo>
                      <a:pt x="22" y="5"/>
                      <a:pt x="30" y="3"/>
                      <a:pt x="14" y="6"/>
                    </a:cubicBezTo>
                    <a:cubicBezTo>
                      <a:pt x="18" y="22"/>
                      <a:pt x="22" y="32"/>
                      <a:pt x="4" y="38"/>
                    </a:cubicBezTo>
                    <a:cubicBezTo>
                      <a:pt x="1" y="47"/>
                      <a:pt x="7" y="49"/>
                      <a:pt x="12" y="56"/>
                    </a:cubicBezTo>
                    <a:cubicBezTo>
                      <a:pt x="10" y="65"/>
                      <a:pt x="9" y="69"/>
                      <a:pt x="0" y="72"/>
                    </a:cubicBezTo>
                    <a:cubicBezTo>
                      <a:pt x="5" y="88"/>
                      <a:pt x="45" y="85"/>
                      <a:pt x="56" y="86"/>
                    </a:cubicBezTo>
                    <a:cubicBezTo>
                      <a:pt x="72" y="97"/>
                      <a:pt x="63" y="95"/>
                      <a:pt x="82" y="92"/>
                    </a:cubicBezTo>
                    <a:cubicBezTo>
                      <a:pt x="86" y="92"/>
                      <a:pt x="147" y="102"/>
                      <a:pt x="152" y="86"/>
                    </a:cubicBezTo>
                    <a:cubicBezTo>
                      <a:pt x="123" y="66"/>
                      <a:pt x="128" y="72"/>
                      <a:pt x="76" y="70"/>
                    </a:cubicBezTo>
                    <a:cubicBezTo>
                      <a:pt x="62" y="56"/>
                      <a:pt x="81" y="73"/>
                      <a:pt x="54" y="62"/>
                    </a:cubicBezTo>
                    <a:cubicBezTo>
                      <a:pt x="50" y="60"/>
                      <a:pt x="48" y="55"/>
                      <a:pt x="44" y="52"/>
                    </a:cubicBezTo>
                    <a:cubicBezTo>
                      <a:pt x="41" y="43"/>
                      <a:pt x="42" y="39"/>
                      <a:pt x="50" y="34"/>
                    </a:cubicBezTo>
                    <a:cubicBezTo>
                      <a:pt x="52" y="27"/>
                      <a:pt x="42" y="9"/>
                      <a:pt x="38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9" name="Freeform 21"/>
              <p:cNvSpPr>
                <a:spLocks noChangeArrowheads="1"/>
              </p:cNvSpPr>
              <p:nvPr/>
            </p:nvSpPr>
            <p:spPr bwMode="auto">
              <a:xfrm>
                <a:off x="0" y="275"/>
                <a:ext cx="29" cy="14"/>
              </a:xfrm>
              <a:custGeom>
                <a:avLst/>
                <a:gdLst>
                  <a:gd name="T0" fmla="*/ 13 w 34"/>
                  <a:gd name="T1" fmla="*/ 0 h 20"/>
                  <a:gd name="T2" fmla="*/ 9 w 34"/>
                  <a:gd name="T3" fmla="*/ 3 h 20"/>
                  <a:gd name="T4" fmla="*/ 3 w 34"/>
                  <a:gd name="T5" fmla="*/ 2 h 20"/>
                  <a:gd name="T6" fmla="*/ 3 w 34"/>
                  <a:gd name="T7" fmla="*/ 1 h 20"/>
                  <a:gd name="T8" fmla="*/ 13 w 34"/>
                  <a:gd name="T9" fmla="*/ 0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20"/>
                  <a:gd name="T17" fmla="*/ 34 w 34"/>
                  <a:gd name="T18" fmla="*/ 20 h 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20">
                    <a:moveTo>
                      <a:pt x="34" y="0"/>
                    </a:moveTo>
                    <a:cubicBezTo>
                      <a:pt x="32" y="10"/>
                      <a:pt x="34" y="17"/>
                      <a:pt x="24" y="20"/>
                    </a:cubicBezTo>
                    <a:cubicBezTo>
                      <a:pt x="17" y="19"/>
                      <a:pt x="10" y="20"/>
                      <a:pt x="4" y="18"/>
                    </a:cubicBezTo>
                    <a:cubicBezTo>
                      <a:pt x="0" y="17"/>
                      <a:pt x="2" y="7"/>
                      <a:pt x="4" y="6"/>
                    </a:cubicBezTo>
                    <a:cubicBezTo>
                      <a:pt x="12" y="0"/>
                      <a:pt x="24" y="0"/>
                      <a:pt x="34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0" name="Freeform 22"/>
              <p:cNvSpPr>
                <a:spLocks noChangeArrowheads="1"/>
              </p:cNvSpPr>
              <p:nvPr/>
            </p:nvSpPr>
            <p:spPr bwMode="auto">
              <a:xfrm>
                <a:off x="871" y="753"/>
                <a:ext cx="18" cy="11"/>
              </a:xfrm>
              <a:custGeom>
                <a:avLst/>
                <a:gdLst>
                  <a:gd name="T0" fmla="*/ 3 w 21"/>
                  <a:gd name="T1" fmla="*/ 0 h 16"/>
                  <a:gd name="T2" fmla="*/ 5 w 21"/>
                  <a:gd name="T3" fmla="*/ 2 h 16"/>
                  <a:gd name="T4" fmla="*/ 3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1" name="Freeform 23"/>
              <p:cNvSpPr>
                <a:spLocks noChangeArrowheads="1"/>
              </p:cNvSpPr>
              <p:nvPr/>
            </p:nvSpPr>
            <p:spPr bwMode="auto">
              <a:xfrm>
                <a:off x="874" y="776"/>
                <a:ext cx="19" cy="11"/>
              </a:xfrm>
              <a:custGeom>
                <a:avLst/>
                <a:gdLst>
                  <a:gd name="T0" fmla="*/ 3 w 21"/>
                  <a:gd name="T1" fmla="*/ 0 h 16"/>
                  <a:gd name="T2" fmla="*/ 7 w 21"/>
                  <a:gd name="T3" fmla="*/ 2 h 16"/>
                  <a:gd name="T4" fmla="*/ 3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2" name="Freeform 24"/>
              <p:cNvSpPr>
                <a:spLocks noChangeArrowheads="1"/>
              </p:cNvSpPr>
              <p:nvPr/>
            </p:nvSpPr>
            <p:spPr bwMode="auto">
              <a:xfrm>
                <a:off x="1109" y="899"/>
                <a:ext cx="17" cy="12"/>
              </a:xfrm>
              <a:custGeom>
                <a:avLst/>
                <a:gdLst>
                  <a:gd name="T0" fmla="*/ 2 w 21"/>
                  <a:gd name="T1" fmla="*/ 0 h 16"/>
                  <a:gd name="T2" fmla="*/ 4 w 21"/>
                  <a:gd name="T3" fmla="*/ 3 h 16"/>
                  <a:gd name="T4" fmla="*/ 2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" name="Freeform 25"/>
              <p:cNvSpPr>
                <a:spLocks noChangeArrowheads="1"/>
              </p:cNvSpPr>
              <p:nvPr/>
            </p:nvSpPr>
            <p:spPr bwMode="auto">
              <a:xfrm>
                <a:off x="1251" y="447"/>
                <a:ext cx="44" cy="17"/>
              </a:xfrm>
              <a:custGeom>
                <a:avLst/>
                <a:gdLst>
                  <a:gd name="T0" fmla="*/ 5 w 51"/>
                  <a:gd name="T1" fmla="*/ 0 h 24"/>
                  <a:gd name="T2" fmla="*/ 3 w 51"/>
                  <a:gd name="T3" fmla="*/ 2 h 24"/>
                  <a:gd name="T4" fmla="*/ 11 w 51"/>
                  <a:gd name="T5" fmla="*/ 3 h 24"/>
                  <a:gd name="T6" fmla="*/ 14 w 51"/>
                  <a:gd name="T7" fmla="*/ 1 h 24"/>
                  <a:gd name="T8" fmla="*/ 5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" name="Freeform 26"/>
              <p:cNvSpPr>
                <a:spLocks noChangeArrowheads="1"/>
              </p:cNvSpPr>
              <p:nvPr/>
            </p:nvSpPr>
            <p:spPr bwMode="auto">
              <a:xfrm>
                <a:off x="1136" y="255"/>
                <a:ext cx="44" cy="17"/>
              </a:xfrm>
              <a:custGeom>
                <a:avLst/>
                <a:gdLst>
                  <a:gd name="T0" fmla="*/ 5 w 51"/>
                  <a:gd name="T1" fmla="*/ 0 h 24"/>
                  <a:gd name="T2" fmla="*/ 3 w 51"/>
                  <a:gd name="T3" fmla="*/ 2 h 24"/>
                  <a:gd name="T4" fmla="*/ 11 w 51"/>
                  <a:gd name="T5" fmla="*/ 3 h 24"/>
                  <a:gd name="T6" fmla="*/ 14 w 51"/>
                  <a:gd name="T7" fmla="*/ 1 h 24"/>
                  <a:gd name="T8" fmla="*/ 5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5" name="Freeform 27"/>
              <p:cNvSpPr>
                <a:spLocks noChangeArrowheads="1"/>
              </p:cNvSpPr>
              <p:nvPr/>
            </p:nvSpPr>
            <p:spPr bwMode="auto">
              <a:xfrm>
                <a:off x="1211" y="88"/>
                <a:ext cx="45" cy="17"/>
              </a:xfrm>
              <a:custGeom>
                <a:avLst/>
                <a:gdLst>
                  <a:gd name="T0" fmla="*/ 6 w 51"/>
                  <a:gd name="T1" fmla="*/ 0 h 24"/>
                  <a:gd name="T2" fmla="*/ 4 w 51"/>
                  <a:gd name="T3" fmla="*/ 2 h 24"/>
                  <a:gd name="T4" fmla="*/ 13 w 51"/>
                  <a:gd name="T5" fmla="*/ 3 h 24"/>
                  <a:gd name="T6" fmla="*/ 16 w 51"/>
                  <a:gd name="T7" fmla="*/ 1 h 24"/>
                  <a:gd name="T8" fmla="*/ 6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6" name="Freeform 28"/>
              <p:cNvSpPr>
                <a:spLocks noChangeArrowheads="1"/>
              </p:cNvSpPr>
              <p:nvPr/>
            </p:nvSpPr>
            <p:spPr bwMode="auto">
              <a:xfrm>
                <a:off x="1284" y="189"/>
                <a:ext cx="43" cy="17"/>
              </a:xfrm>
              <a:custGeom>
                <a:avLst/>
                <a:gdLst>
                  <a:gd name="T0" fmla="*/ 5 w 51"/>
                  <a:gd name="T1" fmla="*/ 0 h 24"/>
                  <a:gd name="T2" fmla="*/ 3 w 51"/>
                  <a:gd name="T3" fmla="*/ 2 h 24"/>
                  <a:gd name="T4" fmla="*/ 9 w 51"/>
                  <a:gd name="T5" fmla="*/ 3 h 24"/>
                  <a:gd name="T6" fmla="*/ 12 w 51"/>
                  <a:gd name="T7" fmla="*/ 1 h 24"/>
                  <a:gd name="T8" fmla="*/ 5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" name="Freeform 29"/>
              <p:cNvSpPr>
                <a:spLocks noChangeArrowheads="1"/>
              </p:cNvSpPr>
              <p:nvPr/>
            </p:nvSpPr>
            <p:spPr bwMode="auto">
              <a:xfrm>
                <a:off x="1302" y="0"/>
                <a:ext cx="801" cy="323"/>
              </a:xfrm>
              <a:custGeom>
                <a:avLst/>
                <a:gdLst>
                  <a:gd name="T0" fmla="*/ 12 w 929"/>
                  <a:gd name="T1" fmla="*/ 6 h 462"/>
                  <a:gd name="T2" fmla="*/ 3 w 929"/>
                  <a:gd name="T3" fmla="*/ 10 h 462"/>
                  <a:gd name="T4" fmla="*/ 15 w 929"/>
                  <a:gd name="T5" fmla="*/ 12 h 462"/>
                  <a:gd name="T6" fmla="*/ 7 w 929"/>
                  <a:gd name="T7" fmla="*/ 14 h 462"/>
                  <a:gd name="T8" fmla="*/ 43 w 929"/>
                  <a:gd name="T9" fmla="*/ 15 h 462"/>
                  <a:gd name="T10" fmla="*/ 58 w 929"/>
                  <a:gd name="T11" fmla="*/ 15 h 462"/>
                  <a:gd name="T12" fmla="*/ 103 w 929"/>
                  <a:gd name="T13" fmla="*/ 9 h 462"/>
                  <a:gd name="T14" fmla="*/ 123 w 929"/>
                  <a:gd name="T15" fmla="*/ 7 h 462"/>
                  <a:gd name="T16" fmla="*/ 133 w 929"/>
                  <a:gd name="T17" fmla="*/ 9 h 462"/>
                  <a:gd name="T18" fmla="*/ 112 w 929"/>
                  <a:gd name="T19" fmla="*/ 10 h 462"/>
                  <a:gd name="T20" fmla="*/ 100 w 929"/>
                  <a:gd name="T21" fmla="*/ 13 h 462"/>
                  <a:gd name="T22" fmla="*/ 105 w 929"/>
                  <a:gd name="T23" fmla="*/ 14 h 462"/>
                  <a:gd name="T24" fmla="*/ 106 w 929"/>
                  <a:gd name="T25" fmla="*/ 19 h 462"/>
                  <a:gd name="T26" fmla="*/ 143 w 929"/>
                  <a:gd name="T27" fmla="*/ 22 h 462"/>
                  <a:gd name="T28" fmla="*/ 138 w 929"/>
                  <a:gd name="T29" fmla="*/ 24 h 462"/>
                  <a:gd name="T30" fmla="*/ 151 w 929"/>
                  <a:gd name="T31" fmla="*/ 29 h 462"/>
                  <a:gd name="T32" fmla="*/ 143 w 929"/>
                  <a:gd name="T33" fmla="*/ 31 h 462"/>
                  <a:gd name="T34" fmla="*/ 133 w 929"/>
                  <a:gd name="T35" fmla="*/ 35 h 462"/>
                  <a:gd name="T36" fmla="*/ 121 w 929"/>
                  <a:gd name="T37" fmla="*/ 38 h 462"/>
                  <a:gd name="T38" fmla="*/ 120 w 929"/>
                  <a:gd name="T39" fmla="*/ 50 h 462"/>
                  <a:gd name="T40" fmla="*/ 137 w 929"/>
                  <a:gd name="T41" fmla="*/ 52 h 462"/>
                  <a:gd name="T42" fmla="*/ 160 w 929"/>
                  <a:gd name="T43" fmla="*/ 52 h 462"/>
                  <a:gd name="T44" fmla="*/ 170 w 929"/>
                  <a:gd name="T45" fmla="*/ 50 h 462"/>
                  <a:gd name="T46" fmla="*/ 208 w 929"/>
                  <a:gd name="T47" fmla="*/ 41 h 462"/>
                  <a:gd name="T48" fmla="*/ 235 w 929"/>
                  <a:gd name="T49" fmla="*/ 39 h 462"/>
                  <a:gd name="T50" fmla="*/ 266 w 929"/>
                  <a:gd name="T51" fmla="*/ 36 h 462"/>
                  <a:gd name="T52" fmla="*/ 295 w 929"/>
                  <a:gd name="T53" fmla="*/ 34 h 462"/>
                  <a:gd name="T54" fmla="*/ 313 w 929"/>
                  <a:gd name="T55" fmla="*/ 30 h 462"/>
                  <a:gd name="T56" fmla="*/ 329 w 929"/>
                  <a:gd name="T57" fmla="*/ 24 h 462"/>
                  <a:gd name="T58" fmla="*/ 329 w 929"/>
                  <a:gd name="T59" fmla="*/ 18 h 462"/>
                  <a:gd name="T60" fmla="*/ 329 w 929"/>
                  <a:gd name="T61" fmla="*/ 15 h 462"/>
                  <a:gd name="T62" fmla="*/ 342 w 929"/>
                  <a:gd name="T63" fmla="*/ 10 h 462"/>
                  <a:gd name="T64" fmla="*/ 360 w 929"/>
                  <a:gd name="T65" fmla="*/ 10 h 462"/>
                  <a:gd name="T66" fmla="*/ 379 w 929"/>
                  <a:gd name="T67" fmla="*/ 6 h 462"/>
                  <a:gd name="T68" fmla="*/ 365 w 929"/>
                  <a:gd name="T69" fmla="*/ 6 h 462"/>
                  <a:gd name="T70" fmla="*/ 348 w 929"/>
                  <a:gd name="T71" fmla="*/ 5 h 462"/>
                  <a:gd name="T72" fmla="*/ 327 w 929"/>
                  <a:gd name="T73" fmla="*/ 2 h 462"/>
                  <a:gd name="T74" fmla="*/ 264 w 929"/>
                  <a:gd name="T75" fmla="*/ 3 h 462"/>
                  <a:gd name="T76" fmla="*/ 240 w 929"/>
                  <a:gd name="T77" fmla="*/ 4 h 462"/>
                  <a:gd name="T78" fmla="*/ 228 w 929"/>
                  <a:gd name="T79" fmla="*/ 4 h 462"/>
                  <a:gd name="T80" fmla="*/ 212 w 929"/>
                  <a:gd name="T81" fmla="*/ 6 h 462"/>
                  <a:gd name="T82" fmla="*/ 197 w 929"/>
                  <a:gd name="T83" fmla="*/ 3 h 462"/>
                  <a:gd name="T84" fmla="*/ 178 w 929"/>
                  <a:gd name="T85" fmla="*/ 5 h 462"/>
                  <a:gd name="T86" fmla="*/ 151 w 929"/>
                  <a:gd name="T87" fmla="*/ 6 h 462"/>
                  <a:gd name="T88" fmla="*/ 169 w 929"/>
                  <a:gd name="T89" fmla="*/ 4 h 462"/>
                  <a:gd name="T90" fmla="*/ 145 w 929"/>
                  <a:gd name="T91" fmla="*/ 1 h 462"/>
                  <a:gd name="T92" fmla="*/ 138 w 929"/>
                  <a:gd name="T93" fmla="*/ 1 h 462"/>
                  <a:gd name="T94" fmla="*/ 129 w 929"/>
                  <a:gd name="T95" fmla="*/ 1 h 462"/>
                  <a:gd name="T96" fmla="*/ 98 w 929"/>
                  <a:gd name="T97" fmla="*/ 2 h 462"/>
                  <a:gd name="T98" fmla="*/ 66 w 929"/>
                  <a:gd name="T99" fmla="*/ 3 h 462"/>
                  <a:gd name="T100" fmla="*/ 44 w 929"/>
                  <a:gd name="T101" fmla="*/ 3 h 462"/>
                  <a:gd name="T102" fmla="*/ 46 w 929"/>
                  <a:gd name="T103" fmla="*/ 8 h 462"/>
                  <a:gd name="T104" fmla="*/ 43 w 929"/>
                  <a:gd name="T105" fmla="*/ 6 h 462"/>
                  <a:gd name="T106" fmla="*/ 25 w 929"/>
                  <a:gd name="T107" fmla="*/ 5 h 46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929"/>
                  <a:gd name="T163" fmla="*/ 0 h 462"/>
                  <a:gd name="T164" fmla="*/ 929 w 929"/>
                  <a:gd name="T165" fmla="*/ 462 h 46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929" h="462">
                    <a:moveTo>
                      <a:pt x="60" y="42"/>
                    </a:moveTo>
                    <a:cubicBezTo>
                      <a:pt x="40" y="45"/>
                      <a:pt x="42" y="46"/>
                      <a:pt x="28" y="56"/>
                    </a:cubicBezTo>
                    <a:cubicBezTo>
                      <a:pt x="26" y="74"/>
                      <a:pt x="27" y="75"/>
                      <a:pt x="10" y="78"/>
                    </a:cubicBezTo>
                    <a:cubicBezTo>
                      <a:pt x="4" y="82"/>
                      <a:pt x="0" y="82"/>
                      <a:pt x="6" y="92"/>
                    </a:cubicBezTo>
                    <a:cubicBezTo>
                      <a:pt x="10" y="98"/>
                      <a:pt x="21" y="96"/>
                      <a:pt x="28" y="98"/>
                    </a:cubicBezTo>
                    <a:cubicBezTo>
                      <a:pt x="31" y="99"/>
                      <a:pt x="36" y="100"/>
                      <a:pt x="36" y="100"/>
                    </a:cubicBezTo>
                    <a:cubicBezTo>
                      <a:pt x="47" y="99"/>
                      <a:pt x="69" y="97"/>
                      <a:pt x="50" y="110"/>
                    </a:cubicBezTo>
                    <a:cubicBezTo>
                      <a:pt x="37" y="108"/>
                      <a:pt x="24" y="104"/>
                      <a:pt x="16" y="116"/>
                    </a:cubicBezTo>
                    <a:cubicBezTo>
                      <a:pt x="24" y="141"/>
                      <a:pt x="68" y="125"/>
                      <a:pt x="94" y="126"/>
                    </a:cubicBezTo>
                    <a:cubicBezTo>
                      <a:pt x="98" y="129"/>
                      <a:pt x="100" y="134"/>
                      <a:pt x="104" y="136"/>
                    </a:cubicBezTo>
                    <a:cubicBezTo>
                      <a:pt x="108" y="138"/>
                      <a:pt x="116" y="140"/>
                      <a:pt x="116" y="140"/>
                    </a:cubicBezTo>
                    <a:cubicBezTo>
                      <a:pt x="129" y="138"/>
                      <a:pt x="133" y="139"/>
                      <a:pt x="142" y="130"/>
                    </a:cubicBezTo>
                    <a:cubicBezTo>
                      <a:pt x="151" y="104"/>
                      <a:pt x="179" y="110"/>
                      <a:pt x="202" y="102"/>
                    </a:cubicBezTo>
                    <a:cubicBezTo>
                      <a:pt x="219" y="96"/>
                      <a:pt x="233" y="84"/>
                      <a:pt x="250" y="78"/>
                    </a:cubicBezTo>
                    <a:cubicBezTo>
                      <a:pt x="260" y="75"/>
                      <a:pt x="269" y="74"/>
                      <a:pt x="280" y="72"/>
                    </a:cubicBezTo>
                    <a:cubicBezTo>
                      <a:pt x="287" y="71"/>
                      <a:pt x="300" y="66"/>
                      <a:pt x="300" y="66"/>
                    </a:cubicBezTo>
                    <a:cubicBezTo>
                      <a:pt x="311" y="49"/>
                      <a:pt x="336" y="54"/>
                      <a:pt x="354" y="60"/>
                    </a:cubicBezTo>
                    <a:cubicBezTo>
                      <a:pt x="367" y="79"/>
                      <a:pt x="335" y="79"/>
                      <a:pt x="324" y="80"/>
                    </a:cubicBezTo>
                    <a:cubicBezTo>
                      <a:pt x="312" y="83"/>
                      <a:pt x="306" y="93"/>
                      <a:pt x="292" y="96"/>
                    </a:cubicBezTo>
                    <a:cubicBezTo>
                      <a:pt x="284" y="94"/>
                      <a:pt x="279" y="90"/>
                      <a:pt x="272" y="88"/>
                    </a:cubicBezTo>
                    <a:cubicBezTo>
                      <a:pt x="253" y="91"/>
                      <a:pt x="232" y="96"/>
                      <a:pt x="214" y="102"/>
                    </a:cubicBezTo>
                    <a:cubicBezTo>
                      <a:pt x="223" y="108"/>
                      <a:pt x="231" y="109"/>
                      <a:pt x="242" y="112"/>
                    </a:cubicBezTo>
                    <a:cubicBezTo>
                      <a:pt x="245" y="113"/>
                      <a:pt x="250" y="114"/>
                      <a:pt x="250" y="114"/>
                    </a:cubicBezTo>
                    <a:cubicBezTo>
                      <a:pt x="251" y="116"/>
                      <a:pt x="255" y="118"/>
                      <a:pt x="254" y="120"/>
                    </a:cubicBezTo>
                    <a:cubicBezTo>
                      <a:pt x="252" y="124"/>
                      <a:pt x="242" y="128"/>
                      <a:pt x="242" y="128"/>
                    </a:cubicBezTo>
                    <a:cubicBezTo>
                      <a:pt x="233" y="141"/>
                      <a:pt x="247" y="154"/>
                      <a:pt x="260" y="158"/>
                    </a:cubicBezTo>
                    <a:cubicBezTo>
                      <a:pt x="282" y="155"/>
                      <a:pt x="295" y="151"/>
                      <a:pt x="318" y="150"/>
                    </a:cubicBezTo>
                    <a:cubicBezTo>
                      <a:pt x="334" y="155"/>
                      <a:pt x="345" y="176"/>
                      <a:pt x="350" y="192"/>
                    </a:cubicBezTo>
                    <a:cubicBezTo>
                      <a:pt x="349" y="195"/>
                      <a:pt x="350" y="199"/>
                      <a:pt x="348" y="202"/>
                    </a:cubicBezTo>
                    <a:cubicBezTo>
                      <a:pt x="345" y="206"/>
                      <a:pt x="336" y="210"/>
                      <a:pt x="336" y="210"/>
                    </a:cubicBezTo>
                    <a:cubicBezTo>
                      <a:pt x="327" y="224"/>
                      <a:pt x="332" y="235"/>
                      <a:pt x="348" y="240"/>
                    </a:cubicBezTo>
                    <a:cubicBezTo>
                      <a:pt x="358" y="237"/>
                      <a:pt x="362" y="237"/>
                      <a:pt x="368" y="246"/>
                    </a:cubicBezTo>
                    <a:cubicBezTo>
                      <a:pt x="360" y="252"/>
                      <a:pt x="346" y="246"/>
                      <a:pt x="338" y="252"/>
                    </a:cubicBezTo>
                    <a:cubicBezTo>
                      <a:pt x="326" y="260"/>
                      <a:pt x="346" y="265"/>
                      <a:pt x="348" y="266"/>
                    </a:cubicBezTo>
                    <a:cubicBezTo>
                      <a:pt x="352" y="278"/>
                      <a:pt x="347" y="279"/>
                      <a:pt x="336" y="286"/>
                    </a:cubicBezTo>
                    <a:cubicBezTo>
                      <a:pt x="332" y="289"/>
                      <a:pt x="324" y="294"/>
                      <a:pt x="324" y="294"/>
                    </a:cubicBezTo>
                    <a:cubicBezTo>
                      <a:pt x="315" y="308"/>
                      <a:pt x="320" y="303"/>
                      <a:pt x="310" y="310"/>
                    </a:cubicBezTo>
                    <a:cubicBezTo>
                      <a:pt x="306" y="316"/>
                      <a:pt x="294" y="324"/>
                      <a:pt x="294" y="324"/>
                    </a:cubicBezTo>
                    <a:cubicBezTo>
                      <a:pt x="285" y="338"/>
                      <a:pt x="288" y="331"/>
                      <a:pt x="284" y="342"/>
                    </a:cubicBezTo>
                    <a:cubicBezTo>
                      <a:pt x="285" y="374"/>
                      <a:pt x="283" y="393"/>
                      <a:pt x="292" y="420"/>
                    </a:cubicBezTo>
                    <a:cubicBezTo>
                      <a:pt x="295" y="429"/>
                      <a:pt x="307" y="435"/>
                      <a:pt x="314" y="440"/>
                    </a:cubicBezTo>
                    <a:cubicBezTo>
                      <a:pt x="319" y="444"/>
                      <a:pt x="332" y="446"/>
                      <a:pt x="332" y="446"/>
                    </a:cubicBezTo>
                    <a:cubicBezTo>
                      <a:pt x="340" y="457"/>
                      <a:pt x="345" y="459"/>
                      <a:pt x="358" y="462"/>
                    </a:cubicBezTo>
                    <a:cubicBezTo>
                      <a:pt x="376" y="459"/>
                      <a:pt x="375" y="457"/>
                      <a:pt x="388" y="448"/>
                    </a:cubicBezTo>
                    <a:cubicBezTo>
                      <a:pt x="390" y="441"/>
                      <a:pt x="394" y="435"/>
                      <a:pt x="400" y="430"/>
                    </a:cubicBezTo>
                    <a:cubicBezTo>
                      <a:pt x="404" y="427"/>
                      <a:pt x="412" y="422"/>
                      <a:pt x="412" y="422"/>
                    </a:cubicBezTo>
                    <a:cubicBezTo>
                      <a:pt x="417" y="415"/>
                      <a:pt x="451" y="367"/>
                      <a:pt x="458" y="364"/>
                    </a:cubicBezTo>
                    <a:cubicBezTo>
                      <a:pt x="475" y="356"/>
                      <a:pt x="486" y="357"/>
                      <a:pt x="506" y="356"/>
                    </a:cubicBezTo>
                    <a:cubicBezTo>
                      <a:pt x="525" y="350"/>
                      <a:pt x="533" y="342"/>
                      <a:pt x="554" y="340"/>
                    </a:cubicBezTo>
                    <a:cubicBezTo>
                      <a:pt x="560" y="338"/>
                      <a:pt x="566" y="336"/>
                      <a:pt x="572" y="334"/>
                    </a:cubicBezTo>
                    <a:cubicBezTo>
                      <a:pt x="576" y="333"/>
                      <a:pt x="584" y="330"/>
                      <a:pt x="584" y="330"/>
                    </a:cubicBezTo>
                    <a:cubicBezTo>
                      <a:pt x="603" y="311"/>
                      <a:pt x="618" y="310"/>
                      <a:pt x="646" y="308"/>
                    </a:cubicBezTo>
                    <a:cubicBezTo>
                      <a:pt x="665" y="304"/>
                      <a:pt x="684" y="303"/>
                      <a:pt x="704" y="302"/>
                    </a:cubicBezTo>
                    <a:cubicBezTo>
                      <a:pt x="712" y="299"/>
                      <a:pt x="712" y="293"/>
                      <a:pt x="720" y="290"/>
                    </a:cubicBezTo>
                    <a:cubicBezTo>
                      <a:pt x="732" y="285"/>
                      <a:pt x="743" y="285"/>
                      <a:pt x="754" y="278"/>
                    </a:cubicBezTo>
                    <a:cubicBezTo>
                      <a:pt x="756" y="271"/>
                      <a:pt x="760" y="267"/>
                      <a:pt x="762" y="260"/>
                    </a:cubicBezTo>
                    <a:cubicBezTo>
                      <a:pt x="763" y="247"/>
                      <a:pt x="762" y="233"/>
                      <a:pt x="764" y="220"/>
                    </a:cubicBezTo>
                    <a:cubicBezTo>
                      <a:pt x="764" y="219"/>
                      <a:pt x="794" y="204"/>
                      <a:pt x="800" y="200"/>
                    </a:cubicBezTo>
                    <a:cubicBezTo>
                      <a:pt x="807" y="189"/>
                      <a:pt x="808" y="186"/>
                      <a:pt x="820" y="182"/>
                    </a:cubicBezTo>
                    <a:cubicBezTo>
                      <a:pt x="825" y="166"/>
                      <a:pt x="814" y="162"/>
                      <a:pt x="802" y="154"/>
                    </a:cubicBezTo>
                    <a:cubicBezTo>
                      <a:pt x="797" y="151"/>
                      <a:pt x="790" y="142"/>
                      <a:pt x="790" y="142"/>
                    </a:cubicBezTo>
                    <a:cubicBezTo>
                      <a:pt x="786" y="131"/>
                      <a:pt x="792" y="127"/>
                      <a:pt x="802" y="124"/>
                    </a:cubicBezTo>
                    <a:cubicBezTo>
                      <a:pt x="810" y="116"/>
                      <a:pt x="813" y="98"/>
                      <a:pt x="820" y="94"/>
                    </a:cubicBezTo>
                    <a:cubicBezTo>
                      <a:pt x="824" y="92"/>
                      <a:pt x="832" y="90"/>
                      <a:pt x="832" y="90"/>
                    </a:cubicBezTo>
                    <a:cubicBezTo>
                      <a:pt x="844" y="92"/>
                      <a:pt x="848" y="92"/>
                      <a:pt x="856" y="100"/>
                    </a:cubicBezTo>
                    <a:cubicBezTo>
                      <a:pt x="863" y="98"/>
                      <a:pt x="876" y="94"/>
                      <a:pt x="876" y="94"/>
                    </a:cubicBezTo>
                    <a:cubicBezTo>
                      <a:pt x="889" y="81"/>
                      <a:pt x="906" y="77"/>
                      <a:pt x="924" y="74"/>
                    </a:cubicBezTo>
                    <a:cubicBezTo>
                      <a:pt x="929" y="67"/>
                      <a:pt x="929" y="58"/>
                      <a:pt x="922" y="52"/>
                    </a:cubicBezTo>
                    <a:cubicBezTo>
                      <a:pt x="918" y="49"/>
                      <a:pt x="910" y="44"/>
                      <a:pt x="910" y="44"/>
                    </a:cubicBezTo>
                    <a:cubicBezTo>
                      <a:pt x="894" y="47"/>
                      <a:pt x="899" y="49"/>
                      <a:pt x="888" y="56"/>
                    </a:cubicBezTo>
                    <a:cubicBezTo>
                      <a:pt x="884" y="58"/>
                      <a:pt x="876" y="60"/>
                      <a:pt x="876" y="60"/>
                    </a:cubicBezTo>
                    <a:cubicBezTo>
                      <a:pt x="853" y="59"/>
                      <a:pt x="810" y="59"/>
                      <a:pt x="848" y="46"/>
                    </a:cubicBezTo>
                    <a:cubicBezTo>
                      <a:pt x="844" y="33"/>
                      <a:pt x="831" y="37"/>
                      <a:pt x="818" y="36"/>
                    </a:cubicBezTo>
                    <a:cubicBezTo>
                      <a:pt x="809" y="33"/>
                      <a:pt x="802" y="27"/>
                      <a:pt x="794" y="22"/>
                    </a:cubicBezTo>
                    <a:cubicBezTo>
                      <a:pt x="790" y="20"/>
                      <a:pt x="782" y="18"/>
                      <a:pt x="782" y="18"/>
                    </a:cubicBezTo>
                    <a:cubicBezTo>
                      <a:pt x="727" y="19"/>
                      <a:pt x="688" y="11"/>
                      <a:pt x="642" y="26"/>
                    </a:cubicBezTo>
                    <a:cubicBezTo>
                      <a:pt x="635" y="16"/>
                      <a:pt x="632" y="18"/>
                      <a:pt x="620" y="20"/>
                    </a:cubicBezTo>
                    <a:cubicBezTo>
                      <a:pt x="611" y="34"/>
                      <a:pt x="600" y="36"/>
                      <a:pt x="584" y="38"/>
                    </a:cubicBezTo>
                    <a:cubicBezTo>
                      <a:pt x="575" y="44"/>
                      <a:pt x="581" y="46"/>
                      <a:pt x="578" y="56"/>
                    </a:cubicBezTo>
                    <a:cubicBezTo>
                      <a:pt x="572" y="47"/>
                      <a:pt x="566" y="41"/>
                      <a:pt x="556" y="38"/>
                    </a:cubicBezTo>
                    <a:cubicBezTo>
                      <a:pt x="553" y="38"/>
                      <a:pt x="539" y="39"/>
                      <a:pt x="534" y="42"/>
                    </a:cubicBezTo>
                    <a:cubicBezTo>
                      <a:pt x="528" y="46"/>
                      <a:pt x="516" y="54"/>
                      <a:pt x="516" y="54"/>
                    </a:cubicBezTo>
                    <a:cubicBezTo>
                      <a:pt x="507" y="52"/>
                      <a:pt x="503" y="51"/>
                      <a:pt x="500" y="42"/>
                    </a:cubicBezTo>
                    <a:cubicBezTo>
                      <a:pt x="505" y="28"/>
                      <a:pt x="488" y="31"/>
                      <a:pt x="478" y="30"/>
                    </a:cubicBezTo>
                    <a:cubicBezTo>
                      <a:pt x="469" y="33"/>
                      <a:pt x="473" y="37"/>
                      <a:pt x="464" y="40"/>
                    </a:cubicBezTo>
                    <a:cubicBezTo>
                      <a:pt x="447" y="34"/>
                      <a:pt x="451" y="27"/>
                      <a:pt x="432" y="40"/>
                    </a:cubicBezTo>
                    <a:cubicBezTo>
                      <a:pt x="427" y="54"/>
                      <a:pt x="427" y="52"/>
                      <a:pt x="410" y="50"/>
                    </a:cubicBezTo>
                    <a:cubicBezTo>
                      <a:pt x="391" y="52"/>
                      <a:pt x="385" y="54"/>
                      <a:pt x="366" y="52"/>
                    </a:cubicBezTo>
                    <a:cubicBezTo>
                      <a:pt x="357" y="49"/>
                      <a:pt x="356" y="46"/>
                      <a:pt x="364" y="40"/>
                    </a:cubicBezTo>
                    <a:cubicBezTo>
                      <a:pt x="380" y="42"/>
                      <a:pt x="395" y="43"/>
                      <a:pt x="410" y="38"/>
                    </a:cubicBezTo>
                    <a:cubicBezTo>
                      <a:pt x="426" y="15"/>
                      <a:pt x="386" y="21"/>
                      <a:pt x="370" y="20"/>
                    </a:cubicBezTo>
                    <a:cubicBezTo>
                      <a:pt x="364" y="16"/>
                      <a:pt x="358" y="12"/>
                      <a:pt x="352" y="8"/>
                    </a:cubicBezTo>
                    <a:cubicBezTo>
                      <a:pt x="348" y="5"/>
                      <a:pt x="340" y="0"/>
                      <a:pt x="340" y="0"/>
                    </a:cubicBezTo>
                    <a:cubicBezTo>
                      <a:pt x="338" y="1"/>
                      <a:pt x="336" y="1"/>
                      <a:pt x="334" y="2"/>
                    </a:cubicBezTo>
                    <a:cubicBezTo>
                      <a:pt x="331" y="3"/>
                      <a:pt x="329" y="3"/>
                      <a:pt x="326" y="4"/>
                    </a:cubicBezTo>
                    <a:cubicBezTo>
                      <a:pt x="322" y="5"/>
                      <a:pt x="314" y="8"/>
                      <a:pt x="314" y="8"/>
                    </a:cubicBezTo>
                    <a:cubicBezTo>
                      <a:pt x="305" y="22"/>
                      <a:pt x="288" y="6"/>
                      <a:pt x="276" y="2"/>
                    </a:cubicBezTo>
                    <a:cubicBezTo>
                      <a:pt x="270" y="3"/>
                      <a:pt x="241" y="16"/>
                      <a:pt x="240" y="16"/>
                    </a:cubicBezTo>
                    <a:cubicBezTo>
                      <a:pt x="226" y="17"/>
                      <a:pt x="212" y="17"/>
                      <a:pt x="198" y="18"/>
                    </a:cubicBezTo>
                    <a:cubicBezTo>
                      <a:pt x="183" y="19"/>
                      <a:pt x="172" y="20"/>
                      <a:pt x="160" y="28"/>
                    </a:cubicBezTo>
                    <a:cubicBezTo>
                      <a:pt x="146" y="26"/>
                      <a:pt x="141" y="27"/>
                      <a:pt x="130" y="20"/>
                    </a:cubicBezTo>
                    <a:cubicBezTo>
                      <a:pt x="123" y="22"/>
                      <a:pt x="115" y="24"/>
                      <a:pt x="108" y="26"/>
                    </a:cubicBezTo>
                    <a:cubicBezTo>
                      <a:pt x="102" y="35"/>
                      <a:pt x="113" y="41"/>
                      <a:pt x="122" y="44"/>
                    </a:cubicBezTo>
                    <a:cubicBezTo>
                      <a:pt x="125" y="52"/>
                      <a:pt x="114" y="68"/>
                      <a:pt x="114" y="68"/>
                    </a:cubicBezTo>
                    <a:cubicBezTo>
                      <a:pt x="112" y="79"/>
                      <a:pt x="111" y="82"/>
                      <a:pt x="100" y="78"/>
                    </a:cubicBezTo>
                    <a:cubicBezTo>
                      <a:pt x="93" y="67"/>
                      <a:pt x="100" y="63"/>
                      <a:pt x="104" y="52"/>
                    </a:cubicBezTo>
                    <a:cubicBezTo>
                      <a:pt x="96" y="44"/>
                      <a:pt x="91" y="36"/>
                      <a:pt x="80" y="32"/>
                    </a:cubicBezTo>
                    <a:cubicBezTo>
                      <a:pt x="73" y="34"/>
                      <a:pt x="67" y="39"/>
                      <a:pt x="60" y="42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8" name="Freeform 30"/>
              <p:cNvSpPr>
                <a:spLocks noChangeArrowheads="1"/>
              </p:cNvSpPr>
              <p:nvPr/>
            </p:nvSpPr>
            <p:spPr bwMode="auto">
              <a:xfrm>
                <a:off x="1547" y="172"/>
                <a:ext cx="45" cy="22"/>
              </a:xfrm>
              <a:custGeom>
                <a:avLst/>
                <a:gdLst>
                  <a:gd name="T0" fmla="*/ 14 w 52"/>
                  <a:gd name="T1" fmla="*/ 0 h 32"/>
                  <a:gd name="T2" fmla="*/ 3 w 52"/>
                  <a:gd name="T3" fmla="*/ 2 h 32"/>
                  <a:gd name="T4" fmla="*/ 10 w 52"/>
                  <a:gd name="T5" fmla="*/ 3 h 32"/>
                  <a:gd name="T6" fmla="*/ 17 w 52"/>
                  <a:gd name="T7" fmla="*/ 3 h 32"/>
                  <a:gd name="T8" fmla="*/ 14 w 52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32"/>
                  <a:gd name="T17" fmla="*/ 52 w 5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32">
                    <a:moveTo>
                      <a:pt x="34" y="0"/>
                    </a:moveTo>
                    <a:cubicBezTo>
                      <a:pt x="30" y="12"/>
                      <a:pt x="19" y="16"/>
                      <a:pt x="8" y="20"/>
                    </a:cubicBezTo>
                    <a:cubicBezTo>
                      <a:pt x="0" y="32"/>
                      <a:pt x="14" y="31"/>
                      <a:pt x="24" y="32"/>
                    </a:cubicBezTo>
                    <a:cubicBezTo>
                      <a:pt x="30" y="31"/>
                      <a:pt x="36" y="32"/>
                      <a:pt x="42" y="30"/>
                    </a:cubicBezTo>
                    <a:cubicBezTo>
                      <a:pt x="52" y="26"/>
                      <a:pt x="34" y="3"/>
                      <a:pt x="34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9" name="Freeform 31"/>
              <p:cNvSpPr>
                <a:spLocks noChangeArrowheads="1"/>
              </p:cNvSpPr>
              <p:nvPr/>
            </p:nvSpPr>
            <p:spPr bwMode="auto">
              <a:xfrm>
                <a:off x="1873" y="234"/>
                <a:ext cx="147" cy="50"/>
              </a:xfrm>
              <a:custGeom>
                <a:avLst/>
                <a:gdLst>
                  <a:gd name="T0" fmla="*/ 39 w 172"/>
                  <a:gd name="T1" fmla="*/ 1 h 72"/>
                  <a:gd name="T2" fmla="*/ 26 w 172"/>
                  <a:gd name="T3" fmla="*/ 1 h 72"/>
                  <a:gd name="T4" fmla="*/ 21 w 172"/>
                  <a:gd name="T5" fmla="*/ 0 h 72"/>
                  <a:gd name="T6" fmla="*/ 0 w 172"/>
                  <a:gd name="T7" fmla="*/ 3 h 72"/>
                  <a:gd name="T8" fmla="*/ 11 w 172"/>
                  <a:gd name="T9" fmla="*/ 4 h 72"/>
                  <a:gd name="T10" fmla="*/ 16 w 172"/>
                  <a:gd name="T11" fmla="*/ 7 h 72"/>
                  <a:gd name="T12" fmla="*/ 26 w 172"/>
                  <a:gd name="T13" fmla="*/ 8 h 72"/>
                  <a:gd name="T14" fmla="*/ 31 w 172"/>
                  <a:gd name="T15" fmla="*/ 8 h 72"/>
                  <a:gd name="T16" fmla="*/ 50 w 172"/>
                  <a:gd name="T17" fmla="*/ 7 h 72"/>
                  <a:gd name="T18" fmla="*/ 68 w 172"/>
                  <a:gd name="T19" fmla="*/ 5 h 72"/>
                  <a:gd name="T20" fmla="*/ 58 w 172"/>
                  <a:gd name="T21" fmla="*/ 2 h 72"/>
                  <a:gd name="T22" fmla="*/ 53 w 172"/>
                  <a:gd name="T23" fmla="*/ 1 h 72"/>
                  <a:gd name="T24" fmla="*/ 39 w 172"/>
                  <a:gd name="T25" fmla="*/ 1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2"/>
                  <a:gd name="T40" fmla="*/ 0 h 72"/>
                  <a:gd name="T41" fmla="*/ 172 w 172"/>
                  <a:gd name="T42" fmla="*/ 72 h 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2" h="72">
                    <a:moveTo>
                      <a:pt x="102" y="8"/>
                    </a:moveTo>
                    <a:cubicBezTo>
                      <a:pt x="89" y="12"/>
                      <a:pt x="78" y="8"/>
                      <a:pt x="66" y="4"/>
                    </a:cubicBezTo>
                    <a:cubicBezTo>
                      <a:pt x="62" y="3"/>
                      <a:pt x="54" y="0"/>
                      <a:pt x="54" y="0"/>
                    </a:cubicBezTo>
                    <a:cubicBezTo>
                      <a:pt x="38" y="5"/>
                      <a:pt x="12" y="16"/>
                      <a:pt x="0" y="28"/>
                    </a:cubicBezTo>
                    <a:cubicBezTo>
                      <a:pt x="4" y="39"/>
                      <a:pt x="18" y="39"/>
                      <a:pt x="28" y="40"/>
                    </a:cubicBezTo>
                    <a:cubicBezTo>
                      <a:pt x="39" y="44"/>
                      <a:pt x="41" y="60"/>
                      <a:pt x="42" y="60"/>
                    </a:cubicBezTo>
                    <a:cubicBezTo>
                      <a:pt x="50" y="63"/>
                      <a:pt x="58" y="65"/>
                      <a:pt x="66" y="68"/>
                    </a:cubicBezTo>
                    <a:cubicBezTo>
                      <a:pt x="70" y="69"/>
                      <a:pt x="78" y="72"/>
                      <a:pt x="78" y="72"/>
                    </a:cubicBezTo>
                    <a:cubicBezTo>
                      <a:pt x="92" y="71"/>
                      <a:pt x="117" y="69"/>
                      <a:pt x="130" y="60"/>
                    </a:cubicBezTo>
                    <a:cubicBezTo>
                      <a:pt x="148" y="48"/>
                      <a:pt x="150" y="46"/>
                      <a:pt x="172" y="44"/>
                    </a:cubicBezTo>
                    <a:cubicBezTo>
                      <a:pt x="169" y="29"/>
                      <a:pt x="162" y="23"/>
                      <a:pt x="148" y="18"/>
                    </a:cubicBezTo>
                    <a:cubicBezTo>
                      <a:pt x="145" y="10"/>
                      <a:pt x="144" y="7"/>
                      <a:pt x="136" y="4"/>
                    </a:cubicBezTo>
                    <a:cubicBezTo>
                      <a:pt x="134" y="4"/>
                      <a:pt x="105" y="11"/>
                      <a:pt x="102" y="8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0" name="Freeform 32"/>
              <p:cNvSpPr>
                <a:spLocks noChangeArrowheads="1"/>
              </p:cNvSpPr>
              <p:nvPr/>
            </p:nvSpPr>
            <p:spPr bwMode="auto">
              <a:xfrm>
                <a:off x="1989" y="81"/>
                <a:ext cx="45" cy="23"/>
              </a:xfrm>
              <a:custGeom>
                <a:avLst/>
                <a:gdLst>
                  <a:gd name="T0" fmla="*/ 14 w 52"/>
                  <a:gd name="T1" fmla="*/ 0 h 32"/>
                  <a:gd name="T2" fmla="*/ 3 w 52"/>
                  <a:gd name="T3" fmla="*/ 3 h 32"/>
                  <a:gd name="T4" fmla="*/ 10 w 52"/>
                  <a:gd name="T5" fmla="*/ 4 h 32"/>
                  <a:gd name="T6" fmla="*/ 17 w 52"/>
                  <a:gd name="T7" fmla="*/ 4 h 32"/>
                  <a:gd name="T8" fmla="*/ 14 w 52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32"/>
                  <a:gd name="T17" fmla="*/ 52 w 5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32">
                    <a:moveTo>
                      <a:pt x="34" y="0"/>
                    </a:moveTo>
                    <a:cubicBezTo>
                      <a:pt x="30" y="12"/>
                      <a:pt x="19" y="16"/>
                      <a:pt x="8" y="20"/>
                    </a:cubicBezTo>
                    <a:cubicBezTo>
                      <a:pt x="0" y="32"/>
                      <a:pt x="14" y="31"/>
                      <a:pt x="24" y="32"/>
                    </a:cubicBezTo>
                    <a:cubicBezTo>
                      <a:pt x="30" y="31"/>
                      <a:pt x="36" y="32"/>
                      <a:pt x="42" y="30"/>
                    </a:cubicBezTo>
                    <a:cubicBezTo>
                      <a:pt x="52" y="26"/>
                      <a:pt x="34" y="3"/>
                      <a:pt x="34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1" name="Freeform 33"/>
              <p:cNvSpPr>
                <a:spLocks noChangeArrowheads="1"/>
              </p:cNvSpPr>
              <p:nvPr/>
            </p:nvSpPr>
            <p:spPr bwMode="auto">
              <a:xfrm>
                <a:off x="2298" y="51"/>
                <a:ext cx="178" cy="59"/>
              </a:xfrm>
              <a:custGeom>
                <a:avLst/>
                <a:gdLst>
                  <a:gd name="T0" fmla="*/ 79 w 206"/>
                  <a:gd name="T1" fmla="*/ 1 h 85"/>
                  <a:gd name="T2" fmla="*/ 43 w 206"/>
                  <a:gd name="T3" fmla="*/ 1 h 85"/>
                  <a:gd name="T4" fmla="*/ 45 w 206"/>
                  <a:gd name="T5" fmla="*/ 3 h 85"/>
                  <a:gd name="T6" fmla="*/ 44 w 206"/>
                  <a:gd name="T7" fmla="*/ 4 h 85"/>
                  <a:gd name="T8" fmla="*/ 37 w 206"/>
                  <a:gd name="T9" fmla="*/ 3 h 85"/>
                  <a:gd name="T10" fmla="*/ 32 w 206"/>
                  <a:gd name="T11" fmla="*/ 2 h 85"/>
                  <a:gd name="T12" fmla="*/ 10 w 206"/>
                  <a:gd name="T13" fmla="*/ 3 h 85"/>
                  <a:gd name="T14" fmla="*/ 13 w 206"/>
                  <a:gd name="T15" fmla="*/ 6 h 85"/>
                  <a:gd name="T16" fmla="*/ 22 w 206"/>
                  <a:gd name="T17" fmla="*/ 6 h 85"/>
                  <a:gd name="T18" fmla="*/ 30 w 206"/>
                  <a:gd name="T19" fmla="*/ 8 h 85"/>
                  <a:gd name="T20" fmla="*/ 37 w 206"/>
                  <a:gd name="T21" fmla="*/ 9 h 85"/>
                  <a:gd name="T22" fmla="*/ 45 w 206"/>
                  <a:gd name="T23" fmla="*/ 8 h 85"/>
                  <a:gd name="T24" fmla="*/ 51 w 206"/>
                  <a:gd name="T25" fmla="*/ 6 h 85"/>
                  <a:gd name="T26" fmla="*/ 53 w 206"/>
                  <a:gd name="T27" fmla="*/ 6 h 85"/>
                  <a:gd name="T28" fmla="*/ 68 w 206"/>
                  <a:gd name="T29" fmla="*/ 4 h 85"/>
                  <a:gd name="T30" fmla="*/ 79 w 206"/>
                  <a:gd name="T31" fmla="*/ 3 h 85"/>
                  <a:gd name="T32" fmla="*/ 83 w 206"/>
                  <a:gd name="T33" fmla="*/ 3 h 85"/>
                  <a:gd name="T34" fmla="*/ 79 w 206"/>
                  <a:gd name="T35" fmla="*/ 1 h 8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06"/>
                  <a:gd name="T55" fmla="*/ 0 h 85"/>
                  <a:gd name="T56" fmla="*/ 206 w 206"/>
                  <a:gd name="T57" fmla="*/ 85 h 85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06" h="85">
                    <a:moveTo>
                      <a:pt x="191" y="7"/>
                    </a:moveTo>
                    <a:cubicBezTo>
                      <a:pt x="165" y="6"/>
                      <a:pt x="130" y="0"/>
                      <a:pt x="103" y="9"/>
                    </a:cubicBezTo>
                    <a:cubicBezTo>
                      <a:pt x="100" y="18"/>
                      <a:pt x="101" y="20"/>
                      <a:pt x="109" y="25"/>
                    </a:cubicBezTo>
                    <a:cubicBezTo>
                      <a:pt x="111" y="28"/>
                      <a:pt x="118" y="34"/>
                      <a:pt x="107" y="33"/>
                    </a:cubicBezTo>
                    <a:cubicBezTo>
                      <a:pt x="101" y="32"/>
                      <a:pt x="89" y="27"/>
                      <a:pt x="89" y="27"/>
                    </a:cubicBezTo>
                    <a:cubicBezTo>
                      <a:pt x="86" y="24"/>
                      <a:pt x="82" y="18"/>
                      <a:pt x="77" y="19"/>
                    </a:cubicBezTo>
                    <a:cubicBezTo>
                      <a:pt x="52" y="22"/>
                      <a:pt x="57" y="25"/>
                      <a:pt x="23" y="27"/>
                    </a:cubicBezTo>
                    <a:cubicBezTo>
                      <a:pt x="0" y="31"/>
                      <a:pt x="18" y="45"/>
                      <a:pt x="31" y="49"/>
                    </a:cubicBezTo>
                    <a:cubicBezTo>
                      <a:pt x="43" y="53"/>
                      <a:pt x="35" y="51"/>
                      <a:pt x="55" y="53"/>
                    </a:cubicBezTo>
                    <a:cubicBezTo>
                      <a:pt x="63" y="59"/>
                      <a:pt x="66" y="67"/>
                      <a:pt x="75" y="73"/>
                    </a:cubicBezTo>
                    <a:cubicBezTo>
                      <a:pt x="78" y="81"/>
                      <a:pt x="81" y="82"/>
                      <a:pt x="89" y="85"/>
                    </a:cubicBezTo>
                    <a:cubicBezTo>
                      <a:pt x="104" y="81"/>
                      <a:pt x="99" y="75"/>
                      <a:pt x="109" y="67"/>
                    </a:cubicBezTo>
                    <a:cubicBezTo>
                      <a:pt x="113" y="64"/>
                      <a:pt x="121" y="59"/>
                      <a:pt x="121" y="59"/>
                    </a:cubicBezTo>
                    <a:cubicBezTo>
                      <a:pt x="123" y="55"/>
                      <a:pt x="124" y="50"/>
                      <a:pt x="127" y="47"/>
                    </a:cubicBezTo>
                    <a:cubicBezTo>
                      <a:pt x="132" y="41"/>
                      <a:pt x="158" y="37"/>
                      <a:pt x="167" y="35"/>
                    </a:cubicBezTo>
                    <a:cubicBezTo>
                      <a:pt x="174" y="34"/>
                      <a:pt x="181" y="33"/>
                      <a:pt x="187" y="31"/>
                    </a:cubicBezTo>
                    <a:cubicBezTo>
                      <a:pt x="191" y="30"/>
                      <a:pt x="199" y="27"/>
                      <a:pt x="199" y="27"/>
                    </a:cubicBezTo>
                    <a:cubicBezTo>
                      <a:pt x="206" y="16"/>
                      <a:pt x="199" y="15"/>
                      <a:pt x="191" y="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2" name="Freeform 34"/>
              <p:cNvSpPr>
                <a:spLocks noChangeArrowheads="1"/>
              </p:cNvSpPr>
              <p:nvPr/>
            </p:nvSpPr>
            <p:spPr bwMode="auto">
              <a:xfrm>
                <a:off x="2410" y="82"/>
                <a:ext cx="55" cy="20"/>
              </a:xfrm>
              <a:custGeom>
                <a:avLst/>
                <a:gdLst>
                  <a:gd name="T0" fmla="*/ 15 w 64"/>
                  <a:gd name="T1" fmla="*/ 1 h 28"/>
                  <a:gd name="T2" fmla="*/ 3 w 64"/>
                  <a:gd name="T3" fmla="*/ 1 h 28"/>
                  <a:gd name="T4" fmla="*/ 9 w 64"/>
                  <a:gd name="T5" fmla="*/ 4 h 28"/>
                  <a:gd name="T6" fmla="*/ 21 w 64"/>
                  <a:gd name="T7" fmla="*/ 2 h 28"/>
                  <a:gd name="T8" fmla="*/ 15 w 64"/>
                  <a:gd name="T9" fmla="*/ 1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28"/>
                  <a:gd name="T17" fmla="*/ 64 w 64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28">
                    <a:moveTo>
                      <a:pt x="36" y="6"/>
                    </a:moveTo>
                    <a:cubicBezTo>
                      <a:pt x="32" y="18"/>
                      <a:pt x="19" y="0"/>
                      <a:pt x="8" y="4"/>
                    </a:cubicBezTo>
                    <a:cubicBezTo>
                      <a:pt x="0" y="16"/>
                      <a:pt x="14" y="27"/>
                      <a:pt x="24" y="28"/>
                    </a:cubicBezTo>
                    <a:cubicBezTo>
                      <a:pt x="30" y="27"/>
                      <a:pt x="48" y="16"/>
                      <a:pt x="54" y="14"/>
                    </a:cubicBezTo>
                    <a:cubicBezTo>
                      <a:pt x="64" y="10"/>
                      <a:pt x="36" y="9"/>
                      <a:pt x="36" y="6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3" name="Freeform 35"/>
              <p:cNvSpPr>
                <a:spLocks noChangeArrowheads="1"/>
              </p:cNvSpPr>
              <p:nvPr/>
            </p:nvSpPr>
            <p:spPr bwMode="auto">
              <a:xfrm>
                <a:off x="2074" y="337"/>
                <a:ext cx="125" cy="123"/>
              </a:xfrm>
              <a:custGeom>
                <a:avLst/>
                <a:gdLst>
                  <a:gd name="T0" fmla="*/ 9 w 146"/>
                  <a:gd name="T1" fmla="*/ 2 h 176"/>
                  <a:gd name="T2" fmla="*/ 0 w 146"/>
                  <a:gd name="T3" fmla="*/ 3 h 176"/>
                  <a:gd name="T4" fmla="*/ 6 w 146"/>
                  <a:gd name="T5" fmla="*/ 5 h 176"/>
                  <a:gd name="T6" fmla="*/ 13 w 146"/>
                  <a:gd name="T7" fmla="*/ 10 h 176"/>
                  <a:gd name="T8" fmla="*/ 21 w 146"/>
                  <a:gd name="T9" fmla="*/ 10 h 176"/>
                  <a:gd name="T10" fmla="*/ 20 w 146"/>
                  <a:gd name="T11" fmla="*/ 12 h 176"/>
                  <a:gd name="T12" fmla="*/ 11 w 146"/>
                  <a:gd name="T13" fmla="*/ 13 h 176"/>
                  <a:gd name="T14" fmla="*/ 7 w 146"/>
                  <a:gd name="T15" fmla="*/ 15 h 176"/>
                  <a:gd name="T16" fmla="*/ 7 w 146"/>
                  <a:gd name="T17" fmla="*/ 16 h 176"/>
                  <a:gd name="T18" fmla="*/ 12 w 146"/>
                  <a:gd name="T19" fmla="*/ 17 h 176"/>
                  <a:gd name="T20" fmla="*/ 7 w 146"/>
                  <a:gd name="T21" fmla="*/ 20 h 176"/>
                  <a:gd name="T22" fmla="*/ 8 w 146"/>
                  <a:gd name="T23" fmla="*/ 20 h 176"/>
                  <a:gd name="T24" fmla="*/ 13 w 146"/>
                  <a:gd name="T25" fmla="*/ 20 h 176"/>
                  <a:gd name="T26" fmla="*/ 23 w 146"/>
                  <a:gd name="T27" fmla="*/ 20 h 176"/>
                  <a:gd name="T28" fmla="*/ 37 w 146"/>
                  <a:gd name="T29" fmla="*/ 20 h 176"/>
                  <a:gd name="T30" fmla="*/ 43 w 146"/>
                  <a:gd name="T31" fmla="*/ 20 h 176"/>
                  <a:gd name="T32" fmla="*/ 48 w 146"/>
                  <a:gd name="T33" fmla="*/ 19 h 176"/>
                  <a:gd name="T34" fmla="*/ 50 w 146"/>
                  <a:gd name="T35" fmla="*/ 17 h 176"/>
                  <a:gd name="T36" fmla="*/ 58 w 146"/>
                  <a:gd name="T37" fmla="*/ 15 h 176"/>
                  <a:gd name="T38" fmla="*/ 43 w 146"/>
                  <a:gd name="T39" fmla="*/ 13 h 176"/>
                  <a:gd name="T40" fmla="*/ 34 w 146"/>
                  <a:gd name="T41" fmla="*/ 10 h 176"/>
                  <a:gd name="T42" fmla="*/ 33 w 146"/>
                  <a:gd name="T43" fmla="*/ 8 h 176"/>
                  <a:gd name="T44" fmla="*/ 25 w 146"/>
                  <a:gd name="T45" fmla="*/ 7 h 176"/>
                  <a:gd name="T46" fmla="*/ 33 w 146"/>
                  <a:gd name="T47" fmla="*/ 5 h 176"/>
                  <a:gd name="T48" fmla="*/ 25 w 146"/>
                  <a:gd name="T49" fmla="*/ 3 h 176"/>
                  <a:gd name="T50" fmla="*/ 28 w 146"/>
                  <a:gd name="T51" fmla="*/ 1 h 176"/>
                  <a:gd name="T52" fmla="*/ 18 w 146"/>
                  <a:gd name="T53" fmla="*/ 1 h 176"/>
                  <a:gd name="T54" fmla="*/ 12 w 146"/>
                  <a:gd name="T55" fmla="*/ 1 h 176"/>
                  <a:gd name="T56" fmla="*/ 9 w 146"/>
                  <a:gd name="T57" fmla="*/ 2 h 17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6"/>
                  <a:gd name="T88" fmla="*/ 0 h 176"/>
                  <a:gd name="T89" fmla="*/ 146 w 146"/>
                  <a:gd name="T90" fmla="*/ 176 h 17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6" h="176">
                    <a:moveTo>
                      <a:pt x="24" y="19"/>
                    </a:moveTo>
                    <a:cubicBezTo>
                      <a:pt x="13" y="23"/>
                      <a:pt x="7" y="15"/>
                      <a:pt x="0" y="25"/>
                    </a:cubicBezTo>
                    <a:cubicBezTo>
                      <a:pt x="2" y="32"/>
                      <a:pt x="14" y="43"/>
                      <a:pt x="14" y="43"/>
                    </a:cubicBezTo>
                    <a:cubicBezTo>
                      <a:pt x="19" y="58"/>
                      <a:pt x="20" y="78"/>
                      <a:pt x="34" y="87"/>
                    </a:cubicBezTo>
                    <a:cubicBezTo>
                      <a:pt x="42" y="84"/>
                      <a:pt x="45" y="86"/>
                      <a:pt x="52" y="91"/>
                    </a:cubicBezTo>
                    <a:cubicBezTo>
                      <a:pt x="57" y="105"/>
                      <a:pt x="60" y="101"/>
                      <a:pt x="50" y="107"/>
                    </a:cubicBezTo>
                    <a:cubicBezTo>
                      <a:pt x="38" y="105"/>
                      <a:pt x="32" y="101"/>
                      <a:pt x="28" y="113"/>
                    </a:cubicBezTo>
                    <a:cubicBezTo>
                      <a:pt x="32" y="129"/>
                      <a:pt x="33" y="128"/>
                      <a:pt x="16" y="131"/>
                    </a:cubicBezTo>
                    <a:cubicBezTo>
                      <a:pt x="17" y="133"/>
                      <a:pt x="16" y="136"/>
                      <a:pt x="18" y="137"/>
                    </a:cubicBezTo>
                    <a:cubicBezTo>
                      <a:pt x="21" y="139"/>
                      <a:pt x="30" y="141"/>
                      <a:pt x="30" y="141"/>
                    </a:cubicBezTo>
                    <a:cubicBezTo>
                      <a:pt x="28" y="152"/>
                      <a:pt x="21" y="159"/>
                      <a:pt x="18" y="169"/>
                    </a:cubicBezTo>
                    <a:cubicBezTo>
                      <a:pt x="19" y="171"/>
                      <a:pt x="18" y="174"/>
                      <a:pt x="20" y="175"/>
                    </a:cubicBezTo>
                    <a:cubicBezTo>
                      <a:pt x="22" y="176"/>
                      <a:pt x="32" y="171"/>
                      <a:pt x="34" y="171"/>
                    </a:cubicBezTo>
                    <a:cubicBezTo>
                      <a:pt x="42" y="170"/>
                      <a:pt x="50" y="170"/>
                      <a:pt x="58" y="169"/>
                    </a:cubicBezTo>
                    <a:cubicBezTo>
                      <a:pt x="70" y="167"/>
                      <a:pt x="80" y="167"/>
                      <a:pt x="92" y="171"/>
                    </a:cubicBezTo>
                    <a:cubicBezTo>
                      <a:pt x="98" y="170"/>
                      <a:pt x="104" y="170"/>
                      <a:pt x="110" y="169"/>
                    </a:cubicBezTo>
                    <a:cubicBezTo>
                      <a:pt x="114" y="168"/>
                      <a:pt x="122" y="165"/>
                      <a:pt x="122" y="165"/>
                    </a:cubicBezTo>
                    <a:cubicBezTo>
                      <a:pt x="124" y="158"/>
                      <a:pt x="123" y="147"/>
                      <a:pt x="128" y="141"/>
                    </a:cubicBezTo>
                    <a:cubicBezTo>
                      <a:pt x="132" y="136"/>
                      <a:pt x="146" y="133"/>
                      <a:pt x="146" y="133"/>
                    </a:cubicBezTo>
                    <a:cubicBezTo>
                      <a:pt x="142" y="105"/>
                      <a:pt x="143" y="111"/>
                      <a:pt x="110" y="109"/>
                    </a:cubicBezTo>
                    <a:cubicBezTo>
                      <a:pt x="102" y="97"/>
                      <a:pt x="103" y="88"/>
                      <a:pt x="88" y="83"/>
                    </a:cubicBezTo>
                    <a:cubicBezTo>
                      <a:pt x="85" y="79"/>
                      <a:pt x="86" y="72"/>
                      <a:pt x="82" y="69"/>
                    </a:cubicBezTo>
                    <a:cubicBezTo>
                      <a:pt x="77" y="65"/>
                      <a:pt x="69" y="65"/>
                      <a:pt x="64" y="61"/>
                    </a:cubicBezTo>
                    <a:cubicBezTo>
                      <a:pt x="52" y="43"/>
                      <a:pt x="67" y="47"/>
                      <a:pt x="86" y="45"/>
                    </a:cubicBezTo>
                    <a:cubicBezTo>
                      <a:pt x="93" y="25"/>
                      <a:pt x="83" y="29"/>
                      <a:pt x="64" y="31"/>
                    </a:cubicBezTo>
                    <a:cubicBezTo>
                      <a:pt x="62" y="25"/>
                      <a:pt x="70" y="13"/>
                      <a:pt x="70" y="13"/>
                    </a:cubicBezTo>
                    <a:cubicBezTo>
                      <a:pt x="64" y="4"/>
                      <a:pt x="56" y="3"/>
                      <a:pt x="46" y="1"/>
                    </a:cubicBezTo>
                    <a:cubicBezTo>
                      <a:pt x="35" y="3"/>
                      <a:pt x="34" y="0"/>
                      <a:pt x="30" y="9"/>
                    </a:cubicBezTo>
                    <a:cubicBezTo>
                      <a:pt x="25" y="21"/>
                      <a:pt x="29" y="24"/>
                      <a:pt x="24" y="19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4" name="Freeform 36"/>
              <p:cNvSpPr>
                <a:spLocks noChangeArrowheads="1"/>
              </p:cNvSpPr>
              <p:nvPr/>
            </p:nvSpPr>
            <p:spPr bwMode="auto">
              <a:xfrm>
                <a:off x="2012" y="381"/>
                <a:ext cx="79" cy="64"/>
              </a:xfrm>
              <a:custGeom>
                <a:avLst/>
                <a:gdLst>
                  <a:gd name="T0" fmla="*/ 23 w 92"/>
                  <a:gd name="T1" fmla="*/ 1 h 92"/>
                  <a:gd name="T2" fmla="*/ 33 w 92"/>
                  <a:gd name="T3" fmla="*/ 1 h 92"/>
                  <a:gd name="T4" fmla="*/ 37 w 92"/>
                  <a:gd name="T5" fmla="*/ 3 h 92"/>
                  <a:gd name="T6" fmla="*/ 32 w 92"/>
                  <a:gd name="T7" fmla="*/ 6 h 92"/>
                  <a:gd name="T8" fmla="*/ 18 w 92"/>
                  <a:gd name="T9" fmla="*/ 9 h 92"/>
                  <a:gd name="T10" fmla="*/ 7 w 92"/>
                  <a:gd name="T11" fmla="*/ 10 h 92"/>
                  <a:gd name="T12" fmla="*/ 3 w 92"/>
                  <a:gd name="T13" fmla="*/ 8 h 92"/>
                  <a:gd name="T14" fmla="*/ 8 w 92"/>
                  <a:gd name="T15" fmla="*/ 7 h 92"/>
                  <a:gd name="T16" fmla="*/ 6 w 92"/>
                  <a:gd name="T17" fmla="*/ 5 h 92"/>
                  <a:gd name="T18" fmla="*/ 15 w 92"/>
                  <a:gd name="T19" fmla="*/ 3 h 92"/>
                  <a:gd name="T20" fmla="*/ 23 w 92"/>
                  <a:gd name="T21" fmla="*/ 1 h 9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2"/>
                  <a:gd name="T34" fmla="*/ 0 h 92"/>
                  <a:gd name="T35" fmla="*/ 92 w 92"/>
                  <a:gd name="T36" fmla="*/ 92 h 9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2" h="92">
                    <a:moveTo>
                      <a:pt x="58" y="6"/>
                    </a:moveTo>
                    <a:cubicBezTo>
                      <a:pt x="67" y="0"/>
                      <a:pt x="73" y="2"/>
                      <a:pt x="82" y="8"/>
                    </a:cubicBezTo>
                    <a:cubicBezTo>
                      <a:pt x="91" y="22"/>
                      <a:pt x="88" y="15"/>
                      <a:pt x="92" y="26"/>
                    </a:cubicBezTo>
                    <a:cubicBezTo>
                      <a:pt x="89" y="36"/>
                      <a:pt x="82" y="37"/>
                      <a:pt x="78" y="48"/>
                    </a:cubicBezTo>
                    <a:cubicBezTo>
                      <a:pt x="85" y="69"/>
                      <a:pt x="60" y="71"/>
                      <a:pt x="46" y="76"/>
                    </a:cubicBezTo>
                    <a:cubicBezTo>
                      <a:pt x="40" y="86"/>
                      <a:pt x="28" y="86"/>
                      <a:pt x="18" y="92"/>
                    </a:cubicBezTo>
                    <a:cubicBezTo>
                      <a:pt x="9" y="90"/>
                      <a:pt x="0" y="84"/>
                      <a:pt x="8" y="72"/>
                    </a:cubicBezTo>
                    <a:cubicBezTo>
                      <a:pt x="11" y="68"/>
                      <a:pt x="20" y="64"/>
                      <a:pt x="20" y="64"/>
                    </a:cubicBezTo>
                    <a:cubicBezTo>
                      <a:pt x="23" y="55"/>
                      <a:pt x="21" y="53"/>
                      <a:pt x="14" y="46"/>
                    </a:cubicBezTo>
                    <a:cubicBezTo>
                      <a:pt x="18" y="30"/>
                      <a:pt x="28" y="36"/>
                      <a:pt x="40" y="28"/>
                    </a:cubicBezTo>
                    <a:cubicBezTo>
                      <a:pt x="56" y="17"/>
                      <a:pt x="50" y="24"/>
                      <a:pt x="58" y="6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5" name="Freeform 37"/>
              <p:cNvSpPr>
                <a:spLocks noChangeArrowheads="1"/>
              </p:cNvSpPr>
              <p:nvPr/>
            </p:nvSpPr>
            <p:spPr bwMode="auto">
              <a:xfrm>
                <a:off x="3951" y="1450"/>
                <a:ext cx="545" cy="463"/>
              </a:xfrm>
              <a:custGeom>
                <a:avLst/>
                <a:gdLst>
                  <a:gd name="T0" fmla="*/ 87 w 633"/>
                  <a:gd name="T1" fmla="*/ 1 h 660"/>
                  <a:gd name="T2" fmla="*/ 72 w 633"/>
                  <a:gd name="T3" fmla="*/ 2 h 660"/>
                  <a:gd name="T4" fmla="*/ 59 w 633"/>
                  <a:gd name="T5" fmla="*/ 6 h 660"/>
                  <a:gd name="T6" fmla="*/ 42 w 633"/>
                  <a:gd name="T7" fmla="*/ 7 h 660"/>
                  <a:gd name="T8" fmla="*/ 34 w 633"/>
                  <a:gd name="T9" fmla="*/ 9 h 660"/>
                  <a:gd name="T10" fmla="*/ 28 w 633"/>
                  <a:gd name="T11" fmla="*/ 14 h 660"/>
                  <a:gd name="T12" fmla="*/ 15 w 633"/>
                  <a:gd name="T13" fmla="*/ 20 h 660"/>
                  <a:gd name="T14" fmla="*/ 0 w 633"/>
                  <a:gd name="T15" fmla="*/ 21 h 660"/>
                  <a:gd name="T16" fmla="*/ 29 w 633"/>
                  <a:gd name="T17" fmla="*/ 39 h 660"/>
                  <a:gd name="T18" fmla="*/ 49 w 633"/>
                  <a:gd name="T19" fmla="*/ 51 h 660"/>
                  <a:gd name="T20" fmla="*/ 59 w 633"/>
                  <a:gd name="T21" fmla="*/ 53 h 660"/>
                  <a:gd name="T22" fmla="*/ 69 w 633"/>
                  <a:gd name="T23" fmla="*/ 53 h 660"/>
                  <a:gd name="T24" fmla="*/ 93 w 633"/>
                  <a:gd name="T25" fmla="*/ 52 h 660"/>
                  <a:gd name="T26" fmla="*/ 103 w 633"/>
                  <a:gd name="T27" fmla="*/ 51 h 660"/>
                  <a:gd name="T28" fmla="*/ 121 w 633"/>
                  <a:gd name="T29" fmla="*/ 53 h 660"/>
                  <a:gd name="T30" fmla="*/ 132 w 633"/>
                  <a:gd name="T31" fmla="*/ 63 h 660"/>
                  <a:gd name="T32" fmla="*/ 136 w 633"/>
                  <a:gd name="T33" fmla="*/ 62 h 660"/>
                  <a:gd name="T34" fmla="*/ 140 w 633"/>
                  <a:gd name="T35" fmla="*/ 60 h 660"/>
                  <a:gd name="T36" fmla="*/ 150 w 633"/>
                  <a:gd name="T37" fmla="*/ 65 h 660"/>
                  <a:gd name="T38" fmla="*/ 164 w 633"/>
                  <a:gd name="T39" fmla="*/ 68 h 660"/>
                  <a:gd name="T40" fmla="*/ 177 w 633"/>
                  <a:gd name="T41" fmla="*/ 72 h 660"/>
                  <a:gd name="T42" fmla="*/ 181 w 633"/>
                  <a:gd name="T43" fmla="*/ 74 h 660"/>
                  <a:gd name="T44" fmla="*/ 186 w 633"/>
                  <a:gd name="T45" fmla="*/ 74 h 660"/>
                  <a:gd name="T46" fmla="*/ 197 w 633"/>
                  <a:gd name="T47" fmla="*/ 79 h 660"/>
                  <a:gd name="T48" fmla="*/ 200 w 633"/>
                  <a:gd name="T49" fmla="*/ 75 h 660"/>
                  <a:gd name="T50" fmla="*/ 220 w 633"/>
                  <a:gd name="T51" fmla="*/ 79 h 660"/>
                  <a:gd name="T52" fmla="*/ 239 w 633"/>
                  <a:gd name="T53" fmla="*/ 79 h 660"/>
                  <a:gd name="T54" fmla="*/ 251 w 633"/>
                  <a:gd name="T55" fmla="*/ 63 h 660"/>
                  <a:gd name="T56" fmla="*/ 257 w 633"/>
                  <a:gd name="T57" fmla="*/ 55 h 660"/>
                  <a:gd name="T58" fmla="*/ 253 w 633"/>
                  <a:gd name="T59" fmla="*/ 43 h 660"/>
                  <a:gd name="T60" fmla="*/ 218 w 633"/>
                  <a:gd name="T61" fmla="*/ 32 h 660"/>
                  <a:gd name="T62" fmla="*/ 216 w 633"/>
                  <a:gd name="T63" fmla="*/ 28 h 660"/>
                  <a:gd name="T64" fmla="*/ 188 w 633"/>
                  <a:gd name="T65" fmla="*/ 21 h 660"/>
                  <a:gd name="T66" fmla="*/ 192 w 633"/>
                  <a:gd name="T67" fmla="*/ 18 h 660"/>
                  <a:gd name="T68" fmla="*/ 186 w 633"/>
                  <a:gd name="T69" fmla="*/ 15 h 660"/>
                  <a:gd name="T70" fmla="*/ 169 w 633"/>
                  <a:gd name="T71" fmla="*/ 9 h 660"/>
                  <a:gd name="T72" fmla="*/ 160 w 633"/>
                  <a:gd name="T73" fmla="*/ 4 h 660"/>
                  <a:gd name="T74" fmla="*/ 158 w 633"/>
                  <a:gd name="T75" fmla="*/ 2 h 660"/>
                  <a:gd name="T76" fmla="*/ 148 w 633"/>
                  <a:gd name="T77" fmla="*/ 18 h 660"/>
                  <a:gd name="T78" fmla="*/ 132 w 633"/>
                  <a:gd name="T79" fmla="*/ 14 h 660"/>
                  <a:gd name="T80" fmla="*/ 119 w 633"/>
                  <a:gd name="T81" fmla="*/ 13 h 660"/>
                  <a:gd name="T82" fmla="*/ 110 w 633"/>
                  <a:gd name="T83" fmla="*/ 11 h 660"/>
                  <a:gd name="T84" fmla="*/ 108 w 633"/>
                  <a:gd name="T85" fmla="*/ 8 h 660"/>
                  <a:gd name="T86" fmla="*/ 113 w 633"/>
                  <a:gd name="T87" fmla="*/ 6 h 660"/>
                  <a:gd name="T88" fmla="*/ 98 w 633"/>
                  <a:gd name="T89" fmla="*/ 2 h 660"/>
                  <a:gd name="T90" fmla="*/ 88 w 633"/>
                  <a:gd name="T91" fmla="*/ 1 h 660"/>
                  <a:gd name="T92" fmla="*/ 84 w 633"/>
                  <a:gd name="T93" fmla="*/ 1 h 660"/>
                  <a:gd name="T94" fmla="*/ 87 w 633"/>
                  <a:gd name="T95" fmla="*/ 1 h 66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633"/>
                  <a:gd name="T145" fmla="*/ 0 h 660"/>
                  <a:gd name="T146" fmla="*/ 633 w 633"/>
                  <a:gd name="T147" fmla="*/ 660 h 660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633" h="660">
                    <a:moveTo>
                      <a:pt x="212" y="11"/>
                    </a:moveTo>
                    <a:cubicBezTo>
                      <a:pt x="195" y="0"/>
                      <a:pt x="187" y="2"/>
                      <a:pt x="176" y="19"/>
                    </a:cubicBezTo>
                    <a:cubicBezTo>
                      <a:pt x="171" y="61"/>
                      <a:pt x="181" y="88"/>
                      <a:pt x="144" y="51"/>
                    </a:cubicBezTo>
                    <a:cubicBezTo>
                      <a:pt x="131" y="53"/>
                      <a:pt x="115" y="51"/>
                      <a:pt x="104" y="59"/>
                    </a:cubicBezTo>
                    <a:cubicBezTo>
                      <a:pt x="78" y="80"/>
                      <a:pt x="114" y="65"/>
                      <a:pt x="84" y="75"/>
                    </a:cubicBezTo>
                    <a:cubicBezTo>
                      <a:pt x="78" y="94"/>
                      <a:pt x="92" y="107"/>
                      <a:pt x="68" y="115"/>
                    </a:cubicBezTo>
                    <a:cubicBezTo>
                      <a:pt x="55" y="135"/>
                      <a:pt x="59" y="159"/>
                      <a:pt x="36" y="167"/>
                    </a:cubicBezTo>
                    <a:cubicBezTo>
                      <a:pt x="16" y="163"/>
                      <a:pt x="7" y="158"/>
                      <a:pt x="0" y="179"/>
                    </a:cubicBezTo>
                    <a:cubicBezTo>
                      <a:pt x="9" y="232"/>
                      <a:pt x="43" y="279"/>
                      <a:pt x="72" y="323"/>
                    </a:cubicBezTo>
                    <a:cubicBezTo>
                      <a:pt x="82" y="371"/>
                      <a:pt x="85" y="392"/>
                      <a:pt x="120" y="427"/>
                    </a:cubicBezTo>
                    <a:cubicBezTo>
                      <a:pt x="127" y="434"/>
                      <a:pt x="136" y="438"/>
                      <a:pt x="144" y="443"/>
                    </a:cubicBezTo>
                    <a:cubicBezTo>
                      <a:pt x="151" y="448"/>
                      <a:pt x="168" y="451"/>
                      <a:pt x="168" y="451"/>
                    </a:cubicBezTo>
                    <a:cubicBezTo>
                      <a:pt x="188" y="444"/>
                      <a:pt x="208" y="438"/>
                      <a:pt x="228" y="431"/>
                    </a:cubicBezTo>
                    <a:cubicBezTo>
                      <a:pt x="236" y="428"/>
                      <a:pt x="252" y="423"/>
                      <a:pt x="252" y="423"/>
                    </a:cubicBezTo>
                    <a:cubicBezTo>
                      <a:pt x="271" y="429"/>
                      <a:pt x="281" y="445"/>
                      <a:pt x="300" y="451"/>
                    </a:cubicBezTo>
                    <a:cubicBezTo>
                      <a:pt x="320" y="471"/>
                      <a:pt x="315" y="500"/>
                      <a:pt x="324" y="527"/>
                    </a:cubicBezTo>
                    <a:cubicBezTo>
                      <a:pt x="328" y="526"/>
                      <a:pt x="333" y="526"/>
                      <a:pt x="336" y="523"/>
                    </a:cubicBezTo>
                    <a:cubicBezTo>
                      <a:pt x="340" y="520"/>
                      <a:pt x="339" y="511"/>
                      <a:pt x="344" y="511"/>
                    </a:cubicBezTo>
                    <a:cubicBezTo>
                      <a:pt x="358" y="511"/>
                      <a:pt x="362" y="541"/>
                      <a:pt x="368" y="547"/>
                    </a:cubicBezTo>
                    <a:cubicBezTo>
                      <a:pt x="378" y="557"/>
                      <a:pt x="392" y="563"/>
                      <a:pt x="404" y="571"/>
                    </a:cubicBezTo>
                    <a:cubicBezTo>
                      <a:pt x="418" y="580"/>
                      <a:pt x="422" y="594"/>
                      <a:pt x="436" y="603"/>
                    </a:cubicBezTo>
                    <a:cubicBezTo>
                      <a:pt x="439" y="607"/>
                      <a:pt x="441" y="612"/>
                      <a:pt x="444" y="615"/>
                    </a:cubicBezTo>
                    <a:cubicBezTo>
                      <a:pt x="447" y="618"/>
                      <a:pt x="453" y="619"/>
                      <a:pt x="456" y="623"/>
                    </a:cubicBezTo>
                    <a:cubicBezTo>
                      <a:pt x="489" y="660"/>
                      <a:pt x="457" y="637"/>
                      <a:pt x="484" y="655"/>
                    </a:cubicBezTo>
                    <a:cubicBezTo>
                      <a:pt x="487" y="647"/>
                      <a:pt x="485" y="626"/>
                      <a:pt x="492" y="631"/>
                    </a:cubicBezTo>
                    <a:cubicBezTo>
                      <a:pt x="509" y="642"/>
                      <a:pt x="522" y="653"/>
                      <a:pt x="540" y="659"/>
                    </a:cubicBezTo>
                    <a:cubicBezTo>
                      <a:pt x="557" y="642"/>
                      <a:pt x="567" y="648"/>
                      <a:pt x="588" y="655"/>
                    </a:cubicBezTo>
                    <a:cubicBezTo>
                      <a:pt x="611" y="621"/>
                      <a:pt x="573" y="560"/>
                      <a:pt x="616" y="531"/>
                    </a:cubicBezTo>
                    <a:cubicBezTo>
                      <a:pt x="632" y="507"/>
                      <a:pt x="629" y="496"/>
                      <a:pt x="632" y="463"/>
                    </a:cubicBezTo>
                    <a:cubicBezTo>
                      <a:pt x="630" y="440"/>
                      <a:pt x="633" y="390"/>
                      <a:pt x="620" y="367"/>
                    </a:cubicBezTo>
                    <a:cubicBezTo>
                      <a:pt x="600" y="332"/>
                      <a:pt x="565" y="300"/>
                      <a:pt x="536" y="271"/>
                    </a:cubicBezTo>
                    <a:cubicBezTo>
                      <a:pt x="532" y="259"/>
                      <a:pt x="532" y="247"/>
                      <a:pt x="528" y="235"/>
                    </a:cubicBezTo>
                    <a:cubicBezTo>
                      <a:pt x="525" y="225"/>
                      <a:pt x="474" y="188"/>
                      <a:pt x="460" y="179"/>
                    </a:cubicBezTo>
                    <a:cubicBezTo>
                      <a:pt x="463" y="171"/>
                      <a:pt x="471" y="164"/>
                      <a:pt x="472" y="155"/>
                    </a:cubicBezTo>
                    <a:cubicBezTo>
                      <a:pt x="474" y="144"/>
                      <a:pt x="461" y="137"/>
                      <a:pt x="456" y="131"/>
                    </a:cubicBezTo>
                    <a:cubicBezTo>
                      <a:pt x="435" y="106"/>
                      <a:pt x="451" y="88"/>
                      <a:pt x="416" y="79"/>
                    </a:cubicBezTo>
                    <a:cubicBezTo>
                      <a:pt x="395" y="48"/>
                      <a:pt x="403" y="64"/>
                      <a:pt x="392" y="31"/>
                    </a:cubicBezTo>
                    <a:cubicBezTo>
                      <a:pt x="391" y="27"/>
                      <a:pt x="388" y="19"/>
                      <a:pt x="388" y="19"/>
                    </a:cubicBezTo>
                    <a:cubicBezTo>
                      <a:pt x="362" y="58"/>
                      <a:pt x="379" y="107"/>
                      <a:pt x="364" y="151"/>
                    </a:cubicBezTo>
                    <a:cubicBezTo>
                      <a:pt x="344" y="144"/>
                      <a:pt x="344" y="120"/>
                      <a:pt x="324" y="115"/>
                    </a:cubicBezTo>
                    <a:cubicBezTo>
                      <a:pt x="314" y="112"/>
                      <a:pt x="303" y="112"/>
                      <a:pt x="292" y="111"/>
                    </a:cubicBezTo>
                    <a:cubicBezTo>
                      <a:pt x="284" y="103"/>
                      <a:pt x="276" y="97"/>
                      <a:pt x="272" y="87"/>
                    </a:cubicBezTo>
                    <a:cubicBezTo>
                      <a:pt x="269" y="79"/>
                      <a:pt x="264" y="63"/>
                      <a:pt x="264" y="63"/>
                    </a:cubicBezTo>
                    <a:cubicBezTo>
                      <a:pt x="268" y="60"/>
                      <a:pt x="273" y="58"/>
                      <a:pt x="276" y="55"/>
                    </a:cubicBezTo>
                    <a:cubicBezTo>
                      <a:pt x="300" y="31"/>
                      <a:pt x="256" y="24"/>
                      <a:pt x="240" y="19"/>
                    </a:cubicBezTo>
                    <a:cubicBezTo>
                      <a:pt x="232" y="16"/>
                      <a:pt x="224" y="14"/>
                      <a:pt x="216" y="11"/>
                    </a:cubicBezTo>
                    <a:cubicBezTo>
                      <a:pt x="212" y="10"/>
                      <a:pt x="200" y="5"/>
                      <a:pt x="204" y="7"/>
                    </a:cubicBezTo>
                    <a:cubicBezTo>
                      <a:pt x="207" y="8"/>
                      <a:pt x="209" y="10"/>
                      <a:pt x="212" y="11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6" name="Freeform 38"/>
              <p:cNvSpPr>
                <a:spLocks noChangeArrowheads="1"/>
              </p:cNvSpPr>
              <p:nvPr/>
            </p:nvSpPr>
            <p:spPr bwMode="auto">
              <a:xfrm>
                <a:off x="4120" y="1206"/>
                <a:ext cx="367" cy="196"/>
              </a:xfrm>
              <a:custGeom>
                <a:avLst/>
                <a:gdLst>
                  <a:gd name="T0" fmla="*/ 34 w 426"/>
                  <a:gd name="T1" fmla="*/ 7 h 280"/>
                  <a:gd name="T2" fmla="*/ 28 w 426"/>
                  <a:gd name="T3" fmla="*/ 4 h 280"/>
                  <a:gd name="T4" fmla="*/ 25 w 426"/>
                  <a:gd name="T5" fmla="*/ 2 h 280"/>
                  <a:gd name="T6" fmla="*/ 22 w 426"/>
                  <a:gd name="T7" fmla="*/ 1 h 280"/>
                  <a:gd name="T8" fmla="*/ 7 w 426"/>
                  <a:gd name="T9" fmla="*/ 2 h 280"/>
                  <a:gd name="T10" fmla="*/ 18 w 426"/>
                  <a:gd name="T11" fmla="*/ 5 h 280"/>
                  <a:gd name="T12" fmla="*/ 19 w 426"/>
                  <a:gd name="T13" fmla="*/ 6 h 280"/>
                  <a:gd name="T14" fmla="*/ 10 w 426"/>
                  <a:gd name="T15" fmla="*/ 8 h 280"/>
                  <a:gd name="T16" fmla="*/ 35 w 426"/>
                  <a:gd name="T17" fmla="*/ 11 h 280"/>
                  <a:gd name="T18" fmla="*/ 51 w 426"/>
                  <a:gd name="T19" fmla="*/ 13 h 280"/>
                  <a:gd name="T20" fmla="*/ 53 w 426"/>
                  <a:gd name="T21" fmla="*/ 15 h 280"/>
                  <a:gd name="T22" fmla="*/ 58 w 426"/>
                  <a:gd name="T23" fmla="*/ 15 h 280"/>
                  <a:gd name="T24" fmla="*/ 61 w 426"/>
                  <a:gd name="T25" fmla="*/ 18 h 280"/>
                  <a:gd name="T26" fmla="*/ 53 w 426"/>
                  <a:gd name="T27" fmla="*/ 23 h 280"/>
                  <a:gd name="T28" fmla="*/ 73 w 426"/>
                  <a:gd name="T29" fmla="*/ 22 h 280"/>
                  <a:gd name="T30" fmla="*/ 78 w 426"/>
                  <a:gd name="T31" fmla="*/ 25 h 280"/>
                  <a:gd name="T32" fmla="*/ 89 w 426"/>
                  <a:gd name="T33" fmla="*/ 27 h 280"/>
                  <a:gd name="T34" fmla="*/ 94 w 426"/>
                  <a:gd name="T35" fmla="*/ 27 h 280"/>
                  <a:gd name="T36" fmla="*/ 103 w 426"/>
                  <a:gd name="T37" fmla="*/ 27 h 280"/>
                  <a:gd name="T38" fmla="*/ 113 w 426"/>
                  <a:gd name="T39" fmla="*/ 23 h 280"/>
                  <a:gd name="T40" fmla="*/ 137 w 426"/>
                  <a:gd name="T41" fmla="*/ 29 h 280"/>
                  <a:gd name="T42" fmla="*/ 149 w 426"/>
                  <a:gd name="T43" fmla="*/ 33 h 280"/>
                  <a:gd name="T44" fmla="*/ 147 w 426"/>
                  <a:gd name="T45" fmla="*/ 27 h 280"/>
                  <a:gd name="T46" fmla="*/ 137 w 426"/>
                  <a:gd name="T47" fmla="*/ 24 h 280"/>
                  <a:gd name="T48" fmla="*/ 152 w 426"/>
                  <a:gd name="T49" fmla="*/ 20 h 280"/>
                  <a:gd name="T50" fmla="*/ 166 w 426"/>
                  <a:gd name="T51" fmla="*/ 18 h 280"/>
                  <a:gd name="T52" fmla="*/ 172 w 426"/>
                  <a:gd name="T53" fmla="*/ 18 h 280"/>
                  <a:gd name="T54" fmla="*/ 173 w 426"/>
                  <a:gd name="T55" fmla="*/ 17 h 280"/>
                  <a:gd name="T56" fmla="*/ 146 w 426"/>
                  <a:gd name="T57" fmla="*/ 18 h 280"/>
                  <a:gd name="T58" fmla="*/ 125 w 426"/>
                  <a:gd name="T59" fmla="*/ 17 h 280"/>
                  <a:gd name="T60" fmla="*/ 122 w 426"/>
                  <a:gd name="T61" fmla="*/ 15 h 280"/>
                  <a:gd name="T62" fmla="*/ 120 w 426"/>
                  <a:gd name="T63" fmla="*/ 14 h 280"/>
                  <a:gd name="T64" fmla="*/ 90 w 426"/>
                  <a:gd name="T65" fmla="*/ 9 h 280"/>
                  <a:gd name="T66" fmla="*/ 66 w 426"/>
                  <a:gd name="T67" fmla="*/ 7 h 280"/>
                  <a:gd name="T68" fmla="*/ 56 w 426"/>
                  <a:gd name="T69" fmla="*/ 6 h 280"/>
                  <a:gd name="T70" fmla="*/ 33 w 426"/>
                  <a:gd name="T71" fmla="*/ 6 h 280"/>
                  <a:gd name="T72" fmla="*/ 28 w 426"/>
                  <a:gd name="T73" fmla="*/ 4 h 280"/>
                  <a:gd name="T74" fmla="*/ 28 w 426"/>
                  <a:gd name="T75" fmla="*/ 0 h 28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26"/>
                  <a:gd name="T115" fmla="*/ 0 h 280"/>
                  <a:gd name="T116" fmla="*/ 426 w 426"/>
                  <a:gd name="T117" fmla="*/ 280 h 280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26" h="280">
                    <a:moveTo>
                      <a:pt x="84" y="60"/>
                    </a:moveTo>
                    <a:cubicBezTo>
                      <a:pt x="79" y="52"/>
                      <a:pt x="70" y="45"/>
                      <a:pt x="68" y="36"/>
                    </a:cubicBezTo>
                    <a:cubicBezTo>
                      <a:pt x="67" y="29"/>
                      <a:pt x="68" y="22"/>
                      <a:pt x="64" y="16"/>
                    </a:cubicBezTo>
                    <a:cubicBezTo>
                      <a:pt x="62" y="12"/>
                      <a:pt x="56" y="13"/>
                      <a:pt x="52" y="12"/>
                    </a:cubicBezTo>
                    <a:cubicBezTo>
                      <a:pt x="40" y="13"/>
                      <a:pt x="27" y="11"/>
                      <a:pt x="16" y="16"/>
                    </a:cubicBezTo>
                    <a:cubicBezTo>
                      <a:pt x="0" y="24"/>
                      <a:pt x="43" y="40"/>
                      <a:pt x="44" y="40"/>
                    </a:cubicBezTo>
                    <a:cubicBezTo>
                      <a:pt x="45" y="44"/>
                      <a:pt x="50" y="49"/>
                      <a:pt x="48" y="52"/>
                    </a:cubicBezTo>
                    <a:cubicBezTo>
                      <a:pt x="42" y="60"/>
                      <a:pt x="24" y="68"/>
                      <a:pt x="24" y="68"/>
                    </a:cubicBezTo>
                    <a:cubicBezTo>
                      <a:pt x="38" y="88"/>
                      <a:pt x="65" y="89"/>
                      <a:pt x="88" y="92"/>
                    </a:cubicBezTo>
                    <a:cubicBezTo>
                      <a:pt x="101" y="96"/>
                      <a:pt x="124" y="112"/>
                      <a:pt x="124" y="112"/>
                    </a:cubicBezTo>
                    <a:cubicBezTo>
                      <a:pt x="125" y="116"/>
                      <a:pt x="125" y="121"/>
                      <a:pt x="128" y="124"/>
                    </a:cubicBezTo>
                    <a:cubicBezTo>
                      <a:pt x="131" y="128"/>
                      <a:pt x="137" y="128"/>
                      <a:pt x="140" y="132"/>
                    </a:cubicBezTo>
                    <a:cubicBezTo>
                      <a:pt x="144" y="139"/>
                      <a:pt x="148" y="156"/>
                      <a:pt x="148" y="156"/>
                    </a:cubicBezTo>
                    <a:cubicBezTo>
                      <a:pt x="144" y="171"/>
                      <a:pt x="137" y="181"/>
                      <a:pt x="132" y="196"/>
                    </a:cubicBezTo>
                    <a:cubicBezTo>
                      <a:pt x="151" y="209"/>
                      <a:pt x="167" y="207"/>
                      <a:pt x="180" y="188"/>
                    </a:cubicBezTo>
                    <a:cubicBezTo>
                      <a:pt x="182" y="196"/>
                      <a:pt x="184" y="211"/>
                      <a:pt x="192" y="216"/>
                    </a:cubicBezTo>
                    <a:cubicBezTo>
                      <a:pt x="199" y="220"/>
                      <a:pt x="208" y="221"/>
                      <a:pt x="216" y="224"/>
                    </a:cubicBezTo>
                    <a:cubicBezTo>
                      <a:pt x="220" y="225"/>
                      <a:pt x="228" y="228"/>
                      <a:pt x="228" y="228"/>
                    </a:cubicBezTo>
                    <a:cubicBezTo>
                      <a:pt x="236" y="227"/>
                      <a:pt x="245" y="228"/>
                      <a:pt x="252" y="224"/>
                    </a:cubicBezTo>
                    <a:cubicBezTo>
                      <a:pt x="269" y="216"/>
                      <a:pt x="252" y="204"/>
                      <a:pt x="276" y="196"/>
                    </a:cubicBezTo>
                    <a:cubicBezTo>
                      <a:pt x="296" y="209"/>
                      <a:pt x="322" y="231"/>
                      <a:pt x="336" y="252"/>
                    </a:cubicBezTo>
                    <a:cubicBezTo>
                      <a:pt x="354" y="280"/>
                      <a:pt x="343" y="273"/>
                      <a:pt x="364" y="280"/>
                    </a:cubicBezTo>
                    <a:cubicBezTo>
                      <a:pt x="376" y="262"/>
                      <a:pt x="375" y="241"/>
                      <a:pt x="360" y="224"/>
                    </a:cubicBezTo>
                    <a:cubicBezTo>
                      <a:pt x="352" y="216"/>
                      <a:pt x="336" y="200"/>
                      <a:pt x="336" y="200"/>
                    </a:cubicBezTo>
                    <a:cubicBezTo>
                      <a:pt x="323" y="162"/>
                      <a:pt x="322" y="174"/>
                      <a:pt x="372" y="168"/>
                    </a:cubicBezTo>
                    <a:cubicBezTo>
                      <a:pt x="384" y="164"/>
                      <a:pt x="396" y="160"/>
                      <a:pt x="408" y="156"/>
                    </a:cubicBezTo>
                    <a:cubicBezTo>
                      <a:pt x="412" y="155"/>
                      <a:pt x="420" y="152"/>
                      <a:pt x="420" y="152"/>
                    </a:cubicBezTo>
                    <a:cubicBezTo>
                      <a:pt x="421" y="148"/>
                      <a:pt x="426" y="144"/>
                      <a:pt x="424" y="140"/>
                    </a:cubicBezTo>
                    <a:cubicBezTo>
                      <a:pt x="420" y="131"/>
                      <a:pt x="365" y="146"/>
                      <a:pt x="356" y="148"/>
                    </a:cubicBezTo>
                    <a:cubicBezTo>
                      <a:pt x="339" y="146"/>
                      <a:pt x="316" y="152"/>
                      <a:pt x="304" y="140"/>
                    </a:cubicBezTo>
                    <a:cubicBezTo>
                      <a:pt x="301" y="137"/>
                      <a:pt x="302" y="132"/>
                      <a:pt x="300" y="128"/>
                    </a:cubicBezTo>
                    <a:cubicBezTo>
                      <a:pt x="298" y="124"/>
                      <a:pt x="296" y="119"/>
                      <a:pt x="292" y="116"/>
                    </a:cubicBezTo>
                    <a:cubicBezTo>
                      <a:pt x="272" y="98"/>
                      <a:pt x="244" y="91"/>
                      <a:pt x="220" y="80"/>
                    </a:cubicBezTo>
                    <a:cubicBezTo>
                      <a:pt x="201" y="72"/>
                      <a:pt x="180" y="67"/>
                      <a:pt x="160" y="60"/>
                    </a:cubicBezTo>
                    <a:cubicBezTo>
                      <a:pt x="152" y="57"/>
                      <a:pt x="136" y="52"/>
                      <a:pt x="136" y="52"/>
                    </a:cubicBezTo>
                    <a:cubicBezTo>
                      <a:pt x="113" y="55"/>
                      <a:pt x="98" y="64"/>
                      <a:pt x="80" y="52"/>
                    </a:cubicBezTo>
                    <a:cubicBezTo>
                      <a:pt x="70" y="38"/>
                      <a:pt x="74" y="44"/>
                      <a:pt x="68" y="32"/>
                    </a:cubicBezTo>
                    <a:lnTo>
                      <a:pt x="68" y="0"/>
                    </a:lnTo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7" name="Freeform 39"/>
              <p:cNvSpPr>
                <a:spLocks noChangeArrowheads="1"/>
              </p:cNvSpPr>
              <p:nvPr/>
            </p:nvSpPr>
            <p:spPr bwMode="auto">
              <a:xfrm>
                <a:off x="4395" y="1928"/>
                <a:ext cx="52" cy="54"/>
              </a:xfrm>
              <a:custGeom>
                <a:avLst/>
                <a:gdLst>
                  <a:gd name="T0" fmla="*/ 14 w 60"/>
                  <a:gd name="T1" fmla="*/ 2 h 78"/>
                  <a:gd name="T2" fmla="*/ 0 w 60"/>
                  <a:gd name="T3" fmla="*/ 2 h 78"/>
                  <a:gd name="T4" fmla="*/ 9 w 60"/>
                  <a:gd name="T5" fmla="*/ 5 h 78"/>
                  <a:gd name="T6" fmla="*/ 12 w 60"/>
                  <a:gd name="T7" fmla="*/ 7 h 78"/>
                  <a:gd name="T8" fmla="*/ 14 w 60"/>
                  <a:gd name="T9" fmla="*/ 8 h 78"/>
                  <a:gd name="T10" fmla="*/ 25 w 60"/>
                  <a:gd name="T11" fmla="*/ 6 h 78"/>
                  <a:gd name="T12" fmla="*/ 14 w 60"/>
                  <a:gd name="T13" fmla="*/ 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0"/>
                  <a:gd name="T22" fmla="*/ 0 h 78"/>
                  <a:gd name="T23" fmla="*/ 60 w 60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0" h="78">
                    <a:moveTo>
                      <a:pt x="32" y="18"/>
                    </a:moveTo>
                    <a:cubicBezTo>
                      <a:pt x="16" y="7"/>
                      <a:pt x="12" y="0"/>
                      <a:pt x="0" y="18"/>
                    </a:cubicBezTo>
                    <a:cubicBezTo>
                      <a:pt x="6" y="27"/>
                      <a:pt x="15" y="33"/>
                      <a:pt x="20" y="42"/>
                    </a:cubicBezTo>
                    <a:cubicBezTo>
                      <a:pt x="24" y="49"/>
                      <a:pt x="25" y="58"/>
                      <a:pt x="28" y="66"/>
                    </a:cubicBezTo>
                    <a:cubicBezTo>
                      <a:pt x="29" y="70"/>
                      <a:pt x="32" y="78"/>
                      <a:pt x="32" y="78"/>
                    </a:cubicBezTo>
                    <a:cubicBezTo>
                      <a:pt x="52" y="73"/>
                      <a:pt x="54" y="69"/>
                      <a:pt x="60" y="50"/>
                    </a:cubicBezTo>
                    <a:cubicBezTo>
                      <a:pt x="54" y="32"/>
                      <a:pt x="50" y="27"/>
                      <a:pt x="32" y="18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8" name="Freeform 40"/>
              <p:cNvSpPr>
                <a:spLocks noChangeArrowheads="1"/>
              </p:cNvSpPr>
              <p:nvPr/>
            </p:nvSpPr>
            <p:spPr bwMode="auto">
              <a:xfrm>
                <a:off x="4551" y="1844"/>
                <a:ext cx="189" cy="79"/>
              </a:xfrm>
              <a:custGeom>
                <a:avLst/>
                <a:gdLst>
                  <a:gd name="T0" fmla="*/ 19 w 219"/>
                  <a:gd name="T1" fmla="*/ 8 h 113"/>
                  <a:gd name="T2" fmla="*/ 16 w 219"/>
                  <a:gd name="T3" fmla="*/ 7 h 113"/>
                  <a:gd name="T4" fmla="*/ 6 w 219"/>
                  <a:gd name="T5" fmla="*/ 8 h 113"/>
                  <a:gd name="T6" fmla="*/ 16 w 219"/>
                  <a:gd name="T7" fmla="*/ 13 h 113"/>
                  <a:gd name="T8" fmla="*/ 51 w 219"/>
                  <a:gd name="T9" fmla="*/ 10 h 113"/>
                  <a:gd name="T10" fmla="*/ 61 w 219"/>
                  <a:gd name="T11" fmla="*/ 8 h 113"/>
                  <a:gd name="T12" fmla="*/ 71 w 219"/>
                  <a:gd name="T13" fmla="*/ 7 h 113"/>
                  <a:gd name="T14" fmla="*/ 91 w 219"/>
                  <a:gd name="T15" fmla="*/ 2 h 113"/>
                  <a:gd name="T16" fmla="*/ 87 w 219"/>
                  <a:gd name="T17" fmla="*/ 0 h 113"/>
                  <a:gd name="T18" fmla="*/ 73 w 219"/>
                  <a:gd name="T19" fmla="*/ 2 h 113"/>
                  <a:gd name="T20" fmla="*/ 44 w 219"/>
                  <a:gd name="T21" fmla="*/ 5 h 113"/>
                  <a:gd name="T22" fmla="*/ 35 w 219"/>
                  <a:gd name="T23" fmla="*/ 5 h 113"/>
                  <a:gd name="T24" fmla="*/ 24 w 219"/>
                  <a:gd name="T25" fmla="*/ 6 h 113"/>
                  <a:gd name="T26" fmla="*/ 19 w 219"/>
                  <a:gd name="T27" fmla="*/ 8 h 11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19"/>
                  <a:gd name="T43" fmla="*/ 0 h 113"/>
                  <a:gd name="T44" fmla="*/ 219 w 219"/>
                  <a:gd name="T45" fmla="*/ 113 h 11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19" h="113">
                    <a:moveTo>
                      <a:pt x="47" y="73"/>
                    </a:moveTo>
                    <a:cubicBezTo>
                      <a:pt x="44" y="69"/>
                      <a:pt x="44" y="62"/>
                      <a:pt x="39" y="61"/>
                    </a:cubicBezTo>
                    <a:cubicBezTo>
                      <a:pt x="31" y="60"/>
                      <a:pt x="15" y="69"/>
                      <a:pt x="15" y="69"/>
                    </a:cubicBezTo>
                    <a:cubicBezTo>
                      <a:pt x="0" y="91"/>
                      <a:pt x="20" y="101"/>
                      <a:pt x="39" y="113"/>
                    </a:cubicBezTo>
                    <a:cubicBezTo>
                      <a:pt x="67" y="107"/>
                      <a:pt x="96" y="98"/>
                      <a:pt x="123" y="89"/>
                    </a:cubicBezTo>
                    <a:cubicBezTo>
                      <a:pt x="132" y="86"/>
                      <a:pt x="139" y="78"/>
                      <a:pt x="147" y="73"/>
                    </a:cubicBezTo>
                    <a:cubicBezTo>
                      <a:pt x="154" y="68"/>
                      <a:pt x="171" y="65"/>
                      <a:pt x="171" y="65"/>
                    </a:cubicBezTo>
                    <a:cubicBezTo>
                      <a:pt x="186" y="50"/>
                      <a:pt x="207" y="36"/>
                      <a:pt x="219" y="19"/>
                    </a:cubicBezTo>
                    <a:cubicBezTo>
                      <a:pt x="215" y="16"/>
                      <a:pt x="215" y="0"/>
                      <a:pt x="210" y="0"/>
                    </a:cubicBezTo>
                    <a:cubicBezTo>
                      <a:pt x="205" y="0"/>
                      <a:pt x="183" y="15"/>
                      <a:pt x="179" y="17"/>
                    </a:cubicBezTo>
                    <a:cubicBezTo>
                      <a:pt x="159" y="26"/>
                      <a:pt x="129" y="37"/>
                      <a:pt x="107" y="41"/>
                    </a:cubicBezTo>
                    <a:cubicBezTo>
                      <a:pt x="99" y="42"/>
                      <a:pt x="91" y="43"/>
                      <a:pt x="83" y="45"/>
                    </a:cubicBezTo>
                    <a:cubicBezTo>
                      <a:pt x="75" y="47"/>
                      <a:pt x="59" y="53"/>
                      <a:pt x="59" y="53"/>
                    </a:cubicBezTo>
                    <a:cubicBezTo>
                      <a:pt x="49" y="67"/>
                      <a:pt x="53" y="61"/>
                      <a:pt x="47" y="73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9" name="Freeform 41"/>
              <p:cNvSpPr>
                <a:spLocks noChangeArrowheads="1"/>
              </p:cNvSpPr>
              <p:nvPr/>
            </p:nvSpPr>
            <p:spPr bwMode="auto">
              <a:xfrm>
                <a:off x="4747" y="1797"/>
                <a:ext cx="119" cy="86"/>
              </a:xfrm>
              <a:custGeom>
                <a:avLst/>
                <a:gdLst>
                  <a:gd name="T0" fmla="*/ 5 w 139"/>
                  <a:gd name="T1" fmla="*/ 8 h 122"/>
                  <a:gd name="T2" fmla="*/ 3 w 139"/>
                  <a:gd name="T3" fmla="*/ 11 h 122"/>
                  <a:gd name="T4" fmla="*/ 0 w 139"/>
                  <a:gd name="T5" fmla="*/ 13 h 122"/>
                  <a:gd name="T6" fmla="*/ 15 w 139"/>
                  <a:gd name="T7" fmla="*/ 14 h 122"/>
                  <a:gd name="T8" fmla="*/ 21 w 139"/>
                  <a:gd name="T9" fmla="*/ 12 h 122"/>
                  <a:gd name="T10" fmla="*/ 49 w 139"/>
                  <a:gd name="T11" fmla="*/ 8 h 122"/>
                  <a:gd name="T12" fmla="*/ 53 w 139"/>
                  <a:gd name="T13" fmla="*/ 6 h 122"/>
                  <a:gd name="T14" fmla="*/ 44 w 139"/>
                  <a:gd name="T15" fmla="*/ 4 h 122"/>
                  <a:gd name="T16" fmla="*/ 39 w 139"/>
                  <a:gd name="T17" fmla="*/ 3 h 122"/>
                  <a:gd name="T18" fmla="*/ 25 w 139"/>
                  <a:gd name="T19" fmla="*/ 1 h 122"/>
                  <a:gd name="T20" fmla="*/ 21 w 139"/>
                  <a:gd name="T21" fmla="*/ 4 h 122"/>
                  <a:gd name="T22" fmla="*/ 5 w 139"/>
                  <a:gd name="T23" fmla="*/ 8 h 12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9"/>
                  <a:gd name="T37" fmla="*/ 0 h 122"/>
                  <a:gd name="T38" fmla="*/ 139 w 139"/>
                  <a:gd name="T39" fmla="*/ 122 h 12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9" h="122">
                    <a:moveTo>
                      <a:pt x="12" y="60"/>
                    </a:moveTo>
                    <a:cubicBezTo>
                      <a:pt x="11" y="68"/>
                      <a:pt x="10" y="76"/>
                      <a:pt x="8" y="84"/>
                    </a:cubicBezTo>
                    <a:cubicBezTo>
                      <a:pt x="6" y="92"/>
                      <a:pt x="0" y="108"/>
                      <a:pt x="0" y="108"/>
                    </a:cubicBezTo>
                    <a:cubicBezTo>
                      <a:pt x="14" y="118"/>
                      <a:pt x="19" y="122"/>
                      <a:pt x="36" y="116"/>
                    </a:cubicBezTo>
                    <a:cubicBezTo>
                      <a:pt x="46" y="86"/>
                      <a:pt x="31" y="122"/>
                      <a:pt x="52" y="96"/>
                    </a:cubicBezTo>
                    <a:cubicBezTo>
                      <a:pt x="83" y="57"/>
                      <a:pt x="30" y="74"/>
                      <a:pt x="124" y="68"/>
                    </a:cubicBezTo>
                    <a:cubicBezTo>
                      <a:pt x="125" y="67"/>
                      <a:pt x="139" y="48"/>
                      <a:pt x="136" y="44"/>
                    </a:cubicBezTo>
                    <a:cubicBezTo>
                      <a:pt x="130" y="36"/>
                      <a:pt x="120" y="33"/>
                      <a:pt x="112" y="28"/>
                    </a:cubicBezTo>
                    <a:cubicBezTo>
                      <a:pt x="108" y="25"/>
                      <a:pt x="100" y="20"/>
                      <a:pt x="100" y="20"/>
                    </a:cubicBezTo>
                    <a:cubicBezTo>
                      <a:pt x="89" y="4"/>
                      <a:pt x="92" y="0"/>
                      <a:pt x="64" y="12"/>
                    </a:cubicBezTo>
                    <a:cubicBezTo>
                      <a:pt x="57" y="15"/>
                      <a:pt x="55" y="30"/>
                      <a:pt x="52" y="36"/>
                    </a:cubicBezTo>
                    <a:cubicBezTo>
                      <a:pt x="46" y="49"/>
                      <a:pt x="26" y="60"/>
                      <a:pt x="12" y="6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0" name="Freeform 42"/>
              <p:cNvSpPr>
                <a:spLocks noChangeArrowheads="1"/>
              </p:cNvSpPr>
              <p:nvPr/>
            </p:nvSpPr>
            <p:spPr bwMode="auto">
              <a:xfrm>
                <a:off x="4810" y="1759"/>
                <a:ext cx="43" cy="24"/>
              </a:xfrm>
              <a:custGeom>
                <a:avLst/>
                <a:gdLst>
                  <a:gd name="T0" fmla="*/ 13 w 49"/>
                  <a:gd name="T1" fmla="*/ 0 h 35"/>
                  <a:gd name="T2" fmla="*/ 4 w 49"/>
                  <a:gd name="T3" fmla="*/ 1 h 35"/>
                  <a:gd name="T4" fmla="*/ 11 w 49"/>
                  <a:gd name="T5" fmla="*/ 3 h 35"/>
                  <a:gd name="T6" fmla="*/ 18 w 49"/>
                  <a:gd name="T7" fmla="*/ 2 h 35"/>
                  <a:gd name="T8" fmla="*/ 13 w 49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35"/>
                  <a:gd name="T17" fmla="*/ 49 w 49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35">
                    <a:moveTo>
                      <a:pt x="29" y="0"/>
                    </a:moveTo>
                    <a:cubicBezTo>
                      <a:pt x="25" y="12"/>
                      <a:pt x="19" y="7"/>
                      <a:pt x="8" y="11"/>
                    </a:cubicBezTo>
                    <a:cubicBezTo>
                      <a:pt x="0" y="23"/>
                      <a:pt x="14" y="34"/>
                      <a:pt x="24" y="35"/>
                    </a:cubicBezTo>
                    <a:cubicBezTo>
                      <a:pt x="30" y="34"/>
                      <a:pt x="33" y="28"/>
                      <a:pt x="39" y="26"/>
                    </a:cubicBezTo>
                    <a:cubicBezTo>
                      <a:pt x="49" y="22"/>
                      <a:pt x="29" y="3"/>
                      <a:pt x="2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1" name="Freeform 43"/>
              <p:cNvSpPr>
                <a:spLocks noChangeArrowheads="1"/>
              </p:cNvSpPr>
              <p:nvPr/>
            </p:nvSpPr>
            <p:spPr bwMode="auto">
              <a:xfrm>
                <a:off x="2828" y="1304"/>
                <a:ext cx="142" cy="188"/>
              </a:xfrm>
              <a:custGeom>
                <a:avLst/>
                <a:gdLst>
                  <a:gd name="T0" fmla="*/ 54 w 164"/>
                  <a:gd name="T1" fmla="*/ 0 h 268"/>
                  <a:gd name="T2" fmla="*/ 44 w 164"/>
                  <a:gd name="T3" fmla="*/ 4 h 268"/>
                  <a:gd name="T4" fmla="*/ 36 w 164"/>
                  <a:gd name="T5" fmla="*/ 8 h 268"/>
                  <a:gd name="T6" fmla="*/ 15 w 164"/>
                  <a:gd name="T7" fmla="*/ 10 h 268"/>
                  <a:gd name="T8" fmla="*/ 12 w 164"/>
                  <a:gd name="T9" fmla="*/ 11 h 268"/>
                  <a:gd name="T10" fmla="*/ 7 w 164"/>
                  <a:gd name="T11" fmla="*/ 12 h 268"/>
                  <a:gd name="T12" fmla="*/ 9 w 164"/>
                  <a:gd name="T13" fmla="*/ 15 h 268"/>
                  <a:gd name="T14" fmla="*/ 12 w 164"/>
                  <a:gd name="T15" fmla="*/ 18 h 268"/>
                  <a:gd name="T16" fmla="*/ 0 w 164"/>
                  <a:gd name="T17" fmla="*/ 24 h 268"/>
                  <a:gd name="T18" fmla="*/ 12 w 164"/>
                  <a:gd name="T19" fmla="*/ 31 h 268"/>
                  <a:gd name="T20" fmla="*/ 22 w 164"/>
                  <a:gd name="T21" fmla="*/ 32 h 268"/>
                  <a:gd name="T22" fmla="*/ 36 w 164"/>
                  <a:gd name="T23" fmla="*/ 26 h 268"/>
                  <a:gd name="T24" fmla="*/ 44 w 164"/>
                  <a:gd name="T25" fmla="*/ 23 h 268"/>
                  <a:gd name="T26" fmla="*/ 54 w 164"/>
                  <a:gd name="T27" fmla="*/ 14 h 268"/>
                  <a:gd name="T28" fmla="*/ 59 w 164"/>
                  <a:gd name="T29" fmla="*/ 9 h 268"/>
                  <a:gd name="T30" fmla="*/ 70 w 164"/>
                  <a:gd name="T31" fmla="*/ 9 h 268"/>
                  <a:gd name="T32" fmla="*/ 54 w 164"/>
                  <a:gd name="T33" fmla="*/ 0 h 26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64"/>
                  <a:gd name="T52" fmla="*/ 0 h 268"/>
                  <a:gd name="T53" fmla="*/ 164 w 164"/>
                  <a:gd name="T54" fmla="*/ 268 h 26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64" h="268">
                    <a:moveTo>
                      <a:pt x="128" y="0"/>
                    </a:moveTo>
                    <a:cubicBezTo>
                      <a:pt x="123" y="16"/>
                      <a:pt x="120" y="23"/>
                      <a:pt x="104" y="28"/>
                    </a:cubicBezTo>
                    <a:cubicBezTo>
                      <a:pt x="102" y="35"/>
                      <a:pt x="97" y="57"/>
                      <a:pt x="88" y="64"/>
                    </a:cubicBezTo>
                    <a:cubicBezTo>
                      <a:pt x="75" y="75"/>
                      <a:pt x="51" y="74"/>
                      <a:pt x="36" y="84"/>
                    </a:cubicBezTo>
                    <a:cubicBezTo>
                      <a:pt x="33" y="88"/>
                      <a:pt x="32" y="93"/>
                      <a:pt x="28" y="96"/>
                    </a:cubicBezTo>
                    <a:cubicBezTo>
                      <a:pt x="25" y="99"/>
                      <a:pt x="17" y="96"/>
                      <a:pt x="16" y="100"/>
                    </a:cubicBezTo>
                    <a:cubicBezTo>
                      <a:pt x="14" y="110"/>
                      <a:pt x="18" y="121"/>
                      <a:pt x="20" y="132"/>
                    </a:cubicBezTo>
                    <a:cubicBezTo>
                      <a:pt x="22" y="140"/>
                      <a:pt x="28" y="156"/>
                      <a:pt x="28" y="156"/>
                    </a:cubicBezTo>
                    <a:cubicBezTo>
                      <a:pt x="13" y="166"/>
                      <a:pt x="6" y="183"/>
                      <a:pt x="0" y="200"/>
                    </a:cubicBezTo>
                    <a:cubicBezTo>
                      <a:pt x="3" y="210"/>
                      <a:pt x="19" y="254"/>
                      <a:pt x="28" y="260"/>
                    </a:cubicBezTo>
                    <a:cubicBezTo>
                      <a:pt x="35" y="264"/>
                      <a:pt x="52" y="268"/>
                      <a:pt x="52" y="268"/>
                    </a:cubicBezTo>
                    <a:cubicBezTo>
                      <a:pt x="85" y="261"/>
                      <a:pt x="79" y="244"/>
                      <a:pt x="88" y="216"/>
                    </a:cubicBezTo>
                    <a:cubicBezTo>
                      <a:pt x="91" y="207"/>
                      <a:pt x="99" y="200"/>
                      <a:pt x="104" y="192"/>
                    </a:cubicBezTo>
                    <a:cubicBezTo>
                      <a:pt x="116" y="174"/>
                      <a:pt x="121" y="136"/>
                      <a:pt x="128" y="116"/>
                    </a:cubicBezTo>
                    <a:cubicBezTo>
                      <a:pt x="131" y="108"/>
                      <a:pt x="134" y="79"/>
                      <a:pt x="140" y="76"/>
                    </a:cubicBezTo>
                    <a:cubicBezTo>
                      <a:pt x="147" y="72"/>
                      <a:pt x="156" y="73"/>
                      <a:pt x="164" y="72"/>
                    </a:cubicBezTo>
                    <a:cubicBezTo>
                      <a:pt x="158" y="19"/>
                      <a:pt x="161" y="33"/>
                      <a:pt x="12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2" name="Freeform 44"/>
              <p:cNvSpPr>
                <a:spLocks noChangeArrowheads="1"/>
              </p:cNvSpPr>
              <p:nvPr/>
            </p:nvSpPr>
            <p:spPr bwMode="auto">
              <a:xfrm>
                <a:off x="3440" y="1013"/>
                <a:ext cx="57" cy="57"/>
              </a:xfrm>
              <a:custGeom>
                <a:avLst/>
                <a:gdLst>
                  <a:gd name="T0" fmla="*/ 12 w 66"/>
                  <a:gd name="T1" fmla="*/ 0 h 81"/>
                  <a:gd name="T2" fmla="*/ 10 w 66"/>
                  <a:gd name="T3" fmla="*/ 8 h 81"/>
                  <a:gd name="T4" fmla="*/ 12 w 66"/>
                  <a:gd name="T5" fmla="*/ 9 h 81"/>
                  <a:gd name="T6" fmla="*/ 16 w 66"/>
                  <a:gd name="T7" fmla="*/ 9 h 81"/>
                  <a:gd name="T8" fmla="*/ 23 w 66"/>
                  <a:gd name="T9" fmla="*/ 9 h 81"/>
                  <a:gd name="T10" fmla="*/ 12 w 66"/>
                  <a:gd name="T11" fmla="*/ 0 h 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6"/>
                  <a:gd name="T19" fmla="*/ 0 h 81"/>
                  <a:gd name="T20" fmla="*/ 66 w 66"/>
                  <a:gd name="T21" fmla="*/ 81 h 8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6" h="81">
                    <a:moveTo>
                      <a:pt x="29" y="0"/>
                    </a:moveTo>
                    <a:cubicBezTo>
                      <a:pt x="0" y="10"/>
                      <a:pt x="20" y="38"/>
                      <a:pt x="25" y="60"/>
                    </a:cubicBezTo>
                    <a:cubicBezTo>
                      <a:pt x="26" y="65"/>
                      <a:pt x="26" y="72"/>
                      <a:pt x="29" y="76"/>
                    </a:cubicBezTo>
                    <a:cubicBezTo>
                      <a:pt x="32" y="79"/>
                      <a:pt x="37" y="79"/>
                      <a:pt x="41" y="80"/>
                    </a:cubicBezTo>
                    <a:cubicBezTo>
                      <a:pt x="46" y="79"/>
                      <a:pt x="55" y="81"/>
                      <a:pt x="57" y="76"/>
                    </a:cubicBezTo>
                    <a:cubicBezTo>
                      <a:pt x="66" y="53"/>
                      <a:pt x="45" y="16"/>
                      <a:pt x="2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3" name="Freeform 45"/>
              <p:cNvSpPr>
                <a:spLocks noChangeArrowheads="1"/>
              </p:cNvSpPr>
              <p:nvPr/>
            </p:nvSpPr>
            <p:spPr bwMode="auto">
              <a:xfrm>
                <a:off x="3823" y="1074"/>
                <a:ext cx="128" cy="171"/>
              </a:xfrm>
              <a:custGeom>
                <a:avLst/>
                <a:gdLst>
                  <a:gd name="T0" fmla="*/ 41 w 148"/>
                  <a:gd name="T1" fmla="*/ 0 h 244"/>
                  <a:gd name="T2" fmla="*/ 25 w 148"/>
                  <a:gd name="T3" fmla="*/ 10 h 244"/>
                  <a:gd name="T4" fmla="*/ 15 w 148"/>
                  <a:gd name="T5" fmla="*/ 11 h 244"/>
                  <a:gd name="T6" fmla="*/ 5 w 148"/>
                  <a:gd name="T7" fmla="*/ 13 h 244"/>
                  <a:gd name="T8" fmla="*/ 16 w 148"/>
                  <a:gd name="T9" fmla="*/ 22 h 244"/>
                  <a:gd name="T10" fmla="*/ 22 w 148"/>
                  <a:gd name="T11" fmla="*/ 27 h 244"/>
                  <a:gd name="T12" fmla="*/ 25 w 148"/>
                  <a:gd name="T13" fmla="*/ 28 h 244"/>
                  <a:gd name="T14" fmla="*/ 35 w 148"/>
                  <a:gd name="T15" fmla="*/ 29 h 244"/>
                  <a:gd name="T16" fmla="*/ 41 w 148"/>
                  <a:gd name="T17" fmla="*/ 23 h 244"/>
                  <a:gd name="T18" fmla="*/ 52 w 148"/>
                  <a:gd name="T19" fmla="*/ 20 h 244"/>
                  <a:gd name="T20" fmla="*/ 47 w 148"/>
                  <a:gd name="T21" fmla="*/ 8 h 244"/>
                  <a:gd name="T22" fmla="*/ 59 w 148"/>
                  <a:gd name="T23" fmla="*/ 6 h 244"/>
                  <a:gd name="T24" fmla="*/ 47 w 148"/>
                  <a:gd name="T25" fmla="*/ 3 h 244"/>
                  <a:gd name="T26" fmla="*/ 41 w 148"/>
                  <a:gd name="T27" fmla="*/ 0 h 24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48"/>
                  <a:gd name="T43" fmla="*/ 0 h 244"/>
                  <a:gd name="T44" fmla="*/ 148 w 148"/>
                  <a:gd name="T45" fmla="*/ 244 h 24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48" h="244">
                    <a:moveTo>
                      <a:pt x="96" y="0"/>
                    </a:moveTo>
                    <a:cubicBezTo>
                      <a:pt x="86" y="29"/>
                      <a:pt x="70" y="55"/>
                      <a:pt x="60" y="84"/>
                    </a:cubicBezTo>
                    <a:cubicBezTo>
                      <a:pt x="57" y="92"/>
                      <a:pt x="43" y="87"/>
                      <a:pt x="36" y="92"/>
                    </a:cubicBezTo>
                    <a:cubicBezTo>
                      <a:pt x="28" y="97"/>
                      <a:pt x="12" y="108"/>
                      <a:pt x="12" y="108"/>
                    </a:cubicBezTo>
                    <a:cubicBezTo>
                      <a:pt x="0" y="144"/>
                      <a:pt x="30" y="158"/>
                      <a:pt x="40" y="188"/>
                    </a:cubicBezTo>
                    <a:cubicBezTo>
                      <a:pt x="44" y="200"/>
                      <a:pt x="45" y="213"/>
                      <a:pt x="52" y="224"/>
                    </a:cubicBezTo>
                    <a:cubicBezTo>
                      <a:pt x="55" y="228"/>
                      <a:pt x="56" y="233"/>
                      <a:pt x="60" y="236"/>
                    </a:cubicBezTo>
                    <a:cubicBezTo>
                      <a:pt x="67" y="240"/>
                      <a:pt x="84" y="244"/>
                      <a:pt x="84" y="244"/>
                    </a:cubicBezTo>
                    <a:cubicBezTo>
                      <a:pt x="111" y="235"/>
                      <a:pt x="103" y="218"/>
                      <a:pt x="96" y="196"/>
                    </a:cubicBezTo>
                    <a:cubicBezTo>
                      <a:pt x="100" y="183"/>
                      <a:pt x="124" y="168"/>
                      <a:pt x="124" y="168"/>
                    </a:cubicBezTo>
                    <a:cubicBezTo>
                      <a:pt x="148" y="132"/>
                      <a:pt x="123" y="101"/>
                      <a:pt x="112" y="68"/>
                    </a:cubicBezTo>
                    <a:cubicBezTo>
                      <a:pt x="140" y="59"/>
                      <a:pt x="133" y="68"/>
                      <a:pt x="140" y="48"/>
                    </a:cubicBezTo>
                    <a:cubicBezTo>
                      <a:pt x="136" y="35"/>
                      <a:pt x="112" y="20"/>
                      <a:pt x="112" y="20"/>
                    </a:cubicBezTo>
                    <a:cubicBezTo>
                      <a:pt x="102" y="5"/>
                      <a:pt x="107" y="11"/>
                      <a:pt x="9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4" name="Freeform 46"/>
              <p:cNvSpPr>
                <a:spLocks noChangeArrowheads="1"/>
              </p:cNvSpPr>
              <p:nvPr/>
            </p:nvSpPr>
            <p:spPr bwMode="auto">
              <a:xfrm>
                <a:off x="3715" y="1021"/>
                <a:ext cx="83" cy="128"/>
              </a:xfrm>
              <a:custGeom>
                <a:avLst/>
                <a:gdLst>
                  <a:gd name="T0" fmla="*/ 20 w 96"/>
                  <a:gd name="T1" fmla="*/ 1 h 183"/>
                  <a:gd name="T2" fmla="*/ 22 w 96"/>
                  <a:gd name="T3" fmla="*/ 4 h 183"/>
                  <a:gd name="T4" fmla="*/ 25 w 96"/>
                  <a:gd name="T5" fmla="*/ 7 h 183"/>
                  <a:gd name="T6" fmla="*/ 26 w 96"/>
                  <a:gd name="T7" fmla="*/ 10 h 183"/>
                  <a:gd name="T8" fmla="*/ 29 w 96"/>
                  <a:gd name="T9" fmla="*/ 12 h 183"/>
                  <a:gd name="T10" fmla="*/ 30 w 96"/>
                  <a:gd name="T11" fmla="*/ 15 h 183"/>
                  <a:gd name="T12" fmla="*/ 23 w 96"/>
                  <a:gd name="T13" fmla="*/ 10 h 183"/>
                  <a:gd name="T14" fmla="*/ 14 w 96"/>
                  <a:gd name="T15" fmla="*/ 9 h 183"/>
                  <a:gd name="T16" fmla="*/ 3 w 96"/>
                  <a:gd name="T17" fmla="*/ 10 h 183"/>
                  <a:gd name="T18" fmla="*/ 3 w 96"/>
                  <a:gd name="T19" fmla="*/ 12 h 183"/>
                  <a:gd name="T20" fmla="*/ 16 w 96"/>
                  <a:gd name="T21" fmla="*/ 13 h 183"/>
                  <a:gd name="T22" fmla="*/ 23 w 96"/>
                  <a:gd name="T23" fmla="*/ 15 h 183"/>
                  <a:gd name="T24" fmla="*/ 30 w 96"/>
                  <a:gd name="T25" fmla="*/ 15 h 183"/>
                  <a:gd name="T26" fmla="*/ 32 w 96"/>
                  <a:gd name="T27" fmla="*/ 17 h 183"/>
                  <a:gd name="T28" fmla="*/ 41 w 96"/>
                  <a:gd name="T29" fmla="*/ 21 h 183"/>
                  <a:gd name="T30" fmla="*/ 35 w 96"/>
                  <a:gd name="T31" fmla="*/ 15 h 183"/>
                  <a:gd name="T32" fmla="*/ 34 w 96"/>
                  <a:gd name="T33" fmla="*/ 10 h 183"/>
                  <a:gd name="T34" fmla="*/ 30 w 96"/>
                  <a:gd name="T35" fmla="*/ 7 h 183"/>
                  <a:gd name="T36" fmla="*/ 26 w 96"/>
                  <a:gd name="T37" fmla="*/ 5 h 183"/>
                  <a:gd name="T38" fmla="*/ 23 w 96"/>
                  <a:gd name="T39" fmla="*/ 2 h 183"/>
                  <a:gd name="T40" fmla="*/ 20 w 96"/>
                  <a:gd name="T41" fmla="*/ 1 h 18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96"/>
                  <a:gd name="T64" fmla="*/ 0 h 183"/>
                  <a:gd name="T65" fmla="*/ 96 w 96"/>
                  <a:gd name="T66" fmla="*/ 183 h 18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96" h="183">
                    <a:moveTo>
                      <a:pt x="48" y="2"/>
                    </a:moveTo>
                    <a:cubicBezTo>
                      <a:pt x="47" y="4"/>
                      <a:pt x="49" y="25"/>
                      <a:pt x="51" y="35"/>
                    </a:cubicBezTo>
                    <a:cubicBezTo>
                      <a:pt x="53" y="45"/>
                      <a:pt x="58" y="53"/>
                      <a:pt x="60" y="62"/>
                    </a:cubicBezTo>
                    <a:cubicBezTo>
                      <a:pt x="62" y="71"/>
                      <a:pt x="61" y="85"/>
                      <a:pt x="62" y="92"/>
                    </a:cubicBezTo>
                    <a:cubicBezTo>
                      <a:pt x="63" y="99"/>
                      <a:pt x="67" y="99"/>
                      <a:pt x="68" y="105"/>
                    </a:cubicBezTo>
                    <a:cubicBezTo>
                      <a:pt x="69" y="111"/>
                      <a:pt x="73" y="128"/>
                      <a:pt x="71" y="126"/>
                    </a:cubicBezTo>
                    <a:cubicBezTo>
                      <a:pt x="69" y="124"/>
                      <a:pt x="63" y="101"/>
                      <a:pt x="57" y="93"/>
                    </a:cubicBezTo>
                    <a:cubicBezTo>
                      <a:pt x="51" y="85"/>
                      <a:pt x="44" y="80"/>
                      <a:pt x="35" y="78"/>
                    </a:cubicBezTo>
                    <a:cubicBezTo>
                      <a:pt x="26" y="76"/>
                      <a:pt x="10" y="79"/>
                      <a:pt x="5" y="83"/>
                    </a:cubicBezTo>
                    <a:cubicBezTo>
                      <a:pt x="0" y="87"/>
                      <a:pt x="2" y="97"/>
                      <a:pt x="8" y="102"/>
                    </a:cubicBezTo>
                    <a:cubicBezTo>
                      <a:pt x="14" y="107"/>
                      <a:pt x="33" y="109"/>
                      <a:pt x="41" y="114"/>
                    </a:cubicBezTo>
                    <a:cubicBezTo>
                      <a:pt x="49" y="119"/>
                      <a:pt x="52" y="132"/>
                      <a:pt x="57" y="135"/>
                    </a:cubicBezTo>
                    <a:cubicBezTo>
                      <a:pt x="62" y="138"/>
                      <a:pt x="68" y="133"/>
                      <a:pt x="71" y="135"/>
                    </a:cubicBezTo>
                    <a:cubicBezTo>
                      <a:pt x="74" y="137"/>
                      <a:pt x="74" y="143"/>
                      <a:pt x="78" y="150"/>
                    </a:cubicBezTo>
                    <a:cubicBezTo>
                      <a:pt x="82" y="157"/>
                      <a:pt x="96" y="183"/>
                      <a:pt x="96" y="179"/>
                    </a:cubicBezTo>
                    <a:cubicBezTo>
                      <a:pt x="96" y="175"/>
                      <a:pt x="84" y="140"/>
                      <a:pt x="81" y="126"/>
                    </a:cubicBezTo>
                    <a:cubicBezTo>
                      <a:pt x="78" y="112"/>
                      <a:pt x="82" y="104"/>
                      <a:pt x="80" y="93"/>
                    </a:cubicBezTo>
                    <a:cubicBezTo>
                      <a:pt x="78" y="82"/>
                      <a:pt x="74" y="72"/>
                      <a:pt x="71" y="63"/>
                    </a:cubicBezTo>
                    <a:cubicBezTo>
                      <a:pt x="68" y="54"/>
                      <a:pt x="65" y="48"/>
                      <a:pt x="63" y="41"/>
                    </a:cubicBezTo>
                    <a:cubicBezTo>
                      <a:pt x="61" y="34"/>
                      <a:pt x="59" y="26"/>
                      <a:pt x="57" y="20"/>
                    </a:cubicBezTo>
                    <a:cubicBezTo>
                      <a:pt x="55" y="14"/>
                      <a:pt x="49" y="0"/>
                      <a:pt x="48" y="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5" name="Freeform 47"/>
              <p:cNvSpPr>
                <a:spLocks noChangeArrowheads="1"/>
              </p:cNvSpPr>
              <p:nvPr/>
            </p:nvSpPr>
            <p:spPr bwMode="auto">
              <a:xfrm>
                <a:off x="3771" y="1124"/>
                <a:ext cx="46" cy="122"/>
              </a:xfrm>
              <a:custGeom>
                <a:avLst/>
                <a:gdLst>
                  <a:gd name="T0" fmla="*/ 3 w 54"/>
                  <a:gd name="T1" fmla="*/ 0 h 175"/>
                  <a:gd name="T2" fmla="*/ 0 w 54"/>
                  <a:gd name="T3" fmla="*/ 3 h 175"/>
                  <a:gd name="T4" fmla="*/ 3 w 54"/>
                  <a:gd name="T5" fmla="*/ 6 h 175"/>
                  <a:gd name="T6" fmla="*/ 7 w 54"/>
                  <a:gd name="T7" fmla="*/ 10 h 175"/>
                  <a:gd name="T8" fmla="*/ 13 w 54"/>
                  <a:gd name="T9" fmla="*/ 15 h 175"/>
                  <a:gd name="T10" fmla="*/ 20 w 54"/>
                  <a:gd name="T11" fmla="*/ 20 h 175"/>
                  <a:gd name="T12" fmla="*/ 15 w 54"/>
                  <a:gd name="T13" fmla="*/ 13 h 175"/>
                  <a:gd name="T14" fmla="*/ 13 w 54"/>
                  <a:gd name="T15" fmla="*/ 10 h 175"/>
                  <a:gd name="T16" fmla="*/ 10 w 54"/>
                  <a:gd name="T17" fmla="*/ 7 h 175"/>
                  <a:gd name="T18" fmla="*/ 9 w 54"/>
                  <a:gd name="T19" fmla="*/ 5 h 175"/>
                  <a:gd name="T20" fmla="*/ 7 w 54"/>
                  <a:gd name="T21" fmla="*/ 4 h 175"/>
                  <a:gd name="T22" fmla="*/ 3 w 54"/>
                  <a:gd name="T23" fmla="*/ 0 h 17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"/>
                  <a:gd name="T37" fmla="*/ 0 h 175"/>
                  <a:gd name="T38" fmla="*/ 54 w 54"/>
                  <a:gd name="T39" fmla="*/ 175 h 17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" h="175">
                    <a:moveTo>
                      <a:pt x="6" y="0"/>
                    </a:moveTo>
                    <a:lnTo>
                      <a:pt x="0" y="25"/>
                    </a:lnTo>
                    <a:cubicBezTo>
                      <a:pt x="3" y="48"/>
                      <a:pt x="3" y="40"/>
                      <a:pt x="9" y="54"/>
                    </a:cubicBezTo>
                    <a:cubicBezTo>
                      <a:pt x="10" y="66"/>
                      <a:pt x="12" y="83"/>
                      <a:pt x="18" y="94"/>
                    </a:cubicBezTo>
                    <a:cubicBezTo>
                      <a:pt x="21" y="109"/>
                      <a:pt x="25" y="117"/>
                      <a:pt x="34" y="129"/>
                    </a:cubicBezTo>
                    <a:cubicBezTo>
                      <a:pt x="35" y="143"/>
                      <a:pt x="35" y="171"/>
                      <a:pt x="54" y="175"/>
                    </a:cubicBezTo>
                    <a:cubicBezTo>
                      <a:pt x="52" y="133"/>
                      <a:pt x="53" y="141"/>
                      <a:pt x="40" y="115"/>
                    </a:cubicBezTo>
                    <a:cubicBezTo>
                      <a:pt x="39" y="108"/>
                      <a:pt x="37" y="100"/>
                      <a:pt x="34" y="93"/>
                    </a:cubicBezTo>
                    <a:cubicBezTo>
                      <a:pt x="33" y="82"/>
                      <a:pt x="30" y="72"/>
                      <a:pt x="28" y="61"/>
                    </a:cubicBezTo>
                    <a:cubicBezTo>
                      <a:pt x="28" y="58"/>
                      <a:pt x="28" y="50"/>
                      <a:pt x="25" y="46"/>
                    </a:cubicBezTo>
                    <a:cubicBezTo>
                      <a:pt x="22" y="43"/>
                      <a:pt x="16" y="37"/>
                      <a:pt x="16" y="37"/>
                    </a:cubicBezTo>
                    <a:cubicBezTo>
                      <a:pt x="14" y="25"/>
                      <a:pt x="13" y="9"/>
                      <a:pt x="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6" name="Freeform 48"/>
              <p:cNvSpPr>
                <a:spLocks noChangeArrowheads="1"/>
              </p:cNvSpPr>
              <p:nvPr/>
            </p:nvSpPr>
            <p:spPr bwMode="auto">
              <a:xfrm>
                <a:off x="3823" y="1252"/>
                <a:ext cx="75" cy="50"/>
              </a:xfrm>
              <a:custGeom>
                <a:avLst/>
                <a:gdLst>
                  <a:gd name="T0" fmla="*/ 2 w 86"/>
                  <a:gd name="T1" fmla="*/ 0 h 73"/>
                  <a:gd name="T2" fmla="*/ 3 w 86"/>
                  <a:gd name="T3" fmla="*/ 3 h 73"/>
                  <a:gd name="T4" fmla="*/ 10 w 86"/>
                  <a:gd name="T5" fmla="*/ 5 h 73"/>
                  <a:gd name="T6" fmla="*/ 21 w 86"/>
                  <a:gd name="T7" fmla="*/ 5 h 73"/>
                  <a:gd name="T8" fmla="*/ 27 w 86"/>
                  <a:gd name="T9" fmla="*/ 5 h 73"/>
                  <a:gd name="T10" fmla="*/ 33 w 86"/>
                  <a:gd name="T11" fmla="*/ 7 h 73"/>
                  <a:gd name="T12" fmla="*/ 38 w 86"/>
                  <a:gd name="T13" fmla="*/ 7 h 73"/>
                  <a:gd name="T14" fmla="*/ 32 w 86"/>
                  <a:gd name="T15" fmla="*/ 3 h 73"/>
                  <a:gd name="T16" fmla="*/ 28 w 86"/>
                  <a:gd name="T17" fmla="*/ 2 h 73"/>
                  <a:gd name="T18" fmla="*/ 16 w 86"/>
                  <a:gd name="T19" fmla="*/ 2 h 73"/>
                  <a:gd name="T20" fmla="*/ 10 w 86"/>
                  <a:gd name="T21" fmla="*/ 2 h 73"/>
                  <a:gd name="T22" fmla="*/ 3 w 86"/>
                  <a:gd name="T23" fmla="*/ 0 h 73"/>
                  <a:gd name="T24" fmla="*/ 2 w 86"/>
                  <a:gd name="T25" fmla="*/ 0 h 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86"/>
                  <a:gd name="T40" fmla="*/ 0 h 73"/>
                  <a:gd name="T41" fmla="*/ 86 w 86"/>
                  <a:gd name="T42" fmla="*/ 73 h 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86" h="73">
                    <a:moveTo>
                      <a:pt x="2" y="0"/>
                    </a:moveTo>
                    <a:cubicBezTo>
                      <a:pt x="3" y="17"/>
                      <a:pt x="0" y="23"/>
                      <a:pt x="8" y="34"/>
                    </a:cubicBezTo>
                    <a:cubicBezTo>
                      <a:pt x="10" y="43"/>
                      <a:pt x="14" y="42"/>
                      <a:pt x="23" y="43"/>
                    </a:cubicBezTo>
                    <a:cubicBezTo>
                      <a:pt x="30" y="47"/>
                      <a:pt x="40" y="48"/>
                      <a:pt x="48" y="49"/>
                    </a:cubicBezTo>
                    <a:cubicBezTo>
                      <a:pt x="53" y="51"/>
                      <a:pt x="57" y="54"/>
                      <a:pt x="62" y="57"/>
                    </a:cubicBezTo>
                    <a:cubicBezTo>
                      <a:pt x="66" y="62"/>
                      <a:pt x="68" y="64"/>
                      <a:pt x="74" y="66"/>
                    </a:cubicBezTo>
                    <a:cubicBezTo>
                      <a:pt x="78" y="72"/>
                      <a:pt x="79" y="73"/>
                      <a:pt x="86" y="69"/>
                    </a:cubicBezTo>
                    <a:cubicBezTo>
                      <a:pt x="83" y="53"/>
                      <a:pt x="80" y="52"/>
                      <a:pt x="72" y="39"/>
                    </a:cubicBezTo>
                    <a:cubicBezTo>
                      <a:pt x="68" y="34"/>
                      <a:pt x="63" y="22"/>
                      <a:pt x="63" y="22"/>
                    </a:cubicBezTo>
                    <a:cubicBezTo>
                      <a:pt x="52" y="26"/>
                      <a:pt x="48" y="26"/>
                      <a:pt x="36" y="24"/>
                    </a:cubicBezTo>
                    <a:cubicBezTo>
                      <a:pt x="24" y="15"/>
                      <a:pt x="43" y="29"/>
                      <a:pt x="24" y="19"/>
                    </a:cubicBezTo>
                    <a:cubicBezTo>
                      <a:pt x="15" y="15"/>
                      <a:pt x="16" y="2"/>
                      <a:pt x="6" y="0"/>
                    </a:cubicBezTo>
                    <a:cubicBezTo>
                      <a:pt x="1" y="4"/>
                      <a:pt x="2" y="5"/>
                      <a:pt x="2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7" name="Freeform 49"/>
              <p:cNvSpPr>
                <a:spLocks noChangeArrowheads="1"/>
              </p:cNvSpPr>
              <p:nvPr/>
            </p:nvSpPr>
            <p:spPr bwMode="auto">
              <a:xfrm>
                <a:off x="3943" y="1163"/>
                <a:ext cx="95" cy="109"/>
              </a:xfrm>
              <a:custGeom>
                <a:avLst/>
                <a:gdLst>
                  <a:gd name="T0" fmla="*/ 39 w 111"/>
                  <a:gd name="T1" fmla="*/ 0 h 156"/>
                  <a:gd name="T2" fmla="*/ 29 w 111"/>
                  <a:gd name="T3" fmla="*/ 1 h 156"/>
                  <a:gd name="T4" fmla="*/ 9 w 111"/>
                  <a:gd name="T5" fmla="*/ 1 h 156"/>
                  <a:gd name="T6" fmla="*/ 6 w 111"/>
                  <a:gd name="T7" fmla="*/ 4 h 156"/>
                  <a:gd name="T8" fmla="*/ 4 w 111"/>
                  <a:gd name="T9" fmla="*/ 7 h 156"/>
                  <a:gd name="T10" fmla="*/ 6 w 111"/>
                  <a:gd name="T11" fmla="*/ 8 h 156"/>
                  <a:gd name="T12" fmla="*/ 3 w 111"/>
                  <a:gd name="T13" fmla="*/ 10 h 156"/>
                  <a:gd name="T14" fmla="*/ 6 w 111"/>
                  <a:gd name="T15" fmla="*/ 13 h 156"/>
                  <a:gd name="T16" fmla="*/ 9 w 111"/>
                  <a:gd name="T17" fmla="*/ 15 h 156"/>
                  <a:gd name="T18" fmla="*/ 6 w 111"/>
                  <a:gd name="T19" fmla="*/ 17 h 156"/>
                  <a:gd name="T20" fmla="*/ 9 w 111"/>
                  <a:gd name="T21" fmla="*/ 18 h 156"/>
                  <a:gd name="T22" fmla="*/ 17 w 111"/>
                  <a:gd name="T23" fmla="*/ 17 h 156"/>
                  <a:gd name="T24" fmla="*/ 20 w 111"/>
                  <a:gd name="T25" fmla="*/ 10 h 156"/>
                  <a:gd name="T26" fmla="*/ 22 w 111"/>
                  <a:gd name="T27" fmla="*/ 15 h 156"/>
                  <a:gd name="T28" fmla="*/ 26 w 111"/>
                  <a:gd name="T29" fmla="*/ 17 h 156"/>
                  <a:gd name="T30" fmla="*/ 24 w 111"/>
                  <a:gd name="T31" fmla="*/ 13 h 156"/>
                  <a:gd name="T32" fmla="*/ 28 w 111"/>
                  <a:gd name="T33" fmla="*/ 8 h 156"/>
                  <a:gd name="T34" fmla="*/ 27 w 111"/>
                  <a:gd name="T35" fmla="*/ 6 h 156"/>
                  <a:gd name="T36" fmla="*/ 21 w 111"/>
                  <a:gd name="T37" fmla="*/ 7 h 156"/>
                  <a:gd name="T38" fmla="*/ 14 w 111"/>
                  <a:gd name="T39" fmla="*/ 6 h 156"/>
                  <a:gd name="T40" fmla="*/ 16 w 111"/>
                  <a:gd name="T41" fmla="*/ 4 h 156"/>
                  <a:gd name="T42" fmla="*/ 24 w 111"/>
                  <a:gd name="T43" fmla="*/ 4 h 156"/>
                  <a:gd name="T44" fmla="*/ 31 w 111"/>
                  <a:gd name="T45" fmla="*/ 4 h 156"/>
                  <a:gd name="T46" fmla="*/ 39 w 111"/>
                  <a:gd name="T47" fmla="*/ 3 h 156"/>
                  <a:gd name="T48" fmla="*/ 43 w 111"/>
                  <a:gd name="T49" fmla="*/ 1 h 156"/>
                  <a:gd name="T50" fmla="*/ 39 w 111"/>
                  <a:gd name="T51" fmla="*/ 0 h 15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1"/>
                  <a:gd name="T79" fmla="*/ 0 h 156"/>
                  <a:gd name="T80" fmla="*/ 111 w 111"/>
                  <a:gd name="T81" fmla="*/ 156 h 15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1" h="156">
                    <a:moveTo>
                      <a:pt x="98" y="0"/>
                    </a:moveTo>
                    <a:cubicBezTo>
                      <a:pt x="75" y="2"/>
                      <a:pt x="87" y="8"/>
                      <a:pt x="75" y="10"/>
                    </a:cubicBezTo>
                    <a:cubicBezTo>
                      <a:pt x="72" y="10"/>
                      <a:pt x="25" y="3"/>
                      <a:pt x="23" y="15"/>
                    </a:cubicBezTo>
                    <a:cubicBezTo>
                      <a:pt x="25" y="26"/>
                      <a:pt x="23" y="27"/>
                      <a:pt x="14" y="33"/>
                    </a:cubicBezTo>
                    <a:cubicBezTo>
                      <a:pt x="15" y="43"/>
                      <a:pt x="20" y="54"/>
                      <a:pt x="11" y="61"/>
                    </a:cubicBezTo>
                    <a:cubicBezTo>
                      <a:pt x="8" y="68"/>
                      <a:pt x="10" y="69"/>
                      <a:pt x="14" y="75"/>
                    </a:cubicBezTo>
                    <a:cubicBezTo>
                      <a:pt x="16" y="84"/>
                      <a:pt x="12" y="86"/>
                      <a:pt x="3" y="88"/>
                    </a:cubicBezTo>
                    <a:cubicBezTo>
                      <a:pt x="1" y="99"/>
                      <a:pt x="0" y="106"/>
                      <a:pt x="14" y="109"/>
                    </a:cubicBezTo>
                    <a:cubicBezTo>
                      <a:pt x="21" y="112"/>
                      <a:pt x="20" y="118"/>
                      <a:pt x="23" y="124"/>
                    </a:cubicBezTo>
                    <a:cubicBezTo>
                      <a:pt x="25" y="133"/>
                      <a:pt x="23" y="139"/>
                      <a:pt x="15" y="144"/>
                    </a:cubicBezTo>
                    <a:cubicBezTo>
                      <a:pt x="17" y="150"/>
                      <a:pt x="18" y="153"/>
                      <a:pt x="24" y="156"/>
                    </a:cubicBezTo>
                    <a:cubicBezTo>
                      <a:pt x="31" y="154"/>
                      <a:pt x="36" y="148"/>
                      <a:pt x="42" y="144"/>
                    </a:cubicBezTo>
                    <a:cubicBezTo>
                      <a:pt x="41" y="128"/>
                      <a:pt x="33" y="103"/>
                      <a:pt x="50" y="93"/>
                    </a:cubicBezTo>
                    <a:cubicBezTo>
                      <a:pt x="52" y="105"/>
                      <a:pt x="46" y="116"/>
                      <a:pt x="56" y="126"/>
                    </a:cubicBezTo>
                    <a:cubicBezTo>
                      <a:pt x="57" y="134"/>
                      <a:pt x="58" y="141"/>
                      <a:pt x="65" y="145"/>
                    </a:cubicBezTo>
                    <a:cubicBezTo>
                      <a:pt x="70" y="134"/>
                      <a:pt x="64" y="123"/>
                      <a:pt x="62" y="112"/>
                    </a:cubicBezTo>
                    <a:cubicBezTo>
                      <a:pt x="65" y="97"/>
                      <a:pt x="55" y="81"/>
                      <a:pt x="72" y="73"/>
                    </a:cubicBezTo>
                    <a:cubicBezTo>
                      <a:pt x="79" y="64"/>
                      <a:pt x="75" y="59"/>
                      <a:pt x="69" y="51"/>
                    </a:cubicBezTo>
                    <a:cubicBezTo>
                      <a:pt x="61" y="52"/>
                      <a:pt x="61" y="56"/>
                      <a:pt x="54" y="60"/>
                    </a:cubicBezTo>
                    <a:cubicBezTo>
                      <a:pt x="37" y="57"/>
                      <a:pt x="43" y="60"/>
                      <a:pt x="35" y="54"/>
                    </a:cubicBezTo>
                    <a:cubicBezTo>
                      <a:pt x="31" y="45"/>
                      <a:pt x="28" y="39"/>
                      <a:pt x="41" y="36"/>
                    </a:cubicBezTo>
                    <a:cubicBezTo>
                      <a:pt x="49" y="32"/>
                      <a:pt x="53" y="33"/>
                      <a:pt x="62" y="34"/>
                    </a:cubicBezTo>
                    <a:cubicBezTo>
                      <a:pt x="67" y="36"/>
                      <a:pt x="73" y="36"/>
                      <a:pt x="78" y="39"/>
                    </a:cubicBezTo>
                    <a:cubicBezTo>
                      <a:pt x="85" y="36"/>
                      <a:pt x="90" y="31"/>
                      <a:pt x="98" y="30"/>
                    </a:cubicBezTo>
                    <a:cubicBezTo>
                      <a:pt x="104" y="26"/>
                      <a:pt x="107" y="19"/>
                      <a:pt x="111" y="13"/>
                    </a:cubicBezTo>
                    <a:cubicBezTo>
                      <a:pt x="107" y="8"/>
                      <a:pt x="102" y="4"/>
                      <a:pt x="9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8" name="Freeform 50"/>
              <p:cNvSpPr>
                <a:spLocks noChangeArrowheads="1"/>
              </p:cNvSpPr>
              <p:nvPr/>
            </p:nvSpPr>
            <p:spPr bwMode="auto">
              <a:xfrm>
                <a:off x="3911" y="772"/>
                <a:ext cx="25" cy="67"/>
              </a:xfrm>
              <a:custGeom>
                <a:avLst/>
                <a:gdLst>
                  <a:gd name="T0" fmla="*/ 4 w 30"/>
                  <a:gd name="T1" fmla="*/ 0 h 94"/>
                  <a:gd name="T2" fmla="*/ 0 w 30"/>
                  <a:gd name="T3" fmla="*/ 2 h 94"/>
                  <a:gd name="T4" fmla="*/ 3 w 30"/>
                  <a:gd name="T5" fmla="*/ 5 h 94"/>
                  <a:gd name="T6" fmla="*/ 1 w 30"/>
                  <a:gd name="T7" fmla="*/ 8 h 94"/>
                  <a:gd name="T8" fmla="*/ 6 w 30"/>
                  <a:gd name="T9" fmla="*/ 12 h 94"/>
                  <a:gd name="T10" fmla="*/ 11 w 30"/>
                  <a:gd name="T11" fmla="*/ 11 h 94"/>
                  <a:gd name="T12" fmla="*/ 8 w 30"/>
                  <a:gd name="T13" fmla="*/ 8 h 94"/>
                  <a:gd name="T14" fmla="*/ 4 w 30"/>
                  <a:gd name="T15" fmla="*/ 0 h 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0"/>
                  <a:gd name="T25" fmla="*/ 0 h 94"/>
                  <a:gd name="T26" fmla="*/ 30 w 30"/>
                  <a:gd name="T27" fmla="*/ 94 h 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0" h="94">
                    <a:moveTo>
                      <a:pt x="12" y="0"/>
                    </a:moveTo>
                    <a:cubicBezTo>
                      <a:pt x="9" y="6"/>
                      <a:pt x="4" y="11"/>
                      <a:pt x="0" y="16"/>
                    </a:cubicBezTo>
                    <a:cubicBezTo>
                      <a:pt x="1" y="23"/>
                      <a:pt x="3" y="30"/>
                      <a:pt x="6" y="37"/>
                    </a:cubicBezTo>
                    <a:cubicBezTo>
                      <a:pt x="3" y="45"/>
                      <a:pt x="4" y="53"/>
                      <a:pt x="1" y="61"/>
                    </a:cubicBezTo>
                    <a:cubicBezTo>
                      <a:pt x="3" y="81"/>
                      <a:pt x="2" y="83"/>
                      <a:pt x="16" y="94"/>
                    </a:cubicBezTo>
                    <a:cubicBezTo>
                      <a:pt x="24" y="92"/>
                      <a:pt x="27" y="90"/>
                      <a:pt x="30" y="82"/>
                    </a:cubicBezTo>
                    <a:cubicBezTo>
                      <a:pt x="28" y="73"/>
                      <a:pt x="26" y="69"/>
                      <a:pt x="22" y="61"/>
                    </a:cubicBezTo>
                    <a:cubicBezTo>
                      <a:pt x="19" y="40"/>
                      <a:pt x="18" y="20"/>
                      <a:pt x="12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9" name="Freeform 51"/>
              <p:cNvSpPr>
                <a:spLocks noChangeArrowheads="1"/>
              </p:cNvSpPr>
              <p:nvPr/>
            </p:nvSpPr>
            <p:spPr bwMode="auto">
              <a:xfrm>
                <a:off x="3927" y="883"/>
                <a:ext cx="70" cy="111"/>
              </a:xfrm>
              <a:custGeom>
                <a:avLst/>
                <a:gdLst>
                  <a:gd name="T0" fmla="*/ 5 w 81"/>
                  <a:gd name="T1" fmla="*/ 1 h 158"/>
                  <a:gd name="T2" fmla="*/ 0 w 81"/>
                  <a:gd name="T3" fmla="*/ 3 h 158"/>
                  <a:gd name="T4" fmla="*/ 3 w 81"/>
                  <a:gd name="T5" fmla="*/ 6 h 158"/>
                  <a:gd name="T6" fmla="*/ 3 w 81"/>
                  <a:gd name="T7" fmla="*/ 13 h 158"/>
                  <a:gd name="T8" fmla="*/ 8 w 81"/>
                  <a:gd name="T9" fmla="*/ 13 h 158"/>
                  <a:gd name="T10" fmla="*/ 9 w 81"/>
                  <a:gd name="T11" fmla="*/ 14 h 158"/>
                  <a:gd name="T12" fmla="*/ 12 w 81"/>
                  <a:gd name="T13" fmla="*/ 15 h 158"/>
                  <a:gd name="T14" fmla="*/ 16 w 81"/>
                  <a:gd name="T15" fmla="*/ 17 h 158"/>
                  <a:gd name="T16" fmla="*/ 19 w 81"/>
                  <a:gd name="T17" fmla="*/ 15 h 158"/>
                  <a:gd name="T18" fmla="*/ 26 w 81"/>
                  <a:gd name="T19" fmla="*/ 15 h 158"/>
                  <a:gd name="T20" fmla="*/ 26 w 81"/>
                  <a:gd name="T21" fmla="*/ 13 h 158"/>
                  <a:gd name="T22" fmla="*/ 19 w 81"/>
                  <a:gd name="T23" fmla="*/ 13 h 158"/>
                  <a:gd name="T24" fmla="*/ 16 w 81"/>
                  <a:gd name="T25" fmla="*/ 11 h 158"/>
                  <a:gd name="T26" fmla="*/ 14 w 81"/>
                  <a:gd name="T27" fmla="*/ 9 h 158"/>
                  <a:gd name="T28" fmla="*/ 16 w 81"/>
                  <a:gd name="T29" fmla="*/ 6 h 158"/>
                  <a:gd name="T30" fmla="*/ 14 w 81"/>
                  <a:gd name="T31" fmla="*/ 4 h 158"/>
                  <a:gd name="T32" fmla="*/ 17 w 81"/>
                  <a:gd name="T33" fmla="*/ 3 h 158"/>
                  <a:gd name="T34" fmla="*/ 12 w 81"/>
                  <a:gd name="T35" fmla="*/ 1 h 158"/>
                  <a:gd name="T36" fmla="*/ 8 w 81"/>
                  <a:gd name="T37" fmla="*/ 1 h 158"/>
                  <a:gd name="T38" fmla="*/ 5 w 81"/>
                  <a:gd name="T39" fmla="*/ 1 h 15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1"/>
                  <a:gd name="T61" fmla="*/ 0 h 158"/>
                  <a:gd name="T62" fmla="*/ 81 w 81"/>
                  <a:gd name="T63" fmla="*/ 158 h 15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1" h="158">
                    <a:moveTo>
                      <a:pt x="12" y="2"/>
                    </a:moveTo>
                    <a:cubicBezTo>
                      <a:pt x="8" y="8"/>
                      <a:pt x="3" y="13"/>
                      <a:pt x="0" y="20"/>
                    </a:cubicBezTo>
                    <a:cubicBezTo>
                      <a:pt x="5" y="31"/>
                      <a:pt x="6" y="35"/>
                      <a:pt x="8" y="49"/>
                    </a:cubicBezTo>
                    <a:cubicBezTo>
                      <a:pt x="7" y="69"/>
                      <a:pt x="4" y="87"/>
                      <a:pt x="6" y="107"/>
                    </a:cubicBezTo>
                    <a:cubicBezTo>
                      <a:pt x="8" y="106"/>
                      <a:pt x="14" y="101"/>
                      <a:pt x="17" y="103"/>
                    </a:cubicBezTo>
                    <a:cubicBezTo>
                      <a:pt x="20" y="105"/>
                      <a:pt x="17" y="112"/>
                      <a:pt x="20" y="115"/>
                    </a:cubicBezTo>
                    <a:cubicBezTo>
                      <a:pt x="22" y="118"/>
                      <a:pt x="29" y="122"/>
                      <a:pt x="29" y="122"/>
                    </a:cubicBezTo>
                    <a:cubicBezTo>
                      <a:pt x="29" y="133"/>
                      <a:pt x="27" y="158"/>
                      <a:pt x="38" y="140"/>
                    </a:cubicBezTo>
                    <a:cubicBezTo>
                      <a:pt x="39" y="133"/>
                      <a:pt x="41" y="131"/>
                      <a:pt x="48" y="128"/>
                    </a:cubicBezTo>
                    <a:cubicBezTo>
                      <a:pt x="55" y="130"/>
                      <a:pt x="59" y="133"/>
                      <a:pt x="65" y="134"/>
                    </a:cubicBezTo>
                    <a:cubicBezTo>
                      <a:pt x="81" y="131"/>
                      <a:pt x="76" y="112"/>
                      <a:pt x="63" y="109"/>
                    </a:cubicBezTo>
                    <a:cubicBezTo>
                      <a:pt x="58" y="107"/>
                      <a:pt x="53" y="106"/>
                      <a:pt x="48" y="104"/>
                    </a:cubicBezTo>
                    <a:cubicBezTo>
                      <a:pt x="45" y="100"/>
                      <a:pt x="42" y="95"/>
                      <a:pt x="39" y="91"/>
                    </a:cubicBezTo>
                    <a:cubicBezTo>
                      <a:pt x="38" y="85"/>
                      <a:pt x="36" y="79"/>
                      <a:pt x="33" y="73"/>
                    </a:cubicBezTo>
                    <a:cubicBezTo>
                      <a:pt x="31" y="64"/>
                      <a:pt x="33" y="58"/>
                      <a:pt x="41" y="53"/>
                    </a:cubicBezTo>
                    <a:cubicBezTo>
                      <a:pt x="48" y="44"/>
                      <a:pt x="47" y="38"/>
                      <a:pt x="35" y="35"/>
                    </a:cubicBezTo>
                    <a:cubicBezTo>
                      <a:pt x="36" y="28"/>
                      <a:pt x="39" y="26"/>
                      <a:pt x="42" y="20"/>
                    </a:cubicBezTo>
                    <a:cubicBezTo>
                      <a:pt x="41" y="13"/>
                      <a:pt x="35" y="8"/>
                      <a:pt x="29" y="4"/>
                    </a:cubicBezTo>
                    <a:cubicBezTo>
                      <a:pt x="25" y="9"/>
                      <a:pt x="23" y="13"/>
                      <a:pt x="18" y="7"/>
                    </a:cubicBezTo>
                    <a:cubicBezTo>
                      <a:pt x="17" y="0"/>
                      <a:pt x="19" y="2"/>
                      <a:pt x="12" y="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0" name="Freeform 52"/>
              <p:cNvSpPr>
                <a:spLocks noChangeArrowheads="1"/>
              </p:cNvSpPr>
              <p:nvPr/>
            </p:nvSpPr>
            <p:spPr bwMode="auto">
              <a:xfrm>
                <a:off x="3976" y="1029"/>
                <a:ext cx="74" cy="74"/>
              </a:xfrm>
              <a:custGeom>
                <a:avLst/>
                <a:gdLst>
                  <a:gd name="T0" fmla="*/ 23 w 85"/>
                  <a:gd name="T1" fmla="*/ 0 h 105"/>
                  <a:gd name="T2" fmla="*/ 19 w 85"/>
                  <a:gd name="T3" fmla="*/ 2 h 105"/>
                  <a:gd name="T4" fmla="*/ 14 w 85"/>
                  <a:gd name="T5" fmla="*/ 4 h 105"/>
                  <a:gd name="T6" fmla="*/ 7 w 85"/>
                  <a:gd name="T7" fmla="*/ 4 h 105"/>
                  <a:gd name="T8" fmla="*/ 3 w 85"/>
                  <a:gd name="T9" fmla="*/ 6 h 105"/>
                  <a:gd name="T10" fmla="*/ 3 w 85"/>
                  <a:gd name="T11" fmla="*/ 9 h 105"/>
                  <a:gd name="T12" fmla="*/ 6 w 85"/>
                  <a:gd name="T13" fmla="*/ 9 h 105"/>
                  <a:gd name="T14" fmla="*/ 11 w 85"/>
                  <a:gd name="T15" fmla="*/ 8 h 105"/>
                  <a:gd name="T16" fmla="*/ 15 w 85"/>
                  <a:gd name="T17" fmla="*/ 9 h 105"/>
                  <a:gd name="T18" fmla="*/ 25 w 85"/>
                  <a:gd name="T19" fmla="*/ 13 h 105"/>
                  <a:gd name="T20" fmla="*/ 31 w 85"/>
                  <a:gd name="T21" fmla="*/ 9 h 105"/>
                  <a:gd name="T22" fmla="*/ 37 w 85"/>
                  <a:gd name="T23" fmla="*/ 8 h 105"/>
                  <a:gd name="T24" fmla="*/ 32 w 85"/>
                  <a:gd name="T25" fmla="*/ 4 h 105"/>
                  <a:gd name="T26" fmla="*/ 23 w 85"/>
                  <a:gd name="T27" fmla="*/ 0 h 10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85"/>
                  <a:gd name="T43" fmla="*/ 0 h 105"/>
                  <a:gd name="T44" fmla="*/ 85 w 85"/>
                  <a:gd name="T45" fmla="*/ 105 h 10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85" h="105">
                    <a:moveTo>
                      <a:pt x="52" y="0"/>
                    </a:moveTo>
                    <a:cubicBezTo>
                      <a:pt x="50" y="6"/>
                      <a:pt x="47" y="12"/>
                      <a:pt x="44" y="18"/>
                    </a:cubicBezTo>
                    <a:cubicBezTo>
                      <a:pt x="43" y="28"/>
                      <a:pt x="42" y="28"/>
                      <a:pt x="32" y="30"/>
                    </a:cubicBezTo>
                    <a:cubicBezTo>
                      <a:pt x="27" y="33"/>
                      <a:pt x="21" y="33"/>
                      <a:pt x="16" y="35"/>
                    </a:cubicBezTo>
                    <a:cubicBezTo>
                      <a:pt x="13" y="39"/>
                      <a:pt x="11" y="44"/>
                      <a:pt x="8" y="48"/>
                    </a:cubicBezTo>
                    <a:cubicBezTo>
                      <a:pt x="4" y="66"/>
                      <a:pt x="0" y="42"/>
                      <a:pt x="4" y="74"/>
                    </a:cubicBezTo>
                    <a:cubicBezTo>
                      <a:pt x="7" y="73"/>
                      <a:pt x="10" y="73"/>
                      <a:pt x="13" y="71"/>
                    </a:cubicBezTo>
                    <a:cubicBezTo>
                      <a:pt x="19" y="67"/>
                      <a:pt x="17" y="64"/>
                      <a:pt x="25" y="62"/>
                    </a:cubicBezTo>
                    <a:cubicBezTo>
                      <a:pt x="32" y="59"/>
                      <a:pt x="31" y="64"/>
                      <a:pt x="34" y="69"/>
                    </a:cubicBezTo>
                    <a:cubicBezTo>
                      <a:pt x="37" y="82"/>
                      <a:pt x="44" y="96"/>
                      <a:pt x="58" y="99"/>
                    </a:cubicBezTo>
                    <a:cubicBezTo>
                      <a:pt x="70" y="105"/>
                      <a:pt x="60" y="78"/>
                      <a:pt x="71" y="72"/>
                    </a:cubicBezTo>
                    <a:cubicBezTo>
                      <a:pt x="78" y="74"/>
                      <a:pt x="80" y="74"/>
                      <a:pt x="85" y="68"/>
                    </a:cubicBezTo>
                    <a:cubicBezTo>
                      <a:pt x="82" y="56"/>
                      <a:pt x="80" y="49"/>
                      <a:pt x="74" y="39"/>
                    </a:cubicBezTo>
                    <a:cubicBezTo>
                      <a:pt x="73" y="6"/>
                      <a:pt x="80" y="6"/>
                      <a:pt x="52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1" name="Freeform 53"/>
              <p:cNvSpPr>
                <a:spLocks noChangeArrowheads="1"/>
              </p:cNvSpPr>
              <p:nvPr/>
            </p:nvSpPr>
            <p:spPr bwMode="auto">
              <a:xfrm>
                <a:off x="4064" y="1161"/>
                <a:ext cx="33" cy="46"/>
              </a:xfrm>
              <a:custGeom>
                <a:avLst/>
                <a:gdLst>
                  <a:gd name="T0" fmla="*/ 3 w 38"/>
                  <a:gd name="T1" fmla="*/ 3 h 66"/>
                  <a:gd name="T2" fmla="*/ 11 w 38"/>
                  <a:gd name="T3" fmla="*/ 7 h 66"/>
                  <a:gd name="T4" fmla="*/ 13 w 38"/>
                  <a:gd name="T5" fmla="*/ 6 h 66"/>
                  <a:gd name="T6" fmla="*/ 17 w 38"/>
                  <a:gd name="T7" fmla="*/ 5 h 66"/>
                  <a:gd name="T8" fmla="*/ 13 w 38"/>
                  <a:gd name="T9" fmla="*/ 3 h 66"/>
                  <a:gd name="T10" fmla="*/ 9 w 38"/>
                  <a:gd name="T11" fmla="*/ 1 h 66"/>
                  <a:gd name="T12" fmla="*/ 5 w 38"/>
                  <a:gd name="T13" fmla="*/ 1 h 66"/>
                  <a:gd name="T14" fmla="*/ 2 w 38"/>
                  <a:gd name="T15" fmla="*/ 1 h 66"/>
                  <a:gd name="T16" fmla="*/ 3 w 38"/>
                  <a:gd name="T17" fmla="*/ 3 h 6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8"/>
                  <a:gd name="T28" fmla="*/ 0 h 66"/>
                  <a:gd name="T29" fmla="*/ 38 w 38"/>
                  <a:gd name="T30" fmla="*/ 66 h 6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8" h="66">
                    <a:moveTo>
                      <a:pt x="6" y="27"/>
                    </a:moveTo>
                    <a:cubicBezTo>
                      <a:pt x="8" y="52"/>
                      <a:pt x="5" y="58"/>
                      <a:pt x="26" y="66"/>
                    </a:cubicBezTo>
                    <a:cubicBezTo>
                      <a:pt x="36" y="63"/>
                      <a:pt x="33" y="61"/>
                      <a:pt x="30" y="52"/>
                    </a:cubicBezTo>
                    <a:cubicBezTo>
                      <a:pt x="28" y="41"/>
                      <a:pt x="34" y="49"/>
                      <a:pt x="38" y="40"/>
                    </a:cubicBezTo>
                    <a:cubicBezTo>
                      <a:pt x="34" y="35"/>
                      <a:pt x="33" y="30"/>
                      <a:pt x="30" y="25"/>
                    </a:cubicBezTo>
                    <a:cubicBezTo>
                      <a:pt x="29" y="14"/>
                      <a:pt x="30" y="0"/>
                      <a:pt x="20" y="13"/>
                    </a:cubicBezTo>
                    <a:cubicBezTo>
                      <a:pt x="14" y="9"/>
                      <a:pt x="12" y="8"/>
                      <a:pt x="11" y="1"/>
                    </a:cubicBezTo>
                    <a:cubicBezTo>
                      <a:pt x="5" y="4"/>
                      <a:pt x="3" y="5"/>
                      <a:pt x="2" y="12"/>
                    </a:cubicBezTo>
                    <a:cubicBezTo>
                      <a:pt x="3" y="25"/>
                      <a:pt x="0" y="21"/>
                      <a:pt x="6" y="2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2" name="Freeform 54"/>
              <p:cNvSpPr>
                <a:spLocks noChangeArrowheads="1"/>
              </p:cNvSpPr>
              <p:nvPr/>
            </p:nvSpPr>
            <p:spPr bwMode="auto">
              <a:xfrm>
                <a:off x="4045" y="1238"/>
                <a:ext cx="21" cy="16"/>
              </a:xfrm>
              <a:custGeom>
                <a:avLst/>
                <a:gdLst>
                  <a:gd name="T0" fmla="*/ 0 w 24"/>
                  <a:gd name="T1" fmla="*/ 0 h 23"/>
                  <a:gd name="T2" fmla="*/ 4 w 24"/>
                  <a:gd name="T3" fmla="*/ 3 h 23"/>
                  <a:gd name="T4" fmla="*/ 11 w 24"/>
                  <a:gd name="T5" fmla="*/ 1 h 23"/>
                  <a:gd name="T6" fmla="*/ 0 w 24"/>
                  <a:gd name="T7" fmla="*/ 0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23"/>
                  <a:gd name="T14" fmla="*/ 24 w 24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23">
                    <a:moveTo>
                      <a:pt x="0" y="0"/>
                    </a:moveTo>
                    <a:cubicBezTo>
                      <a:pt x="1" y="8"/>
                      <a:pt x="3" y="16"/>
                      <a:pt x="6" y="23"/>
                    </a:cubicBezTo>
                    <a:cubicBezTo>
                      <a:pt x="19" y="20"/>
                      <a:pt x="19" y="22"/>
                      <a:pt x="24" y="11"/>
                    </a:cubicBezTo>
                    <a:cubicBezTo>
                      <a:pt x="20" y="0"/>
                      <a:pt x="4" y="8"/>
                      <a:pt x="0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3" name="Freeform 55"/>
              <p:cNvSpPr>
                <a:spLocks noChangeArrowheads="1"/>
              </p:cNvSpPr>
              <p:nvPr/>
            </p:nvSpPr>
            <p:spPr bwMode="auto">
              <a:xfrm>
                <a:off x="4076" y="1228"/>
                <a:ext cx="52" cy="35"/>
              </a:xfrm>
              <a:custGeom>
                <a:avLst/>
                <a:gdLst>
                  <a:gd name="T0" fmla="*/ 3 w 60"/>
                  <a:gd name="T1" fmla="*/ 0 h 49"/>
                  <a:gd name="T2" fmla="*/ 0 w 60"/>
                  <a:gd name="T3" fmla="*/ 2 h 49"/>
                  <a:gd name="T4" fmla="*/ 12 w 60"/>
                  <a:gd name="T5" fmla="*/ 4 h 49"/>
                  <a:gd name="T6" fmla="*/ 17 w 60"/>
                  <a:gd name="T7" fmla="*/ 6 h 49"/>
                  <a:gd name="T8" fmla="*/ 25 w 60"/>
                  <a:gd name="T9" fmla="*/ 6 h 49"/>
                  <a:gd name="T10" fmla="*/ 20 w 60"/>
                  <a:gd name="T11" fmla="*/ 3 h 49"/>
                  <a:gd name="T12" fmla="*/ 12 w 60"/>
                  <a:gd name="T13" fmla="*/ 1 h 49"/>
                  <a:gd name="T14" fmla="*/ 8 w 60"/>
                  <a:gd name="T15" fmla="*/ 2 h 49"/>
                  <a:gd name="T16" fmla="*/ 3 w 60"/>
                  <a:gd name="T17" fmla="*/ 0 h 4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0"/>
                  <a:gd name="T28" fmla="*/ 0 h 49"/>
                  <a:gd name="T29" fmla="*/ 60 w 60"/>
                  <a:gd name="T30" fmla="*/ 49 h 4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0" h="49">
                    <a:moveTo>
                      <a:pt x="9" y="0"/>
                    </a:moveTo>
                    <a:cubicBezTo>
                      <a:pt x="8" y="7"/>
                      <a:pt x="0" y="18"/>
                      <a:pt x="0" y="18"/>
                    </a:cubicBezTo>
                    <a:cubicBezTo>
                      <a:pt x="2" y="36"/>
                      <a:pt x="9" y="31"/>
                      <a:pt x="28" y="33"/>
                    </a:cubicBezTo>
                    <a:cubicBezTo>
                      <a:pt x="33" y="40"/>
                      <a:pt x="33" y="44"/>
                      <a:pt x="42" y="46"/>
                    </a:cubicBezTo>
                    <a:cubicBezTo>
                      <a:pt x="49" y="49"/>
                      <a:pt x="56" y="49"/>
                      <a:pt x="60" y="42"/>
                    </a:cubicBezTo>
                    <a:cubicBezTo>
                      <a:pt x="58" y="32"/>
                      <a:pt x="59" y="26"/>
                      <a:pt x="49" y="24"/>
                    </a:cubicBezTo>
                    <a:cubicBezTo>
                      <a:pt x="47" y="12"/>
                      <a:pt x="41" y="5"/>
                      <a:pt x="28" y="3"/>
                    </a:cubicBezTo>
                    <a:cubicBezTo>
                      <a:pt x="23" y="10"/>
                      <a:pt x="30" y="23"/>
                      <a:pt x="19" y="16"/>
                    </a:cubicBezTo>
                    <a:cubicBezTo>
                      <a:pt x="17" y="6"/>
                      <a:pt x="20" y="0"/>
                      <a:pt x="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4" name="Freeform 56"/>
              <p:cNvSpPr>
                <a:spLocks noChangeArrowheads="1"/>
              </p:cNvSpPr>
              <p:nvPr/>
            </p:nvSpPr>
            <p:spPr bwMode="auto">
              <a:xfrm>
                <a:off x="4156" y="1294"/>
                <a:ext cx="27" cy="31"/>
              </a:xfrm>
              <a:custGeom>
                <a:avLst/>
                <a:gdLst>
                  <a:gd name="T0" fmla="*/ 10 w 32"/>
                  <a:gd name="T1" fmla="*/ 0 h 44"/>
                  <a:gd name="T2" fmla="*/ 3 w 32"/>
                  <a:gd name="T3" fmla="*/ 1 h 44"/>
                  <a:gd name="T4" fmla="*/ 4 w 32"/>
                  <a:gd name="T5" fmla="*/ 4 h 44"/>
                  <a:gd name="T6" fmla="*/ 8 w 32"/>
                  <a:gd name="T7" fmla="*/ 4 h 44"/>
                  <a:gd name="T8" fmla="*/ 10 w 32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44"/>
                  <a:gd name="T17" fmla="*/ 32 w 32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44">
                    <a:moveTo>
                      <a:pt x="28" y="0"/>
                    </a:moveTo>
                    <a:cubicBezTo>
                      <a:pt x="32" y="10"/>
                      <a:pt x="18" y="9"/>
                      <a:pt x="10" y="11"/>
                    </a:cubicBezTo>
                    <a:cubicBezTo>
                      <a:pt x="0" y="18"/>
                      <a:pt x="7" y="24"/>
                      <a:pt x="12" y="32"/>
                    </a:cubicBezTo>
                    <a:cubicBezTo>
                      <a:pt x="14" y="44"/>
                      <a:pt x="15" y="41"/>
                      <a:pt x="24" y="36"/>
                    </a:cubicBezTo>
                    <a:cubicBezTo>
                      <a:pt x="32" y="25"/>
                      <a:pt x="29" y="14"/>
                      <a:pt x="2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5" name="Freeform 57"/>
              <p:cNvSpPr>
                <a:spLocks noChangeArrowheads="1"/>
              </p:cNvSpPr>
              <p:nvPr/>
            </p:nvSpPr>
            <p:spPr bwMode="auto">
              <a:xfrm>
                <a:off x="4463" y="1255"/>
                <a:ext cx="53" cy="44"/>
              </a:xfrm>
              <a:custGeom>
                <a:avLst/>
                <a:gdLst>
                  <a:gd name="T0" fmla="*/ 3 w 61"/>
                  <a:gd name="T1" fmla="*/ 0 h 63"/>
                  <a:gd name="T2" fmla="*/ 0 w 61"/>
                  <a:gd name="T3" fmla="*/ 1 h 63"/>
                  <a:gd name="T4" fmla="*/ 10 w 61"/>
                  <a:gd name="T5" fmla="*/ 4 h 63"/>
                  <a:gd name="T6" fmla="*/ 15 w 61"/>
                  <a:gd name="T7" fmla="*/ 6 h 63"/>
                  <a:gd name="T8" fmla="*/ 20 w 61"/>
                  <a:gd name="T9" fmla="*/ 7 h 63"/>
                  <a:gd name="T10" fmla="*/ 26 w 61"/>
                  <a:gd name="T11" fmla="*/ 6 h 63"/>
                  <a:gd name="T12" fmla="*/ 15 w 61"/>
                  <a:gd name="T13" fmla="*/ 2 h 63"/>
                  <a:gd name="T14" fmla="*/ 3 w 61"/>
                  <a:gd name="T15" fmla="*/ 0 h 6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1"/>
                  <a:gd name="T25" fmla="*/ 0 h 63"/>
                  <a:gd name="T26" fmla="*/ 61 w 61"/>
                  <a:gd name="T27" fmla="*/ 63 h 6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1" h="63">
                    <a:moveTo>
                      <a:pt x="7" y="0"/>
                    </a:moveTo>
                    <a:cubicBezTo>
                      <a:pt x="6" y="6"/>
                      <a:pt x="3" y="9"/>
                      <a:pt x="0" y="14"/>
                    </a:cubicBezTo>
                    <a:cubicBezTo>
                      <a:pt x="7" y="23"/>
                      <a:pt x="13" y="31"/>
                      <a:pt x="24" y="35"/>
                    </a:cubicBezTo>
                    <a:cubicBezTo>
                      <a:pt x="27" y="42"/>
                      <a:pt x="31" y="48"/>
                      <a:pt x="36" y="54"/>
                    </a:cubicBezTo>
                    <a:cubicBezTo>
                      <a:pt x="37" y="61"/>
                      <a:pt x="40" y="59"/>
                      <a:pt x="46" y="63"/>
                    </a:cubicBezTo>
                    <a:cubicBezTo>
                      <a:pt x="54" y="62"/>
                      <a:pt x="56" y="62"/>
                      <a:pt x="61" y="56"/>
                    </a:cubicBezTo>
                    <a:cubicBezTo>
                      <a:pt x="59" y="46"/>
                      <a:pt x="42" y="23"/>
                      <a:pt x="33" y="17"/>
                    </a:cubicBezTo>
                    <a:cubicBezTo>
                      <a:pt x="23" y="10"/>
                      <a:pt x="14" y="9"/>
                      <a:pt x="7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6" name="Freeform 58"/>
              <p:cNvSpPr>
                <a:spLocks noChangeArrowheads="1"/>
              </p:cNvSpPr>
              <p:nvPr/>
            </p:nvSpPr>
            <p:spPr bwMode="auto">
              <a:xfrm>
                <a:off x="4006" y="1310"/>
                <a:ext cx="53" cy="47"/>
              </a:xfrm>
              <a:custGeom>
                <a:avLst/>
                <a:gdLst>
                  <a:gd name="T0" fmla="*/ 12 w 61"/>
                  <a:gd name="T1" fmla="*/ 1 h 67"/>
                  <a:gd name="T2" fmla="*/ 13 w 61"/>
                  <a:gd name="T3" fmla="*/ 4 h 67"/>
                  <a:gd name="T4" fmla="*/ 7 w 61"/>
                  <a:gd name="T5" fmla="*/ 6 h 67"/>
                  <a:gd name="T6" fmla="*/ 10 w 61"/>
                  <a:gd name="T7" fmla="*/ 8 h 67"/>
                  <a:gd name="T8" fmla="*/ 20 w 61"/>
                  <a:gd name="T9" fmla="*/ 7 h 67"/>
                  <a:gd name="T10" fmla="*/ 26 w 61"/>
                  <a:gd name="T11" fmla="*/ 6 h 67"/>
                  <a:gd name="T12" fmla="*/ 22 w 61"/>
                  <a:gd name="T13" fmla="*/ 4 h 67"/>
                  <a:gd name="T14" fmla="*/ 24 w 61"/>
                  <a:gd name="T15" fmla="*/ 2 h 67"/>
                  <a:gd name="T16" fmla="*/ 23 w 61"/>
                  <a:gd name="T17" fmla="*/ 1 h 67"/>
                  <a:gd name="T18" fmla="*/ 20 w 61"/>
                  <a:gd name="T19" fmla="*/ 1 h 67"/>
                  <a:gd name="T20" fmla="*/ 22 w 61"/>
                  <a:gd name="T21" fmla="*/ 1 h 67"/>
                  <a:gd name="T22" fmla="*/ 21 w 61"/>
                  <a:gd name="T23" fmla="*/ 2 h 67"/>
                  <a:gd name="T24" fmla="*/ 18 w 61"/>
                  <a:gd name="T25" fmla="*/ 3 h 67"/>
                  <a:gd name="T26" fmla="*/ 12 w 61"/>
                  <a:gd name="T27" fmla="*/ 1 h 6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61"/>
                  <a:gd name="T43" fmla="*/ 0 h 67"/>
                  <a:gd name="T44" fmla="*/ 61 w 61"/>
                  <a:gd name="T45" fmla="*/ 67 h 6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61" h="67">
                    <a:moveTo>
                      <a:pt x="28" y="7"/>
                    </a:moveTo>
                    <a:cubicBezTo>
                      <a:pt x="17" y="15"/>
                      <a:pt x="24" y="25"/>
                      <a:pt x="30" y="34"/>
                    </a:cubicBezTo>
                    <a:cubicBezTo>
                      <a:pt x="27" y="44"/>
                      <a:pt x="26" y="44"/>
                      <a:pt x="16" y="43"/>
                    </a:cubicBezTo>
                    <a:cubicBezTo>
                      <a:pt x="0" y="46"/>
                      <a:pt x="13" y="63"/>
                      <a:pt x="22" y="67"/>
                    </a:cubicBezTo>
                    <a:cubicBezTo>
                      <a:pt x="31" y="65"/>
                      <a:pt x="39" y="60"/>
                      <a:pt x="48" y="58"/>
                    </a:cubicBezTo>
                    <a:cubicBezTo>
                      <a:pt x="51" y="52"/>
                      <a:pt x="54" y="50"/>
                      <a:pt x="60" y="47"/>
                    </a:cubicBezTo>
                    <a:cubicBezTo>
                      <a:pt x="61" y="40"/>
                      <a:pt x="51" y="28"/>
                      <a:pt x="51" y="28"/>
                    </a:cubicBezTo>
                    <a:cubicBezTo>
                      <a:pt x="52" y="22"/>
                      <a:pt x="55" y="19"/>
                      <a:pt x="57" y="14"/>
                    </a:cubicBezTo>
                    <a:cubicBezTo>
                      <a:pt x="56" y="10"/>
                      <a:pt x="58" y="5"/>
                      <a:pt x="55" y="2"/>
                    </a:cubicBezTo>
                    <a:cubicBezTo>
                      <a:pt x="53" y="0"/>
                      <a:pt x="48" y="2"/>
                      <a:pt x="46" y="4"/>
                    </a:cubicBezTo>
                    <a:cubicBezTo>
                      <a:pt x="45" y="5"/>
                      <a:pt x="49" y="5"/>
                      <a:pt x="51" y="5"/>
                    </a:cubicBezTo>
                    <a:cubicBezTo>
                      <a:pt x="57" y="10"/>
                      <a:pt x="52" y="9"/>
                      <a:pt x="49" y="16"/>
                    </a:cubicBezTo>
                    <a:cubicBezTo>
                      <a:pt x="58" y="23"/>
                      <a:pt x="50" y="22"/>
                      <a:pt x="43" y="23"/>
                    </a:cubicBezTo>
                    <a:cubicBezTo>
                      <a:pt x="34" y="22"/>
                      <a:pt x="31" y="16"/>
                      <a:pt x="28" y="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7" name="Freeform 59"/>
              <p:cNvSpPr>
                <a:spLocks noChangeArrowheads="1"/>
              </p:cNvSpPr>
              <p:nvPr/>
            </p:nvSpPr>
            <p:spPr bwMode="auto">
              <a:xfrm>
                <a:off x="3950" y="1328"/>
                <a:ext cx="37" cy="25"/>
              </a:xfrm>
              <a:custGeom>
                <a:avLst/>
                <a:gdLst>
                  <a:gd name="T0" fmla="*/ 8 w 43"/>
                  <a:gd name="T1" fmla="*/ 1 h 36"/>
                  <a:gd name="T2" fmla="*/ 3 w 43"/>
                  <a:gd name="T3" fmla="*/ 1 h 36"/>
                  <a:gd name="T4" fmla="*/ 13 w 43"/>
                  <a:gd name="T5" fmla="*/ 4 h 36"/>
                  <a:gd name="T6" fmla="*/ 17 w 43"/>
                  <a:gd name="T7" fmla="*/ 3 h 36"/>
                  <a:gd name="T8" fmla="*/ 8 w 43"/>
                  <a:gd name="T9" fmla="*/ 1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36"/>
                  <a:gd name="T17" fmla="*/ 43 w 43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36">
                    <a:moveTo>
                      <a:pt x="21" y="3"/>
                    </a:moveTo>
                    <a:cubicBezTo>
                      <a:pt x="14" y="0"/>
                      <a:pt x="12" y="2"/>
                      <a:pt x="6" y="6"/>
                    </a:cubicBezTo>
                    <a:cubicBezTo>
                      <a:pt x="0" y="17"/>
                      <a:pt x="23" y="32"/>
                      <a:pt x="33" y="36"/>
                    </a:cubicBezTo>
                    <a:cubicBezTo>
                      <a:pt x="36" y="35"/>
                      <a:pt x="42" y="34"/>
                      <a:pt x="42" y="30"/>
                    </a:cubicBezTo>
                    <a:cubicBezTo>
                      <a:pt x="43" y="24"/>
                      <a:pt x="27" y="3"/>
                      <a:pt x="21" y="3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8" name="Freeform 60"/>
              <p:cNvSpPr>
                <a:spLocks noChangeArrowheads="1"/>
              </p:cNvSpPr>
              <p:nvPr/>
            </p:nvSpPr>
            <p:spPr bwMode="auto">
              <a:xfrm>
                <a:off x="3926" y="1300"/>
                <a:ext cx="27" cy="29"/>
              </a:xfrm>
              <a:custGeom>
                <a:avLst/>
                <a:gdLst>
                  <a:gd name="T0" fmla="*/ 8 w 32"/>
                  <a:gd name="T1" fmla="*/ 0 h 41"/>
                  <a:gd name="T2" fmla="*/ 0 w 32"/>
                  <a:gd name="T3" fmla="*/ 3 h 41"/>
                  <a:gd name="T4" fmla="*/ 6 w 32"/>
                  <a:gd name="T5" fmla="*/ 3 h 41"/>
                  <a:gd name="T6" fmla="*/ 7 w 32"/>
                  <a:gd name="T7" fmla="*/ 4 h 41"/>
                  <a:gd name="T8" fmla="*/ 6 w 32"/>
                  <a:gd name="T9" fmla="*/ 4 h 41"/>
                  <a:gd name="T10" fmla="*/ 11 w 32"/>
                  <a:gd name="T11" fmla="*/ 3 h 41"/>
                  <a:gd name="T12" fmla="*/ 8 w 32"/>
                  <a:gd name="T13" fmla="*/ 1 h 41"/>
                  <a:gd name="T14" fmla="*/ 8 w 32"/>
                  <a:gd name="T15" fmla="*/ 0 h 4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41"/>
                  <a:gd name="T26" fmla="*/ 32 w 32"/>
                  <a:gd name="T27" fmla="*/ 41 h 4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41">
                    <a:moveTo>
                      <a:pt x="21" y="0"/>
                    </a:moveTo>
                    <a:cubicBezTo>
                      <a:pt x="15" y="10"/>
                      <a:pt x="6" y="16"/>
                      <a:pt x="0" y="26"/>
                    </a:cubicBezTo>
                    <a:cubicBezTo>
                      <a:pt x="7" y="27"/>
                      <a:pt x="10" y="27"/>
                      <a:pt x="16" y="24"/>
                    </a:cubicBezTo>
                    <a:cubicBezTo>
                      <a:pt x="17" y="26"/>
                      <a:pt x="19" y="27"/>
                      <a:pt x="19" y="29"/>
                    </a:cubicBezTo>
                    <a:cubicBezTo>
                      <a:pt x="19" y="31"/>
                      <a:pt x="15" y="33"/>
                      <a:pt x="16" y="35"/>
                    </a:cubicBezTo>
                    <a:cubicBezTo>
                      <a:pt x="19" y="41"/>
                      <a:pt x="29" y="23"/>
                      <a:pt x="30" y="21"/>
                    </a:cubicBezTo>
                    <a:cubicBezTo>
                      <a:pt x="32" y="9"/>
                      <a:pt x="26" y="19"/>
                      <a:pt x="24" y="9"/>
                    </a:cubicBezTo>
                    <a:cubicBezTo>
                      <a:pt x="25" y="1"/>
                      <a:pt x="27" y="4"/>
                      <a:pt x="2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9" name="Freeform 61"/>
              <p:cNvSpPr>
                <a:spLocks noChangeArrowheads="1"/>
              </p:cNvSpPr>
              <p:nvPr/>
            </p:nvSpPr>
            <p:spPr bwMode="auto">
              <a:xfrm>
                <a:off x="3965" y="1311"/>
                <a:ext cx="39" cy="22"/>
              </a:xfrm>
              <a:custGeom>
                <a:avLst/>
                <a:gdLst>
                  <a:gd name="T0" fmla="*/ 9 w 45"/>
                  <a:gd name="T1" fmla="*/ 0 h 32"/>
                  <a:gd name="T2" fmla="*/ 0 w 45"/>
                  <a:gd name="T3" fmla="*/ 1 h 32"/>
                  <a:gd name="T4" fmla="*/ 11 w 45"/>
                  <a:gd name="T5" fmla="*/ 3 h 32"/>
                  <a:gd name="T6" fmla="*/ 19 w 45"/>
                  <a:gd name="T7" fmla="*/ 3 h 32"/>
                  <a:gd name="T8" fmla="*/ 9 w 45"/>
                  <a:gd name="T9" fmla="*/ 1 h 32"/>
                  <a:gd name="T10" fmla="*/ 9 w 45"/>
                  <a:gd name="T11" fmla="*/ 0 h 3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"/>
                  <a:gd name="T19" fmla="*/ 0 h 32"/>
                  <a:gd name="T20" fmla="*/ 45 w 45"/>
                  <a:gd name="T21" fmla="*/ 32 h 3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" h="32">
                    <a:moveTo>
                      <a:pt x="21" y="0"/>
                    </a:moveTo>
                    <a:cubicBezTo>
                      <a:pt x="10" y="1"/>
                      <a:pt x="8" y="1"/>
                      <a:pt x="0" y="7"/>
                    </a:cubicBezTo>
                    <a:cubicBezTo>
                      <a:pt x="3" y="20"/>
                      <a:pt x="15" y="29"/>
                      <a:pt x="27" y="31"/>
                    </a:cubicBezTo>
                    <a:cubicBezTo>
                      <a:pt x="36" y="30"/>
                      <a:pt x="41" y="32"/>
                      <a:pt x="45" y="24"/>
                    </a:cubicBezTo>
                    <a:cubicBezTo>
                      <a:pt x="32" y="16"/>
                      <a:pt x="30" y="23"/>
                      <a:pt x="22" y="10"/>
                    </a:cubicBezTo>
                    <a:cubicBezTo>
                      <a:pt x="21" y="2"/>
                      <a:pt x="21" y="5"/>
                      <a:pt x="2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0" name="Freeform 62"/>
              <p:cNvSpPr>
                <a:spLocks noChangeArrowheads="1"/>
              </p:cNvSpPr>
              <p:nvPr/>
            </p:nvSpPr>
            <p:spPr bwMode="auto">
              <a:xfrm>
                <a:off x="3908" y="1000"/>
                <a:ext cx="31" cy="52"/>
              </a:xfrm>
              <a:custGeom>
                <a:avLst/>
                <a:gdLst>
                  <a:gd name="T0" fmla="*/ 15 w 35"/>
                  <a:gd name="T1" fmla="*/ 0 h 74"/>
                  <a:gd name="T2" fmla="*/ 11 w 35"/>
                  <a:gd name="T3" fmla="*/ 2 h 74"/>
                  <a:gd name="T4" fmla="*/ 4 w 35"/>
                  <a:gd name="T5" fmla="*/ 4 h 74"/>
                  <a:gd name="T6" fmla="*/ 0 w 35"/>
                  <a:gd name="T7" fmla="*/ 7 h 74"/>
                  <a:gd name="T8" fmla="*/ 4 w 35"/>
                  <a:gd name="T9" fmla="*/ 9 h 74"/>
                  <a:gd name="T10" fmla="*/ 10 w 35"/>
                  <a:gd name="T11" fmla="*/ 7 h 74"/>
                  <a:gd name="T12" fmla="*/ 17 w 35"/>
                  <a:gd name="T13" fmla="*/ 4 h 74"/>
                  <a:gd name="T14" fmla="*/ 15 w 35"/>
                  <a:gd name="T15" fmla="*/ 0 h 7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5"/>
                  <a:gd name="T25" fmla="*/ 0 h 74"/>
                  <a:gd name="T26" fmla="*/ 35 w 35"/>
                  <a:gd name="T27" fmla="*/ 74 h 7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5" h="74">
                    <a:moveTo>
                      <a:pt x="30" y="0"/>
                    </a:moveTo>
                    <a:cubicBezTo>
                      <a:pt x="33" y="8"/>
                      <a:pt x="29" y="14"/>
                      <a:pt x="21" y="15"/>
                    </a:cubicBezTo>
                    <a:cubicBezTo>
                      <a:pt x="19" y="27"/>
                      <a:pt x="24" y="33"/>
                      <a:pt x="9" y="36"/>
                    </a:cubicBezTo>
                    <a:cubicBezTo>
                      <a:pt x="13" y="50"/>
                      <a:pt x="12" y="52"/>
                      <a:pt x="0" y="59"/>
                    </a:cubicBezTo>
                    <a:cubicBezTo>
                      <a:pt x="3" y="64"/>
                      <a:pt x="5" y="69"/>
                      <a:pt x="8" y="74"/>
                    </a:cubicBezTo>
                    <a:cubicBezTo>
                      <a:pt x="15" y="71"/>
                      <a:pt x="16" y="65"/>
                      <a:pt x="20" y="59"/>
                    </a:cubicBezTo>
                    <a:cubicBezTo>
                      <a:pt x="22" y="47"/>
                      <a:pt x="28" y="41"/>
                      <a:pt x="35" y="32"/>
                    </a:cubicBezTo>
                    <a:cubicBezTo>
                      <a:pt x="34" y="26"/>
                      <a:pt x="30" y="8"/>
                      <a:pt x="30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1" name="Freeform 63"/>
              <p:cNvSpPr>
                <a:spLocks noChangeArrowheads="1"/>
              </p:cNvSpPr>
              <p:nvPr/>
            </p:nvSpPr>
            <p:spPr bwMode="auto">
              <a:xfrm>
                <a:off x="3967" y="992"/>
                <a:ext cx="22" cy="51"/>
              </a:xfrm>
              <a:custGeom>
                <a:avLst/>
                <a:gdLst>
                  <a:gd name="T0" fmla="*/ 6 w 25"/>
                  <a:gd name="T1" fmla="*/ 1 h 73"/>
                  <a:gd name="T2" fmla="*/ 4 w 25"/>
                  <a:gd name="T3" fmla="*/ 1 h 73"/>
                  <a:gd name="T4" fmla="*/ 0 w 25"/>
                  <a:gd name="T5" fmla="*/ 2 h 73"/>
                  <a:gd name="T6" fmla="*/ 7 w 25"/>
                  <a:gd name="T7" fmla="*/ 5 h 73"/>
                  <a:gd name="T8" fmla="*/ 11 w 25"/>
                  <a:gd name="T9" fmla="*/ 6 h 73"/>
                  <a:gd name="T10" fmla="*/ 8 w 25"/>
                  <a:gd name="T11" fmla="*/ 2 h 73"/>
                  <a:gd name="T12" fmla="*/ 6 w 25"/>
                  <a:gd name="T13" fmla="*/ 1 h 7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5"/>
                  <a:gd name="T22" fmla="*/ 0 h 73"/>
                  <a:gd name="T23" fmla="*/ 25 w 25"/>
                  <a:gd name="T24" fmla="*/ 73 h 7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5" h="73">
                    <a:moveTo>
                      <a:pt x="13" y="7"/>
                    </a:moveTo>
                    <a:cubicBezTo>
                      <a:pt x="9" y="0"/>
                      <a:pt x="7" y="2"/>
                      <a:pt x="4" y="8"/>
                    </a:cubicBezTo>
                    <a:cubicBezTo>
                      <a:pt x="3" y="13"/>
                      <a:pt x="1" y="17"/>
                      <a:pt x="0" y="22"/>
                    </a:cubicBezTo>
                    <a:cubicBezTo>
                      <a:pt x="1" y="35"/>
                      <a:pt x="6" y="33"/>
                      <a:pt x="15" y="41"/>
                    </a:cubicBezTo>
                    <a:cubicBezTo>
                      <a:pt x="16" y="52"/>
                      <a:pt x="15" y="73"/>
                      <a:pt x="25" y="56"/>
                    </a:cubicBezTo>
                    <a:cubicBezTo>
                      <a:pt x="24" y="33"/>
                      <a:pt x="23" y="36"/>
                      <a:pt x="16" y="20"/>
                    </a:cubicBezTo>
                    <a:cubicBezTo>
                      <a:pt x="15" y="11"/>
                      <a:pt x="16" y="15"/>
                      <a:pt x="13" y="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2" name="Freeform 64"/>
              <p:cNvSpPr>
                <a:spLocks noChangeArrowheads="1"/>
              </p:cNvSpPr>
              <p:nvPr/>
            </p:nvSpPr>
            <p:spPr bwMode="auto">
              <a:xfrm>
                <a:off x="3992" y="976"/>
                <a:ext cx="12" cy="23"/>
              </a:xfrm>
              <a:custGeom>
                <a:avLst/>
                <a:gdLst>
                  <a:gd name="T0" fmla="*/ 4 w 14"/>
                  <a:gd name="T1" fmla="*/ 0 h 33"/>
                  <a:gd name="T2" fmla="*/ 1 w 14"/>
                  <a:gd name="T3" fmla="*/ 1 h 33"/>
                  <a:gd name="T4" fmla="*/ 4 w 14"/>
                  <a:gd name="T5" fmla="*/ 3 h 33"/>
                  <a:gd name="T6" fmla="*/ 4 w 14"/>
                  <a:gd name="T7" fmla="*/ 0 h 3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33"/>
                  <a:gd name="T14" fmla="*/ 14 w 14"/>
                  <a:gd name="T15" fmla="*/ 33 h 3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33">
                    <a:moveTo>
                      <a:pt x="11" y="0"/>
                    </a:moveTo>
                    <a:cubicBezTo>
                      <a:pt x="7" y="3"/>
                      <a:pt x="5" y="7"/>
                      <a:pt x="1" y="10"/>
                    </a:cubicBezTo>
                    <a:cubicBezTo>
                      <a:pt x="2" y="18"/>
                      <a:pt x="0" y="33"/>
                      <a:pt x="11" y="25"/>
                    </a:cubicBezTo>
                    <a:cubicBezTo>
                      <a:pt x="14" y="15"/>
                      <a:pt x="5" y="4"/>
                      <a:pt x="1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3" name="Freeform 65"/>
              <p:cNvSpPr>
                <a:spLocks noChangeArrowheads="1"/>
              </p:cNvSpPr>
              <p:nvPr/>
            </p:nvSpPr>
            <p:spPr bwMode="auto">
              <a:xfrm>
                <a:off x="4004" y="987"/>
                <a:ext cx="24" cy="45"/>
              </a:xfrm>
              <a:custGeom>
                <a:avLst/>
                <a:gdLst>
                  <a:gd name="T0" fmla="*/ 3 w 28"/>
                  <a:gd name="T1" fmla="*/ 0 h 64"/>
                  <a:gd name="T2" fmla="*/ 4 w 28"/>
                  <a:gd name="T3" fmla="*/ 2 h 64"/>
                  <a:gd name="T4" fmla="*/ 8 w 28"/>
                  <a:gd name="T5" fmla="*/ 3 h 64"/>
                  <a:gd name="T6" fmla="*/ 3 w 28"/>
                  <a:gd name="T7" fmla="*/ 4 h 64"/>
                  <a:gd name="T8" fmla="*/ 0 w 28"/>
                  <a:gd name="T9" fmla="*/ 6 h 64"/>
                  <a:gd name="T10" fmla="*/ 4 w 28"/>
                  <a:gd name="T11" fmla="*/ 7 h 64"/>
                  <a:gd name="T12" fmla="*/ 10 w 28"/>
                  <a:gd name="T13" fmla="*/ 3 h 64"/>
                  <a:gd name="T14" fmla="*/ 3 w 28"/>
                  <a:gd name="T15" fmla="*/ 0 h 6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8"/>
                  <a:gd name="T25" fmla="*/ 0 h 64"/>
                  <a:gd name="T26" fmla="*/ 28 w 28"/>
                  <a:gd name="T27" fmla="*/ 64 h 6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8" h="64">
                    <a:moveTo>
                      <a:pt x="5" y="0"/>
                    </a:moveTo>
                    <a:cubicBezTo>
                      <a:pt x="6" y="5"/>
                      <a:pt x="7" y="10"/>
                      <a:pt x="11" y="14"/>
                    </a:cubicBezTo>
                    <a:cubicBezTo>
                      <a:pt x="14" y="17"/>
                      <a:pt x="20" y="21"/>
                      <a:pt x="20" y="21"/>
                    </a:cubicBezTo>
                    <a:cubicBezTo>
                      <a:pt x="9" y="27"/>
                      <a:pt x="0" y="23"/>
                      <a:pt x="8" y="39"/>
                    </a:cubicBezTo>
                    <a:cubicBezTo>
                      <a:pt x="6" y="47"/>
                      <a:pt x="4" y="50"/>
                      <a:pt x="0" y="56"/>
                    </a:cubicBezTo>
                    <a:cubicBezTo>
                      <a:pt x="4" y="62"/>
                      <a:pt x="7" y="64"/>
                      <a:pt x="11" y="57"/>
                    </a:cubicBezTo>
                    <a:cubicBezTo>
                      <a:pt x="13" y="43"/>
                      <a:pt x="10" y="29"/>
                      <a:pt x="26" y="26"/>
                    </a:cubicBezTo>
                    <a:cubicBezTo>
                      <a:pt x="28" y="15"/>
                      <a:pt x="14" y="4"/>
                      <a:pt x="5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4" name="Freeform 66"/>
              <p:cNvSpPr>
                <a:spLocks noChangeArrowheads="1"/>
              </p:cNvSpPr>
              <p:nvPr/>
            </p:nvSpPr>
            <p:spPr bwMode="auto">
              <a:xfrm>
                <a:off x="3694" y="1052"/>
                <a:ext cx="14" cy="25"/>
              </a:xfrm>
              <a:custGeom>
                <a:avLst/>
                <a:gdLst>
                  <a:gd name="T0" fmla="*/ 7 w 16"/>
                  <a:gd name="T1" fmla="*/ 1 h 36"/>
                  <a:gd name="T2" fmla="*/ 0 w 16"/>
                  <a:gd name="T3" fmla="*/ 1 h 36"/>
                  <a:gd name="T4" fmla="*/ 4 w 16"/>
                  <a:gd name="T5" fmla="*/ 2 h 36"/>
                  <a:gd name="T6" fmla="*/ 7 w 16"/>
                  <a:gd name="T7" fmla="*/ 1 h 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"/>
                  <a:gd name="T13" fmla="*/ 0 h 36"/>
                  <a:gd name="T14" fmla="*/ 16 w 16"/>
                  <a:gd name="T15" fmla="*/ 36 h 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" h="36">
                    <a:moveTo>
                      <a:pt x="14" y="3"/>
                    </a:moveTo>
                    <a:cubicBezTo>
                      <a:pt x="7" y="0"/>
                      <a:pt x="4" y="1"/>
                      <a:pt x="0" y="7"/>
                    </a:cubicBezTo>
                    <a:cubicBezTo>
                      <a:pt x="3" y="14"/>
                      <a:pt x="2" y="17"/>
                      <a:pt x="8" y="22"/>
                    </a:cubicBezTo>
                    <a:cubicBezTo>
                      <a:pt x="16" y="36"/>
                      <a:pt x="11" y="7"/>
                      <a:pt x="14" y="3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5" name="Freeform 67"/>
              <p:cNvSpPr>
                <a:spLocks noChangeArrowheads="1"/>
              </p:cNvSpPr>
              <p:nvPr/>
            </p:nvSpPr>
            <p:spPr bwMode="auto">
              <a:xfrm>
                <a:off x="3683" y="1030"/>
                <a:ext cx="11" cy="14"/>
              </a:xfrm>
              <a:custGeom>
                <a:avLst/>
                <a:gdLst>
                  <a:gd name="T0" fmla="*/ 3 w 13"/>
                  <a:gd name="T1" fmla="*/ 1 h 20"/>
                  <a:gd name="T2" fmla="*/ 1 w 13"/>
                  <a:gd name="T3" fmla="*/ 1 h 20"/>
                  <a:gd name="T4" fmla="*/ 3 w 13"/>
                  <a:gd name="T5" fmla="*/ 3 h 20"/>
                  <a:gd name="T6" fmla="*/ 3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6" name="Freeform 68"/>
              <p:cNvSpPr>
                <a:spLocks noChangeArrowheads="1"/>
              </p:cNvSpPr>
              <p:nvPr/>
            </p:nvSpPr>
            <p:spPr bwMode="auto">
              <a:xfrm>
                <a:off x="3678" y="1013"/>
                <a:ext cx="14" cy="14"/>
              </a:xfrm>
              <a:custGeom>
                <a:avLst/>
                <a:gdLst>
                  <a:gd name="T0" fmla="*/ 4 w 16"/>
                  <a:gd name="T1" fmla="*/ 1 h 19"/>
                  <a:gd name="T2" fmla="*/ 0 w 16"/>
                  <a:gd name="T3" fmla="*/ 1 h 19"/>
                  <a:gd name="T4" fmla="*/ 6 w 16"/>
                  <a:gd name="T5" fmla="*/ 3 h 19"/>
                  <a:gd name="T6" fmla="*/ 4 w 16"/>
                  <a:gd name="T7" fmla="*/ 1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"/>
                  <a:gd name="T13" fmla="*/ 0 h 19"/>
                  <a:gd name="T14" fmla="*/ 16 w 16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" h="19">
                    <a:moveTo>
                      <a:pt x="10" y="5"/>
                    </a:moveTo>
                    <a:cubicBezTo>
                      <a:pt x="4" y="0"/>
                      <a:pt x="1" y="3"/>
                      <a:pt x="0" y="10"/>
                    </a:cubicBezTo>
                    <a:cubicBezTo>
                      <a:pt x="4" y="15"/>
                      <a:pt x="7" y="16"/>
                      <a:pt x="12" y="19"/>
                    </a:cubicBezTo>
                    <a:cubicBezTo>
                      <a:pt x="16" y="12"/>
                      <a:pt x="14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7" name="Freeform 69"/>
              <p:cNvSpPr>
                <a:spLocks noChangeArrowheads="1"/>
              </p:cNvSpPr>
              <p:nvPr/>
            </p:nvSpPr>
            <p:spPr bwMode="auto">
              <a:xfrm>
                <a:off x="3664" y="976"/>
                <a:ext cx="13" cy="18"/>
              </a:xfrm>
              <a:custGeom>
                <a:avLst/>
                <a:gdLst>
                  <a:gd name="T0" fmla="*/ 6 w 14"/>
                  <a:gd name="T1" fmla="*/ 0 h 25"/>
                  <a:gd name="T2" fmla="*/ 0 w 14"/>
                  <a:gd name="T3" fmla="*/ 1 h 25"/>
                  <a:gd name="T4" fmla="*/ 7 w 14"/>
                  <a:gd name="T5" fmla="*/ 3 h 25"/>
                  <a:gd name="T6" fmla="*/ 6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8" name="Freeform 70"/>
              <p:cNvSpPr>
                <a:spLocks noChangeArrowheads="1"/>
              </p:cNvSpPr>
              <p:nvPr/>
            </p:nvSpPr>
            <p:spPr bwMode="auto">
              <a:xfrm>
                <a:off x="3667" y="999"/>
                <a:ext cx="18" cy="13"/>
              </a:xfrm>
              <a:custGeom>
                <a:avLst/>
                <a:gdLst>
                  <a:gd name="T0" fmla="*/ 4 w 22"/>
                  <a:gd name="T1" fmla="*/ 0 h 18"/>
                  <a:gd name="T2" fmla="*/ 6 w 22"/>
                  <a:gd name="T3" fmla="*/ 3 h 18"/>
                  <a:gd name="T4" fmla="*/ 4 w 22"/>
                  <a:gd name="T5" fmla="*/ 1 h 18"/>
                  <a:gd name="T6" fmla="*/ 4 w 22"/>
                  <a:gd name="T7" fmla="*/ 0 h 1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"/>
                  <a:gd name="T13" fmla="*/ 0 h 18"/>
                  <a:gd name="T14" fmla="*/ 22 w 22"/>
                  <a:gd name="T15" fmla="*/ 18 h 1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" h="18">
                    <a:moveTo>
                      <a:pt x="13" y="0"/>
                    </a:moveTo>
                    <a:cubicBezTo>
                      <a:pt x="0" y="8"/>
                      <a:pt x="9" y="12"/>
                      <a:pt x="19" y="18"/>
                    </a:cubicBezTo>
                    <a:cubicBezTo>
                      <a:pt x="20" y="11"/>
                      <a:pt x="22" y="8"/>
                      <a:pt x="14" y="6"/>
                    </a:cubicBezTo>
                    <a:cubicBezTo>
                      <a:pt x="9" y="3"/>
                      <a:pt x="9" y="5"/>
                      <a:pt x="13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9" name="Freeform 71"/>
              <p:cNvSpPr>
                <a:spLocks noChangeArrowheads="1"/>
              </p:cNvSpPr>
              <p:nvPr/>
            </p:nvSpPr>
            <p:spPr bwMode="auto">
              <a:xfrm>
                <a:off x="4628" y="1582"/>
                <a:ext cx="52" cy="56"/>
              </a:xfrm>
              <a:custGeom>
                <a:avLst/>
                <a:gdLst>
                  <a:gd name="T0" fmla="*/ 4 w 60"/>
                  <a:gd name="T1" fmla="*/ 1 h 81"/>
                  <a:gd name="T2" fmla="*/ 3 w 60"/>
                  <a:gd name="T3" fmla="*/ 2 h 81"/>
                  <a:gd name="T4" fmla="*/ 7 w 60"/>
                  <a:gd name="T5" fmla="*/ 4 h 81"/>
                  <a:gd name="T6" fmla="*/ 11 w 60"/>
                  <a:gd name="T7" fmla="*/ 6 h 81"/>
                  <a:gd name="T8" fmla="*/ 17 w 60"/>
                  <a:gd name="T9" fmla="*/ 7 h 81"/>
                  <a:gd name="T10" fmla="*/ 22 w 60"/>
                  <a:gd name="T11" fmla="*/ 9 h 81"/>
                  <a:gd name="T12" fmla="*/ 22 w 60"/>
                  <a:gd name="T13" fmla="*/ 6 h 81"/>
                  <a:gd name="T14" fmla="*/ 18 w 60"/>
                  <a:gd name="T15" fmla="*/ 4 h 81"/>
                  <a:gd name="T16" fmla="*/ 10 w 60"/>
                  <a:gd name="T17" fmla="*/ 2 h 81"/>
                  <a:gd name="T18" fmla="*/ 4 w 60"/>
                  <a:gd name="T19" fmla="*/ 1 h 8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0"/>
                  <a:gd name="T31" fmla="*/ 0 h 81"/>
                  <a:gd name="T32" fmla="*/ 60 w 60"/>
                  <a:gd name="T33" fmla="*/ 81 h 8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0" h="81">
                    <a:moveTo>
                      <a:pt x="10" y="7"/>
                    </a:moveTo>
                    <a:cubicBezTo>
                      <a:pt x="0" y="0"/>
                      <a:pt x="0" y="9"/>
                      <a:pt x="3" y="18"/>
                    </a:cubicBezTo>
                    <a:cubicBezTo>
                      <a:pt x="5" y="25"/>
                      <a:pt x="12" y="32"/>
                      <a:pt x="15" y="39"/>
                    </a:cubicBezTo>
                    <a:cubicBezTo>
                      <a:pt x="16" y="51"/>
                      <a:pt x="17" y="51"/>
                      <a:pt x="27" y="54"/>
                    </a:cubicBezTo>
                    <a:cubicBezTo>
                      <a:pt x="31" y="57"/>
                      <a:pt x="36" y="60"/>
                      <a:pt x="40" y="63"/>
                    </a:cubicBezTo>
                    <a:cubicBezTo>
                      <a:pt x="43" y="70"/>
                      <a:pt x="45" y="77"/>
                      <a:pt x="51" y="81"/>
                    </a:cubicBezTo>
                    <a:cubicBezTo>
                      <a:pt x="60" y="75"/>
                      <a:pt x="56" y="66"/>
                      <a:pt x="52" y="57"/>
                    </a:cubicBezTo>
                    <a:cubicBezTo>
                      <a:pt x="51" y="49"/>
                      <a:pt x="50" y="41"/>
                      <a:pt x="43" y="37"/>
                    </a:cubicBezTo>
                    <a:cubicBezTo>
                      <a:pt x="37" y="30"/>
                      <a:pt x="33" y="23"/>
                      <a:pt x="25" y="18"/>
                    </a:cubicBezTo>
                    <a:cubicBezTo>
                      <a:pt x="20" y="12"/>
                      <a:pt x="17" y="9"/>
                      <a:pt x="10" y="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0" name="Freeform 72"/>
              <p:cNvSpPr>
                <a:spLocks noChangeArrowheads="1"/>
              </p:cNvSpPr>
              <p:nvPr/>
            </p:nvSpPr>
            <p:spPr bwMode="auto">
              <a:xfrm>
                <a:off x="4894" y="1536"/>
                <a:ext cx="61" cy="43"/>
              </a:xfrm>
              <a:custGeom>
                <a:avLst/>
                <a:gdLst>
                  <a:gd name="T0" fmla="*/ 11 w 71"/>
                  <a:gd name="T1" fmla="*/ 3 h 61"/>
                  <a:gd name="T2" fmla="*/ 5 w 71"/>
                  <a:gd name="T3" fmla="*/ 4 h 61"/>
                  <a:gd name="T4" fmla="*/ 1 w 71"/>
                  <a:gd name="T5" fmla="*/ 6 h 61"/>
                  <a:gd name="T6" fmla="*/ 5 w 71"/>
                  <a:gd name="T7" fmla="*/ 8 h 61"/>
                  <a:gd name="T8" fmla="*/ 11 w 71"/>
                  <a:gd name="T9" fmla="*/ 6 h 61"/>
                  <a:gd name="T10" fmla="*/ 15 w 71"/>
                  <a:gd name="T11" fmla="*/ 3 h 61"/>
                  <a:gd name="T12" fmla="*/ 21 w 71"/>
                  <a:gd name="T13" fmla="*/ 0 h 61"/>
                  <a:gd name="T14" fmla="*/ 29 w 71"/>
                  <a:gd name="T15" fmla="*/ 1 h 61"/>
                  <a:gd name="T16" fmla="*/ 14 w 71"/>
                  <a:gd name="T17" fmla="*/ 3 h 61"/>
                  <a:gd name="T18" fmla="*/ 11 w 71"/>
                  <a:gd name="T19" fmla="*/ 3 h 6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71"/>
                  <a:gd name="T31" fmla="*/ 0 h 61"/>
                  <a:gd name="T32" fmla="*/ 71 w 71"/>
                  <a:gd name="T33" fmla="*/ 61 h 6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71" h="61">
                    <a:moveTo>
                      <a:pt x="28" y="23"/>
                    </a:moveTo>
                    <a:cubicBezTo>
                      <a:pt x="25" y="33"/>
                      <a:pt x="25" y="33"/>
                      <a:pt x="13" y="32"/>
                    </a:cubicBezTo>
                    <a:cubicBezTo>
                      <a:pt x="2" y="33"/>
                      <a:pt x="3" y="34"/>
                      <a:pt x="1" y="44"/>
                    </a:cubicBezTo>
                    <a:cubicBezTo>
                      <a:pt x="2" y="60"/>
                      <a:pt x="0" y="61"/>
                      <a:pt x="13" y="59"/>
                    </a:cubicBezTo>
                    <a:cubicBezTo>
                      <a:pt x="19" y="54"/>
                      <a:pt x="21" y="48"/>
                      <a:pt x="28" y="44"/>
                    </a:cubicBezTo>
                    <a:cubicBezTo>
                      <a:pt x="30" y="33"/>
                      <a:pt x="28" y="25"/>
                      <a:pt x="40" y="23"/>
                    </a:cubicBezTo>
                    <a:cubicBezTo>
                      <a:pt x="42" y="12"/>
                      <a:pt x="44" y="4"/>
                      <a:pt x="55" y="0"/>
                    </a:cubicBezTo>
                    <a:cubicBezTo>
                      <a:pt x="65" y="2"/>
                      <a:pt x="69" y="1"/>
                      <a:pt x="71" y="11"/>
                    </a:cubicBezTo>
                    <a:cubicBezTo>
                      <a:pt x="63" y="22"/>
                      <a:pt x="48" y="21"/>
                      <a:pt x="35" y="23"/>
                    </a:cubicBezTo>
                    <a:cubicBezTo>
                      <a:pt x="30" y="27"/>
                      <a:pt x="32" y="27"/>
                      <a:pt x="28" y="23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1" name="Freeform 73"/>
              <p:cNvSpPr>
                <a:spLocks noChangeArrowheads="1"/>
              </p:cNvSpPr>
              <p:nvPr/>
            </p:nvSpPr>
            <p:spPr bwMode="auto">
              <a:xfrm>
                <a:off x="4710" y="1513"/>
                <a:ext cx="20" cy="21"/>
              </a:xfrm>
              <a:custGeom>
                <a:avLst/>
                <a:gdLst>
                  <a:gd name="T0" fmla="*/ 3 w 23"/>
                  <a:gd name="T1" fmla="*/ 0 h 30"/>
                  <a:gd name="T2" fmla="*/ 0 w 23"/>
                  <a:gd name="T3" fmla="*/ 2 h 30"/>
                  <a:gd name="T4" fmla="*/ 5 w 23"/>
                  <a:gd name="T5" fmla="*/ 4 h 30"/>
                  <a:gd name="T6" fmla="*/ 3 w 23"/>
                  <a:gd name="T7" fmla="*/ 0 h 3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3"/>
                  <a:gd name="T13" fmla="*/ 0 h 30"/>
                  <a:gd name="T14" fmla="*/ 23 w 23"/>
                  <a:gd name="T15" fmla="*/ 30 h 3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3" h="30">
                    <a:moveTo>
                      <a:pt x="9" y="0"/>
                    </a:moveTo>
                    <a:cubicBezTo>
                      <a:pt x="8" y="7"/>
                      <a:pt x="3" y="8"/>
                      <a:pt x="0" y="14"/>
                    </a:cubicBezTo>
                    <a:cubicBezTo>
                      <a:pt x="3" y="21"/>
                      <a:pt x="8" y="24"/>
                      <a:pt x="12" y="30"/>
                    </a:cubicBezTo>
                    <a:cubicBezTo>
                      <a:pt x="23" y="15"/>
                      <a:pt x="4" y="9"/>
                      <a:pt x="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2" name="Freeform 74"/>
              <p:cNvSpPr>
                <a:spLocks noChangeArrowheads="1"/>
              </p:cNvSpPr>
              <p:nvPr/>
            </p:nvSpPr>
            <p:spPr bwMode="auto">
              <a:xfrm>
                <a:off x="4701" y="1492"/>
                <a:ext cx="23" cy="16"/>
              </a:xfrm>
              <a:custGeom>
                <a:avLst/>
                <a:gdLst>
                  <a:gd name="T0" fmla="*/ 10 w 26"/>
                  <a:gd name="T1" fmla="*/ 0 h 23"/>
                  <a:gd name="T2" fmla="*/ 0 w 26"/>
                  <a:gd name="T3" fmla="*/ 1 h 23"/>
                  <a:gd name="T4" fmla="*/ 11 w 26"/>
                  <a:gd name="T5" fmla="*/ 2 h 23"/>
                  <a:gd name="T6" fmla="*/ 10 w 26"/>
                  <a:gd name="T7" fmla="*/ 0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"/>
                  <a:gd name="T13" fmla="*/ 0 h 23"/>
                  <a:gd name="T14" fmla="*/ 26 w 26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" h="23">
                    <a:moveTo>
                      <a:pt x="19" y="0"/>
                    </a:moveTo>
                    <a:cubicBezTo>
                      <a:pt x="17" y="12"/>
                      <a:pt x="10" y="11"/>
                      <a:pt x="0" y="14"/>
                    </a:cubicBezTo>
                    <a:cubicBezTo>
                      <a:pt x="5" y="23"/>
                      <a:pt x="11" y="22"/>
                      <a:pt x="21" y="20"/>
                    </a:cubicBezTo>
                    <a:cubicBezTo>
                      <a:pt x="26" y="12"/>
                      <a:pt x="23" y="7"/>
                      <a:pt x="1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3" name="Freeform 75"/>
              <p:cNvSpPr>
                <a:spLocks noChangeArrowheads="1"/>
              </p:cNvSpPr>
              <p:nvPr/>
            </p:nvSpPr>
            <p:spPr bwMode="auto">
              <a:xfrm>
                <a:off x="4525" y="1311"/>
                <a:ext cx="27" cy="31"/>
              </a:xfrm>
              <a:custGeom>
                <a:avLst/>
                <a:gdLst>
                  <a:gd name="T0" fmla="*/ 10 w 32"/>
                  <a:gd name="T1" fmla="*/ 0 h 44"/>
                  <a:gd name="T2" fmla="*/ 3 w 32"/>
                  <a:gd name="T3" fmla="*/ 1 h 44"/>
                  <a:gd name="T4" fmla="*/ 4 w 32"/>
                  <a:gd name="T5" fmla="*/ 4 h 44"/>
                  <a:gd name="T6" fmla="*/ 8 w 32"/>
                  <a:gd name="T7" fmla="*/ 4 h 44"/>
                  <a:gd name="T8" fmla="*/ 10 w 32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44"/>
                  <a:gd name="T17" fmla="*/ 32 w 32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44">
                    <a:moveTo>
                      <a:pt x="28" y="0"/>
                    </a:moveTo>
                    <a:cubicBezTo>
                      <a:pt x="32" y="10"/>
                      <a:pt x="18" y="9"/>
                      <a:pt x="10" y="11"/>
                    </a:cubicBezTo>
                    <a:cubicBezTo>
                      <a:pt x="0" y="18"/>
                      <a:pt x="7" y="24"/>
                      <a:pt x="12" y="32"/>
                    </a:cubicBezTo>
                    <a:cubicBezTo>
                      <a:pt x="14" y="44"/>
                      <a:pt x="15" y="41"/>
                      <a:pt x="24" y="36"/>
                    </a:cubicBezTo>
                    <a:cubicBezTo>
                      <a:pt x="32" y="25"/>
                      <a:pt x="29" y="14"/>
                      <a:pt x="2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4" name="Freeform 76"/>
              <p:cNvSpPr>
                <a:spLocks noChangeArrowheads="1"/>
              </p:cNvSpPr>
              <p:nvPr/>
            </p:nvSpPr>
            <p:spPr bwMode="auto">
              <a:xfrm>
                <a:off x="4564" y="1351"/>
                <a:ext cx="30" cy="31"/>
              </a:xfrm>
              <a:custGeom>
                <a:avLst/>
                <a:gdLst>
                  <a:gd name="T0" fmla="*/ 14 w 34"/>
                  <a:gd name="T1" fmla="*/ 0 h 44"/>
                  <a:gd name="T2" fmla="*/ 4 w 34"/>
                  <a:gd name="T3" fmla="*/ 1 h 44"/>
                  <a:gd name="T4" fmla="*/ 7 w 34"/>
                  <a:gd name="T5" fmla="*/ 4 h 44"/>
                  <a:gd name="T6" fmla="*/ 12 w 34"/>
                  <a:gd name="T7" fmla="*/ 4 h 44"/>
                  <a:gd name="T8" fmla="*/ 14 w 34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44"/>
                  <a:gd name="T17" fmla="*/ 34 w 34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44">
                    <a:moveTo>
                      <a:pt x="30" y="0"/>
                    </a:moveTo>
                    <a:cubicBezTo>
                      <a:pt x="34" y="10"/>
                      <a:pt x="18" y="7"/>
                      <a:pt x="10" y="9"/>
                    </a:cubicBezTo>
                    <a:cubicBezTo>
                      <a:pt x="0" y="16"/>
                      <a:pt x="9" y="24"/>
                      <a:pt x="14" y="32"/>
                    </a:cubicBezTo>
                    <a:cubicBezTo>
                      <a:pt x="16" y="44"/>
                      <a:pt x="17" y="41"/>
                      <a:pt x="26" y="36"/>
                    </a:cubicBezTo>
                    <a:cubicBezTo>
                      <a:pt x="34" y="25"/>
                      <a:pt x="31" y="14"/>
                      <a:pt x="30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5" name="Freeform 77"/>
              <p:cNvSpPr>
                <a:spLocks noChangeArrowheads="1"/>
              </p:cNvSpPr>
              <p:nvPr/>
            </p:nvSpPr>
            <p:spPr bwMode="auto">
              <a:xfrm>
                <a:off x="4595" y="1410"/>
                <a:ext cx="32" cy="26"/>
              </a:xfrm>
              <a:custGeom>
                <a:avLst/>
                <a:gdLst>
                  <a:gd name="T0" fmla="*/ 12 w 38"/>
                  <a:gd name="T1" fmla="*/ 1 h 37"/>
                  <a:gd name="T2" fmla="*/ 3 w 38"/>
                  <a:gd name="T3" fmla="*/ 1 h 37"/>
                  <a:gd name="T4" fmla="*/ 5 w 38"/>
                  <a:gd name="T5" fmla="*/ 3 h 37"/>
                  <a:gd name="T6" fmla="*/ 9 w 38"/>
                  <a:gd name="T7" fmla="*/ 4 h 37"/>
                  <a:gd name="T8" fmla="*/ 12 w 38"/>
                  <a:gd name="T9" fmla="*/ 1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37"/>
                  <a:gd name="T17" fmla="*/ 38 w 38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37">
                    <a:moveTo>
                      <a:pt x="34" y="2"/>
                    </a:moveTo>
                    <a:cubicBezTo>
                      <a:pt x="38" y="12"/>
                      <a:pt x="18" y="0"/>
                      <a:pt x="10" y="2"/>
                    </a:cubicBezTo>
                    <a:cubicBezTo>
                      <a:pt x="0" y="9"/>
                      <a:pt x="9" y="17"/>
                      <a:pt x="14" y="25"/>
                    </a:cubicBezTo>
                    <a:cubicBezTo>
                      <a:pt x="16" y="37"/>
                      <a:pt x="17" y="34"/>
                      <a:pt x="26" y="29"/>
                    </a:cubicBezTo>
                    <a:cubicBezTo>
                      <a:pt x="34" y="18"/>
                      <a:pt x="35" y="16"/>
                      <a:pt x="34" y="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6" name="Freeform 78"/>
              <p:cNvSpPr>
                <a:spLocks noChangeArrowheads="1"/>
              </p:cNvSpPr>
              <p:nvPr/>
            </p:nvSpPr>
            <p:spPr bwMode="auto">
              <a:xfrm>
                <a:off x="4634" y="1400"/>
                <a:ext cx="32" cy="25"/>
              </a:xfrm>
              <a:custGeom>
                <a:avLst/>
                <a:gdLst>
                  <a:gd name="T0" fmla="*/ 12 w 38"/>
                  <a:gd name="T1" fmla="*/ 1 h 34"/>
                  <a:gd name="T2" fmla="*/ 3 w 38"/>
                  <a:gd name="T3" fmla="*/ 1 h 34"/>
                  <a:gd name="T4" fmla="*/ 6 w 38"/>
                  <a:gd name="T5" fmla="*/ 4 h 34"/>
                  <a:gd name="T6" fmla="*/ 9 w 38"/>
                  <a:gd name="T7" fmla="*/ 4 h 34"/>
                  <a:gd name="T8" fmla="*/ 12 w 38"/>
                  <a:gd name="T9" fmla="*/ 1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34"/>
                  <a:gd name="T17" fmla="*/ 38 w 38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34">
                    <a:moveTo>
                      <a:pt x="34" y="2"/>
                    </a:moveTo>
                    <a:cubicBezTo>
                      <a:pt x="38" y="12"/>
                      <a:pt x="18" y="0"/>
                      <a:pt x="10" y="2"/>
                    </a:cubicBezTo>
                    <a:cubicBezTo>
                      <a:pt x="0" y="9"/>
                      <a:pt x="11" y="14"/>
                      <a:pt x="16" y="22"/>
                    </a:cubicBezTo>
                    <a:cubicBezTo>
                      <a:pt x="18" y="34"/>
                      <a:pt x="18" y="27"/>
                      <a:pt x="27" y="22"/>
                    </a:cubicBezTo>
                    <a:cubicBezTo>
                      <a:pt x="35" y="11"/>
                      <a:pt x="35" y="16"/>
                      <a:pt x="34" y="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7" name="Freeform 79"/>
              <p:cNvSpPr>
                <a:spLocks noChangeArrowheads="1"/>
              </p:cNvSpPr>
              <p:nvPr/>
            </p:nvSpPr>
            <p:spPr bwMode="auto">
              <a:xfrm>
                <a:off x="4623" y="1367"/>
                <a:ext cx="30" cy="19"/>
              </a:xfrm>
              <a:custGeom>
                <a:avLst/>
                <a:gdLst>
                  <a:gd name="T0" fmla="*/ 13 w 35"/>
                  <a:gd name="T1" fmla="*/ 1 h 27"/>
                  <a:gd name="T2" fmla="*/ 4 w 35"/>
                  <a:gd name="T3" fmla="*/ 1 h 27"/>
                  <a:gd name="T4" fmla="*/ 5 w 35"/>
                  <a:gd name="T5" fmla="*/ 2 h 27"/>
                  <a:gd name="T6" fmla="*/ 9 w 35"/>
                  <a:gd name="T7" fmla="*/ 2 h 27"/>
                  <a:gd name="T8" fmla="*/ 13 w 35"/>
                  <a:gd name="T9" fmla="*/ 1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7"/>
                  <a:gd name="T17" fmla="*/ 35 w 35"/>
                  <a:gd name="T18" fmla="*/ 27 h 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7">
                    <a:moveTo>
                      <a:pt x="31" y="1"/>
                    </a:moveTo>
                    <a:cubicBezTo>
                      <a:pt x="35" y="11"/>
                      <a:pt x="18" y="0"/>
                      <a:pt x="10" y="2"/>
                    </a:cubicBezTo>
                    <a:cubicBezTo>
                      <a:pt x="0" y="9"/>
                      <a:pt x="8" y="7"/>
                      <a:pt x="13" y="15"/>
                    </a:cubicBezTo>
                    <a:cubicBezTo>
                      <a:pt x="15" y="27"/>
                      <a:pt x="16" y="24"/>
                      <a:pt x="25" y="19"/>
                    </a:cubicBezTo>
                    <a:cubicBezTo>
                      <a:pt x="33" y="8"/>
                      <a:pt x="32" y="15"/>
                      <a:pt x="31" y="1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8" name="Freeform 80"/>
              <p:cNvSpPr>
                <a:spLocks noChangeArrowheads="1"/>
              </p:cNvSpPr>
              <p:nvPr/>
            </p:nvSpPr>
            <p:spPr bwMode="auto">
              <a:xfrm>
                <a:off x="4593" y="1343"/>
                <a:ext cx="30" cy="33"/>
              </a:xfrm>
              <a:custGeom>
                <a:avLst/>
                <a:gdLst>
                  <a:gd name="T0" fmla="*/ 11 w 35"/>
                  <a:gd name="T1" fmla="*/ 2 h 47"/>
                  <a:gd name="T2" fmla="*/ 8 w 35"/>
                  <a:gd name="T3" fmla="*/ 1 h 47"/>
                  <a:gd name="T4" fmla="*/ 4 w 35"/>
                  <a:gd name="T5" fmla="*/ 3 h 47"/>
                  <a:gd name="T6" fmla="*/ 8 w 35"/>
                  <a:gd name="T7" fmla="*/ 4 h 47"/>
                  <a:gd name="T8" fmla="*/ 11 w 35"/>
                  <a:gd name="T9" fmla="*/ 4 h 47"/>
                  <a:gd name="T10" fmla="*/ 11 w 35"/>
                  <a:gd name="T11" fmla="*/ 2 h 4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"/>
                  <a:gd name="T19" fmla="*/ 0 h 47"/>
                  <a:gd name="T20" fmla="*/ 35 w 35"/>
                  <a:gd name="T21" fmla="*/ 47 h 4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" h="47">
                    <a:moveTo>
                      <a:pt x="28" y="16"/>
                    </a:moveTo>
                    <a:cubicBezTo>
                      <a:pt x="27" y="13"/>
                      <a:pt x="22" y="0"/>
                      <a:pt x="19" y="2"/>
                    </a:cubicBezTo>
                    <a:cubicBezTo>
                      <a:pt x="16" y="4"/>
                      <a:pt x="10" y="20"/>
                      <a:pt x="10" y="25"/>
                    </a:cubicBezTo>
                    <a:cubicBezTo>
                      <a:pt x="0" y="32"/>
                      <a:pt x="14" y="27"/>
                      <a:pt x="19" y="35"/>
                    </a:cubicBezTo>
                    <a:cubicBezTo>
                      <a:pt x="21" y="47"/>
                      <a:pt x="18" y="34"/>
                      <a:pt x="27" y="29"/>
                    </a:cubicBezTo>
                    <a:cubicBezTo>
                      <a:pt x="35" y="18"/>
                      <a:pt x="29" y="30"/>
                      <a:pt x="28" y="16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9" name="Freeform 81"/>
              <p:cNvSpPr>
                <a:spLocks noChangeArrowheads="1"/>
              </p:cNvSpPr>
              <p:nvPr/>
            </p:nvSpPr>
            <p:spPr bwMode="auto">
              <a:xfrm>
                <a:off x="4556" y="1329"/>
                <a:ext cx="27" cy="24"/>
              </a:xfrm>
              <a:custGeom>
                <a:avLst/>
                <a:gdLst>
                  <a:gd name="T0" fmla="*/ 8 w 32"/>
                  <a:gd name="T1" fmla="*/ 1 h 35"/>
                  <a:gd name="T2" fmla="*/ 3 w 32"/>
                  <a:gd name="T3" fmla="*/ 1 h 35"/>
                  <a:gd name="T4" fmla="*/ 4 w 32"/>
                  <a:gd name="T5" fmla="*/ 2 h 35"/>
                  <a:gd name="T6" fmla="*/ 8 w 32"/>
                  <a:gd name="T7" fmla="*/ 3 h 35"/>
                  <a:gd name="T8" fmla="*/ 8 w 32"/>
                  <a:gd name="T9" fmla="*/ 1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35"/>
                  <a:gd name="T17" fmla="*/ 32 w 32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35">
                    <a:moveTo>
                      <a:pt x="22" y="10"/>
                    </a:moveTo>
                    <a:cubicBezTo>
                      <a:pt x="26" y="20"/>
                      <a:pt x="18" y="0"/>
                      <a:pt x="10" y="2"/>
                    </a:cubicBezTo>
                    <a:cubicBezTo>
                      <a:pt x="0" y="9"/>
                      <a:pt x="7" y="15"/>
                      <a:pt x="12" y="23"/>
                    </a:cubicBezTo>
                    <a:cubicBezTo>
                      <a:pt x="14" y="35"/>
                      <a:pt x="15" y="32"/>
                      <a:pt x="24" y="27"/>
                    </a:cubicBezTo>
                    <a:cubicBezTo>
                      <a:pt x="32" y="16"/>
                      <a:pt x="23" y="24"/>
                      <a:pt x="22" y="1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0" name="Freeform 82"/>
              <p:cNvSpPr>
                <a:spLocks noChangeArrowheads="1"/>
              </p:cNvSpPr>
              <p:nvPr/>
            </p:nvSpPr>
            <p:spPr bwMode="auto">
              <a:xfrm>
                <a:off x="4602" y="1378"/>
                <a:ext cx="27" cy="24"/>
              </a:xfrm>
              <a:custGeom>
                <a:avLst/>
                <a:gdLst>
                  <a:gd name="T0" fmla="*/ 8 w 32"/>
                  <a:gd name="T1" fmla="*/ 1 h 35"/>
                  <a:gd name="T2" fmla="*/ 3 w 32"/>
                  <a:gd name="T3" fmla="*/ 1 h 35"/>
                  <a:gd name="T4" fmla="*/ 4 w 32"/>
                  <a:gd name="T5" fmla="*/ 2 h 35"/>
                  <a:gd name="T6" fmla="*/ 8 w 32"/>
                  <a:gd name="T7" fmla="*/ 3 h 35"/>
                  <a:gd name="T8" fmla="*/ 8 w 32"/>
                  <a:gd name="T9" fmla="*/ 1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35"/>
                  <a:gd name="T17" fmla="*/ 32 w 32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35">
                    <a:moveTo>
                      <a:pt x="22" y="10"/>
                    </a:moveTo>
                    <a:cubicBezTo>
                      <a:pt x="26" y="20"/>
                      <a:pt x="18" y="0"/>
                      <a:pt x="10" y="2"/>
                    </a:cubicBezTo>
                    <a:cubicBezTo>
                      <a:pt x="0" y="9"/>
                      <a:pt x="7" y="15"/>
                      <a:pt x="12" y="23"/>
                    </a:cubicBezTo>
                    <a:cubicBezTo>
                      <a:pt x="14" y="35"/>
                      <a:pt x="15" y="32"/>
                      <a:pt x="24" y="27"/>
                    </a:cubicBezTo>
                    <a:cubicBezTo>
                      <a:pt x="32" y="16"/>
                      <a:pt x="23" y="24"/>
                      <a:pt x="22" y="1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1" name="Freeform 83"/>
              <p:cNvSpPr>
                <a:spLocks noChangeArrowheads="1"/>
              </p:cNvSpPr>
              <p:nvPr/>
            </p:nvSpPr>
            <p:spPr bwMode="auto">
              <a:xfrm>
                <a:off x="2750" y="93"/>
                <a:ext cx="162" cy="101"/>
              </a:xfrm>
              <a:custGeom>
                <a:avLst/>
                <a:gdLst>
                  <a:gd name="T0" fmla="*/ 69 w 189"/>
                  <a:gd name="T1" fmla="*/ 1 h 144"/>
                  <a:gd name="T2" fmla="*/ 74 w 189"/>
                  <a:gd name="T3" fmla="*/ 1 h 144"/>
                  <a:gd name="T4" fmla="*/ 75 w 189"/>
                  <a:gd name="T5" fmla="*/ 2 h 144"/>
                  <a:gd name="T6" fmla="*/ 74 w 189"/>
                  <a:gd name="T7" fmla="*/ 3 h 144"/>
                  <a:gd name="T8" fmla="*/ 51 w 189"/>
                  <a:gd name="T9" fmla="*/ 6 h 144"/>
                  <a:gd name="T10" fmla="*/ 44 w 189"/>
                  <a:gd name="T11" fmla="*/ 7 h 144"/>
                  <a:gd name="T12" fmla="*/ 39 w 189"/>
                  <a:gd name="T13" fmla="*/ 8 h 144"/>
                  <a:gd name="T14" fmla="*/ 28 w 189"/>
                  <a:gd name="T15" fmla="*/ 10 h 144"/>
                  <a:gd name="T16" fmla="*/ 29 w 189"/>
                  <a:gd name="T17" fmla="*/ 11 h 144"/>
                  <a:gd name="T18" fmla="*/ 33 w 189"/>
                  <a:gd name="T19" fmla="*/ 14 h 144"/>
                  <a:gd name="T20" fmla="*/ 43 w 189"/>
                  <a:gd name="T21" fmla="*/ 15 h 144"/>
                  <a:gd name="T22" fmla="*/ 38 w 189"/>
                  <a:gd name="T23" fmla="*/ 17 h 144"/>
                  <a:gd name="T24" fmla="*/ 33 w 189"/>
                  <a:gd name="T25" fmla="*/ 15 h 144"/>
                  <a:gd name="T26" fmla="*/ 28 w 189"/>
                  <a:gd name="T27" fmla="*/ 15 h 144"/>
                  <a:gd name="T28" fmla="*/ 8 w 189"/>
                  <a:gd name="T29" fmla="*/ 14 h 144"/>
                  <a:gd name="T30" fmla="*/ 8 w 189"/>
                  <a:gd name="T31" fmla="*/ 13 h 144"/>
                  <a:gd name="T32" fmla="*/ 18 w 189"/>
                  <a:gd name="T33" fmla="*/ 11 h 144"/>
                  <a:gd name="T34" fmla="*/ 21 w 189"/>
                  <a:gd name="T35" fmla="*/ 9 h 144"/>
                  <a:gd name="T36" fmla="*/ 18 w 189"/>
                  <a:gd name="T37" fmla="*/ 8 h 144"/>
                  <a:gd name="T38" fmla="*/ 28 w 189"/>
                  <a:gd name="T39" fmla="*/ 6 h 144"/>
                  <a:gd name="T40" fmla="*/ 39 w 189"/>
                  <a:gd name="T41" fmla="*/ 4 h 144"/>
                  <a:gd name="T42" fmla="*/ 45 w 189"/>
                  <a:gd name="T43" fmla="*/ 3 h 144"/>
                  <a:gd name="T44" fmla="*/ 69 w 189"/>
                  <a:gd name="T45" fmla="*/ 1 h 14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89"/>
                  <a:gd name="T70" fmla="*/ 0 h 144"/>
                  <a:gd name="T71" fmla="*/ 189 w 189"/>
                  <a:gd name="T72" fmla="*/ 144 h 14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89" h="144">
                    <a:moveTo>
                      <a:pt x="171" y="4"/>
                    </a:moveTo>
                    <a:cubicBezTo>
                      <a:pt x="174" y="3"/>
                      <a:pt x="182" y="0"/>
                      <a:pt x="185" y="4"/>
                    </a:cubicBezTo>
                    <a:cubicBezTo>
                      <a:pt x="187" y="7"/>
                      <a:pt x="189" y="16"/>
                      <a:pt x="189" y="16"/>
                    </a:cubicBezTo>
                    <a:cubicBezTo>
                      <a:pt x="188" y="19"/>
                      <a:pt x="189" y="22"/>
                      <a:pt x="187" y="24"/>
                    </a:cubicBezTo>
                    <a:cubicBezTo>
                      <a:pt x="175" y="34"/>
                      <a:pt x="146" y="34"/>
                      <a:pt x="131" y="44"/>
                    </a:cubicBezTo>
                    <a:cubicBezTo>
                      <a:pt x="125" y="53"/>
                      <a:pt x="120" y="54"/>
                      <a:pt x="109" y="58"/>
                    </a:cubicBezTo>
                    <a:cubicBezTo>
                      <a:pt x="105" y="59"/>
                      <a:pt x="97" y="62"/>
                      <a:pt x="97" y="62"/>
                    </a:cubicBezTo>
                    <a:cubicBezTo>
                      <a:pt x="88" y="76"/>
                      <a:pt x="83" y="74"/>
                      <a:pt x="71" y="82"/>
                    </a:cubicBezTo>
                    <a:cubicBezTo>
                      <a:pt x="66" y="98"/>
                      <a:pt x="70" y="78"/>
                      <a:pt x="75" y="92"/>
                    </a:cubicBezTo>
                    <a:cubicBezTo>
                      <a:pt x="81" y="108"/>
                      <a:pt x="71" y="108"/>
                      <a:pt x="83" y="116"/>
                    </a:cubicBezTo>
                    <a:cubicBezTo>
                      <a:pt x="90" y="121"/>
                      <a:pt x="107" y="126"/>
                      <a:pt x="107" y="126"/>
                    </a:cubicBezTo>
                    <a:cubicBezTo>
                      <a:pt x="105" y="139"/>
                      <a:pt x="106" y="144"/>
                      <a:pt x="93" y="140"/>
                    </a:cubicBezTo>
                    <a:cubicBezTo>
                      <a:pt x="91" y="137"/>
                      <a:pt x="87" y="130"/>
                      <a:pt x="83" y="130"/>
                    </a:cubicBezTo>
                    <a:cubicBezTo>
                      <a:pt x="79" y="130"/>
                      <a:pt x="71" y="134"/>
                      <a:pt x="71" y="134"/>
                    </a:cubicBezTo>
                    <a:cubicBezTo>
                      <a:pt x="52" y="129"/>
                      <a:pt x="42" y="124"/>
                      <a:pt x="21" y="122"/>
                    </a:cubicBezTo>
                    <a:cubicBezTo>
                      <a:pt x="14" y="115"/>
                      <a:pt x="0" y="102"/>
                      <a:pt x="19" y="106"/>
                    </a:cubicBezTo>
                    <a:cubicBezTo>
                      <a:pt x="29" y="91"/>
                      <a:pt x="26" y="93"/>
                      <a:pt x="47" y="90"/>
                    </a:cubicBezTo>
                    <a:cubicBezTo>
                      <a:pt x="55" y="84"/>
                      <a:pt x="54" y="88"/>
                      <a:pt x="51" y="76"/>
                    </a:cubicBezTo>
                    <a:cubicBezTo>
                      <a:pt x="50" y="72"/>
                      <a:pt x="47" y="64"/>
                      <a:pt x="47" y="64"/>
                    </a:cubicBezTo>
                    <a:cubicBezTo>
                      <a:pt x="50" y="41"/>
                      <a:pt x="50" y="43"/>
                      <a:pt x="73" y="46"/>
                    </a:cubicBezTo>
                    <a:cubicBezTo>
                      <a:pt x="82" y="45"/>
                      <a:pt x="97" y="36"/>
                      <a:pt x="97" y="36"/>
                    </a:cubicBezTo>
                    <a:cubicBezTo>
                      <a:pt x="102" y="29"/>
                      <a:pt x="105" y="27"/>
                      <a:pt x="113" y="24"/>
                    </a:cubicBezTo>
                    <a:cubicBezTo>
                      <a:pt x="134" y="27"/>
                      <a:pt x="161" y="25"/>
                      <a:pt x="171" y="4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2" name="Freeform 84"/>
              <p:cNvSpPr>
                <a:spLocks noChangeArrowheads="1"/>
              </p:cNvSpPr>
              <p:nvPr/>
            </p:nvSpPr>
            <p:spPr bwMode="auto">
              <a:xfrm>
                <a:off x="2847" y="191"/>
                <a:ext cx="46" cy="11"/>
              </a:xfrm>
              <a:custGeom>
                <a:avLst/>
                <a:gdLst>
                  <a:gd name="T0" fmla="*/ 10 w 53"/>
                  <a:gd name="T1" fmla="*/ 0 h 17"/>
                  <a:gd name="T2" fmla="*/ 5 w 53"/>
                  <a:gd name="T3" fmla="*/ 1 h 17"/>
                  <a:gd name="T4" fmla="*/ 14 w 53"/>
                  <a:gd name="T5" fmla="*/ 1 h 17"/>
                  <a:gd name="T6" fmla="*/ 19 w 53"/>
                  <a:gd name="T7" fmla="*/ 1 h 17"/>
                  <a:gd name="T8" fmla="*/ 10 w 53"/>
                  <a:gd name="T9" fmla="*/ 0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"/>
                  <a:gd name="T16" fmla="*/ 0 h 17"/>
                  <a:gd name="T17" fmla="*/ 53 w 53"/>
                  <a:gd name="T18" fmla="*/ 17 h 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" h="17">
                    <a:moveTo>
                      <a:pt x="24" y="0"/>
                    </a:moveTo>
                    <a:cubicBezTo>
                      <a:pt x="20" y="1"/>
                      <a:pt x="16" y="0"/>
                      <a:pt x="12" y="2"/>
                    </a:cubicBezTo>
                    <a:cubicBezTo>
                      <a:pt x="0" y="9"/>
                      <a:pt x="30" y="15"/>
                      <a:pt x="32" y="16"/>
                    </a:cubicBezTo>
                    <a:cubicBezTo>
                      <a:pt x="36" y="15"/>
                      <a:pt x="41" y="17"/>
                      <a:pt x="44" y="14"/>
                    </a:cubicBezTo>
                    <a:cubicBezTo>
                      <a:pt x="53" y="3"/>
                      <a:pt x="30" y="0"/>
                      <a:pt x="24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3" name="Freeform 85"/>
              <p:cNvSpPr>
                <a:spLocks noChangeArrowheads="1"/>
              </p:cNvSpPr>
              <p:nvPr/>
            </p:nvSpPr>
            <p:spPr bwMode="auto">
              <a:xfrm>
                <a:off x="3082" y="45"/>
                <a:ext cx="49" cy="26"/>
              </a:xfrm>
              <a:custGeom>
                <a:avLst/>
                <a:gdLst>
                  <a:gd name="T0" fmla="*/ 23 w 57"/>
                  <a:gd name="T1" fmla="*/ 1 h 37"/>
                  <a:gd name="T2" fmla="*/ 9 w 57"/>
                  <a:gd name="T3" fmla="*/ 3 h 37"/>
                  <a:gd name="T4" fmla="*/ 4 w 57"/>
                  <a:gd name="T5" fmla="*/ 4 h 37"/>
                  <a:gd name="T6" fmla="*/ 3 w 57"/>
                  <a:gd name="T7" fmla="*/ 1 h 37"/>
                  <a:gd name="T8" fmla="*/ 8 w 57"/>
                  <a:gd name="T9" fmla="*/ 0 h 37"/>
                  <a:gd name="T10" fmla="*/ 23 w 57"/>
                  <a:gd name="T11" fmla="*/ 1 h 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7"/>
                  <a:gd name="T19" fmla="*/ 0 h 37"/>
                  <a:gd name="T20" fmla="*/ 57 w 57"/>
                  <a:gd name="T21" fmla="*/ 37 h 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7" h="37">
                    <a:moveTo>
                      <a:pt x="57" y="4"/>
                    </a:moveTo>
                    <a:cubicBezTo>
                      <a:pt x="53" y="16"/>
                      <a:pt x="35" y="17"/>
                      <a:pt x="25" y="24"/>
                    </a:cubicBezTo>
                    <a:cubicBezTo>
                      <a:pt x="22" y="34"/>
                      <a:pt x="22" y="37"/>
                      <a:pt x="11" y="34"/>
                    </a:cubicBezTo>
                    <a:cubicBezTo>
                      <a:pt x="6" y="27"/>
                      <a:pt x="0" y="10"/>
                      <a:pt x="9" y="4"/>
                    </a:cubicBezTo>
                    <a:cubicBezTo>
                      <a:pt x="12" y="2"/>
                      <a:pt x="21" y="0"/>
                      <a:pt x="21" y="0"/>
                    </a:cubicBezTo>
                    <a:cubicBezTo>
                      <a:pt x="33" y="2"/>
                      <a:pt x="45" y="4"/>
                      <a:pt x="57" y="4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4" name="Freeform 86"/>
              <p:cNvSpPr>
                <a:spLocks noChangeArrowheads="1"/>
              </p:cNvSpPr>
              <p:nvPr/>
            </p:nvSpPr>
            <p:spPr bwMode="auto">
              <a:xfrm>
                <a:off x="3117" y="57"/>
                <a:ext cx="58" cy="19"/>
              </a:xfrm>
              <a:custGeom>
                <a:avLst/>
                <a:gdLst>
                  <a:gd name="T0" fmla="*/ 11 w 68"/>
                  <a:gd name="T1" fmla="*/ 0 h 26"/>
                  <a:gd name="T2" fmla="*/ 4 w 68"/>
                  <a:gd name="T3" fmla="*/ 1 h 26"/>
                  <a:gd name="T4" fmla="*/ 22 w 68"/>
                  <a:gd name="T5" fmla="*/ 4 h 26"/>
                  <a:gd name="T6" fmla="*/ 24 w 68"/>
                  <a:gd name="T7" fmla="*/ 4 h 26"/>
                  <a:gd name="T8" fmla="*/ 11 w 68"/>
                  <a:gd name="T9" fmla="*/ 0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8"/>
                  <a:gd name="T16" fmla="*/ 0 h 26"/>
                  <a:gd name="T17" fmla="*/ 68 w 68"/>
                  <a:gd name="T18" fmla="*/ 26 h 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8" h="26">
                    <a:moveTo>
                      <a:pt x="29" y="0"/>
                    </a:moveTo>
                    <a:cubicBezTo>
                      <a:pt x="23" y="2"/>
                      <a:pt x="11" y="6"/>
                      <a:pt x="11" y="6"/>
                    </a:cubicBezTo>
                    <a:cubicBezTo>
                      <a:pt x="0" y="23"/>
                      <a:pt x="47" y="24"/>
                      <a:pt x="57" y="26"/>
                    </a:cubicBezTo>
                    <a:cubicBezTo>
                      <a:pt x="59" y="25"/>
                      <a:pt x="62" y="26"/>
                      <a:pt x="63" y="24"/>
                    </a:cubicBezTo>
                    <a:cubicBezTo>
                      <a:pt x="68" y="3"/>
                      <a:pt x="42" y="3"/>
                      <a:pt x="2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5" name="Freeform 87"/>
              <p:cNvSpPr>
                <a:spLocks noChangeArrowheads="1"/>
              </p:cNvSpPr>
              <p:nvPr/>
            </p:nvSpPr>
            <p:spPr bwMode="auto">
              <a:xfrm>
                <a:off x="3179" y="60"/>
                <a:ext cx="58" cy="30"/>
              </a:xfrm>
              <a:custGeom>
                <a:avLst/>
                <a:gdLst>
                  <a:gd name="T0" fmla="*/ 23 w 66"/>
                  <a:gd name="T1" fmla="*/ 1 h 43"/>
                  <a:gd name="T2" fmla="*/ 12 w 66"/>
                  <a:gd name="T3" fmla="*/ 1 h 43"/>
                  <a:gd name="T4" fmla="*/ 4 w 66"/>
                  <a:gd name="T5" fmla="*/ 1 h 43"/>
                  <a:gd name="T6" fmla="*/ 4 w 66"/>
                  <a:gd name="T7" fmla="*/ 4 h 43"/>
                  <a:gd name="T8" fmla="*/ 15 w 66"/>
                  <a:gd name="T9" fmla="*/ 5 h 43"/>
                  <a:gd name="T10" fmla="*/ 28 w 66"/>
                  <a:gd name="T11" fmla="*/ 3 h 43"/>
                  <a:gd name="T12" fmla="*/ 23 w 66"/>
                  <a:gd name="T13" fmla="*/ 1 h 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6"/>
                  <a:gd name="T22" fmla="*/ 0 h 43"/>
                  <a:gd name="T23" fmla="*/ 66 w 66"/>
                  <a:gd name="T24" fmla="*/ 43 h 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6" h="43">
                    <a:moveTo>
                      <a:pt x="50" y="9"/>
                    </a:moveTo>
                    <a:cubicBezTo>
                      <a:pt x="40" y="16"/>
                      <a:pt x="36" y="16"/>
                      <a:pt x="26" y="9"/>
                    </a:cubicBezTo>
                    <a:cubicBezTo>
                      <a:pt x="20" y="0"/>
                      <a:pt x="18" y="4"/>
                      <a:pt x="10" y="9"/>
                    </a:cubicBezTo>
                    <a:cubicBezTo>
                      <a:pt x="4" y="17"/>
                      <a:pt x="0" y="21"/>
                      <a:pt x="8" y="35"/>
                    </a:cubicBezTo>
                    <a:cubicBezTo>
                      <a:pt x="12" y="42"/>
                      <a:pt x="32" y="43"/>
                      <a:pt x="32" y="43"/>
                    </a:cubicBezTo>
                    <a:cubicBezTo>
                      <a:pt x="41" y="40"/>
                      <a:pt x="54" y="33"/>
                      <a:pt x="62" y="27"/>
                    </a:cubicBezTo>
                    <a:cubicBezTo>
                      <a:pt x="66" y="15"/>
                      <a:pt x="61" y="15"/>
                      <a:pt x="50" y="9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6" name="Freeform 88"/>
              <p:cNvSpPr>
                <a:spLocks noChangeArrowheads="1"/>
              </p:cNvSpPr>
              <p:nvPr/>
            </p:nvSpPr>
            <p:spPr bwMode="auto">
              <a:xfrm>
                <a:off x="3581" y="85"/>
                <a:ext cx="101" cy="29"/>
              </a:xfrm>
              <a:custGeom>
                <a:avLst/>
                <a:gdLst>
                  <a:gd name="T0" fmla="*/ 6 w 117"/>
                  <a:gd name="T1" fmla="*/ 0 h 41"/>
                  <a:gd name="T2" fmla="*/ 3 w 117"/>
                  <a:gd name="T3" fmla="*/ 2 h 41"/>
                  <a:gd name="T4" fmla="*/ 21 w 117"/>
                  <a:gd name="T5" fmla="*/ 4 h 41"/>
                  <a:gd name="T6" fmla="*/ 31 w 117"/>
                  <a:gd name="T7" fmla="*/ 4 h 41"/>
                  <a:gd name="T8" fmla="*/ 47 w 117"/>
                  <a:gd name="T9" fmla="*/ 3 h 41"/>
                  <a:gd name="T10" fmla="*/ 32 w 117"/>
                  <a:gd name="T11" fmla="*/ 1 h 41"/>
                  <a:gd name="T12" fmla="*/ 6 w 117"/>
                  <a:gd name="T13" fmla="*/ 0 h 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7"/>
                  <a:gd name="T22" fmla="*/ 0 h 41"/>
                  <a:gd name="T23" fmla="*/ 117 w 117"/>
                  <a:gd name="T24" fmla="*/ 41 h 4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7" h="41">
                    <a:moveTo>
                      <a:pt x="14" y="0"/>
                    </a:moveTo>
                    <a:cubicBezTo>
                      <a:pt x="8" y="4"/>
                      <a:pt x="0" y="9"/>
                      <a:pt x="8" y="16"/>
                    </a:cubicBezTo>
                    <a:cubicBezTo>
                      <a:pt x="21" y="27"/>
                      <a:pt x="34" y="28"/>
                      <a:pt x="50" y="30"/>
                    </a:cubicBezTo>
                    <a:cubicBezTo>
                      <a:pt x="66" y="41"/>
                      <a:pt x="57" y="39"/>
                      <a:pt x="76" y="36"/>
                    </a:cubicBezTo>
                    <a:cubicBezTo>
                      <a:pt x="88" y="32"/>
                      <a:pt x="101" y="29"/>
                      <a:pt x="112" y="22"/>
                    </a:cubicBezTo>
                    <a:cubicBezTo>
                      <a:pt x="117" y="6"/>
                      <a:pt x="87" y="5"/>
                      <a:pt x="78" y="4"/>
                    </a:cubicBezTo>
                    <a:cubicBezTo>
                      <a:pt x="17" y="6"/>
                      <a:pt x="34" y="20"/>
                      <a:pt x="14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7" name="Freeform 89"/>
              <p:cNvSpPr>
                <a:spLocks noChangeArrowheads="1"/>
              </p:cNvSpPr>
              <p:nvPr/>
            </p:nvSpPr>
            <p:spPr bwMode="auto">
              <a:xfrm>
                <a:off x="3684" y="84"/>
                <a:ext cx="53" cy="23"/>
              </a:xfrm>
              <a:custGeom>
                <a:avLst/>
                <a:gdLst>
                  <a:gd name="T0" fmla="*/ 13 w 62"/>
                  <a:gd name="T1" fmla="*/ 1 h 32"/>
                  <a:gd name="T2" fmla="*/ 23 w 62"/>
                  <a:gd name="T3" fmla="*/ 1 h 32"/>
                  <a:gd name="T4" fmla="*/ 12 w 62"/>
                  <a:gd name="T5" fmla="*/ 4 h 32"/>
                  <a:gd name="T6" fmla="*/ 3 w 62"/>
                  <a:gd name="T7" fmla="*/ 3 h 32"/>
                  <a:gd name="T8" fmla="*/ 13 w 62"/>
                  <a:gd name="T9" fmla="*/ 1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"/>
                  <a:gd name="T16" fmla="*/ 0 h 32"/>
                  <a:gd name="T17" fmla="*/ 62 w 6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" h="32">
                    <a:moveTo>
                      <a:pt x="32" y="4"/>
                    </a:moveTo>
                    <a:cubicBezTo>
                      <a:pt x="44" y="0"/>
                      <a:pt x="53" y="1"/>
                      <a:pt x="62" y="10"/>
                    </a:cubicBezTo>
                    <a:cubicBezTo>
                      <a:pt x="59" y="23"/>
                      <a:pt x="42" y="28"/>
                      <a:pt x="30" y="32"/>
                    </a:cubicBezTo>
                    <a:cubicBezTo>
                      <a:pt x="15" y="22"/>
                      <a:pt x="23" y="25"/>
                      <a:pt x="6" y="22"/>
                    </a:cubicBezTo>
                    <a:cubicBezTo>
                      <a:pt x="0" y="4"/>
                      <a:pt x="14" y="8"/>
                      <a:pt x="32" y="4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8" name="Freeform 90"/>
              <p:cNvSpPr>
                <a:spLocks noChangeArrowheads="1"/>
              </p:cNvSpPr>
              <p:nvPr/>
            </p:nvSpPr>
            <p:spPr bwMode="auto">
              <a:xfrm>
                <a:off x="3660" y="111"/>
                <a:ext cx="42" cy="16"/>
              </a:xfrm>
              <a:custGeom>
                <a:avLst/>
                <a:gdLst>
                  <a:gd name="T0" fmla="*/ 8 w 49"/>
                  <a:gd name="T1" fmla="*/ 1 h 23"/>
                  <a:gd name="T2" fmla="*/ 3 w 49"/>
                  <a:gd name="T3" fmla="*/ 1 h 23"/>
                  <a:gd name="T4" fmla="*/ 15 w 49"/>
                  <a:gd name="T5" fmla="*/ 3 h 23"/>
                  <a:gd name="T6" fmla="*/ 8 w 49"/>
                  <a:gd name="T7" fmla="*/ 1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9"/>
                  <a:gd name="T13" fmla="*/ 0 h 23"/>
                  <a:gd name="T14" fmla="*/ 49 w 49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9" h="23">
                    <a:moveTo>
                      <a:pt x="20" y="1"/>
                    </a:moveTo>
                    <a:cubicBezTo>
                      <a:pt x="15" y="2"/>
                      <a:pt x="8" y="0"/>
                      <a:pt x="6" y="5"/>
                    </a:cubicBezTo>
                    <a:cubicBezTo>
                      <a:pt x="0" y="19"/>
                      <a:pt x="32" y="21"/>
                      <a:pt x="38" y="23"/>
                    </a:cubicBezTo>
                    <a:cubicBezTo>
                      <a:pt x="49" y="6"/>
                      <a:pt x="35" y="3"/>
                      <a:pt x="20" y="1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9" name="Freeform 91"/>
              <p:cNvSpPr>
                <a:spLocks noChangeArrowheads="1"/>
              </p:cNvSpPr>
              <p:nvPr/>
            </p:nvSpPr>
            <p:spPr bwMode="auto">
              <a:xfrm>
                <a:off x="3950" y="321"/>
                <a:ext cx="87" cy="106"/>
              </a:xfrm>
              <a:custGeom>
                <a:avLst/>
                <a:gdLst>
                  <a:gd name="T0" fmla="*/ 3 w 102"/>
                  <a:gd name="T1" fmla="*/ 0 h 152"/>
                  <a:gd name="T2" fmla="*/ 0 w 102"/>
                  <a:gd name="T3" fmla="*/ 2 h 152"/>
                  <a:gd name="T4" fmla="*/ 6 w 102"/>
                  <a:gd name="T5" fmla="*/ 5 h 152"/>
                  <a:gd name="T6" fmla="*/ 13 w 102"/>
                  <a:gd name="T7" fmla="*/ 8 h 152"/>
                  <a:gd name="T8" fmla="*/ 14 w 102"/>
                  <a:gd name="T9" fmla="*/ 12 h 152"/>
                  <a:gd name="T10" fmla="*/ 31 w 102"/>
                  <a:gd name="T11" fmla="*/ 17 h 152"/>
                  <a:gd name="T12" fmla="*/ 32 w 102"/>
                  <a:gd name="T13" fmla="*/ 14 h 152"/>
                  <a:gd name="T14" fmla="*/ 28 w 102"/>
                  <a:gd name="T15" fmla="*/ 12 h 152"/>
                  <a:gd name="T16" fmla="*/ 23 w 102"/>
                  <a:gd name="T17" fmla="*/ 10 h 152"/>
                  <a:gd name="T18" fmla="*/ 20 w 102"/>
                  <a:gd name="T19" fmla="*/ 8 h 152"/>
                  <a:gd name="T20" fmla="*/ 16 w 102"/>
                  <a:gd name="T21" fmla="*/ 5 h 152"/>
                  <a:gd name="T22" fmla="*/ 3 w 102"/>
                  <a:gd name="T23" fmla="*/ 1 h 152"/>
                  <a:gd name="T24" fmla="*/ 3 w 102"/>
                  <a:gd name="T25" fmla="*/ 0 h 15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02"/>
                  <a:gd name="T40" fmla="*/ 0 h 152"/>
                  <a:gd name="T41" fmla="*/ 102 w 102"/>
                  <a:gd name="T42" fmla="*/ 152 h 15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02" h="152">
                    <a:moveTo>
                      <a:pt x="6" y="0"/>
                    </a:moveTo>
                    <a:cubicBezTo>
                      <a:pt x="4" y="6"/>
                      <a:pt x="0" y="18"/>
                      <a:pt x="0" y="18"/>
                    </a:cubicBezTo>
                    <a:cubicBezTo>
                      <a:pt x="3" y="26"/>
                      <a:pt x="9" y="35"/>
                      <a:pt x="14" y="42"/>
                    </a:cubicBezTo>
                    <a:cubicBezTo>
                      <a:pt x="17" y="58"/>
                      <a:pt x="16" y="69"/>
                      <a:pt x="32" y="72"/>
                    </a:cubicBezTo>
                    <a:cubicBezTo>
                      <a:pt x="44" y="80"/>
                      <a:pt x="40" y="91"/>
                      <a:pt x="36" y="104"/>
                    </a:cubicBezTo>
                    <a:cubicBezTo>
                      <a:pt x="57" y="118"/>
                      <a:pt x="60" y="139"/>
                      <a:pt x="80" y="152"/>
                    </a:cubicBezTo>
                    <a:cubicBezTo>
                      <a:pt x="95" y="148"/>
                      <a:pt x="102" y="135"/>
                      <a:pt x="86" y="124"/>
                    </a:cubicBezTo>
                    <a:cubicBezTo>
                      <a:pt x="72" y="129"/>
                      <a:pt x="78" y="110"/>
                      <a:pt x="74" y="102"/>
                    </a:cubicBezTo>
                    <a:cubicBezTo>
                      <a:pt x="72" y="98"/>
                      <a:pt x="65" y="94"/>
                      <a:pt x="62" y="92"/>
                    </a:cubicBezTo>
                    <a:cubicBezTo>
                      <a:pt x="59" y="82"/>
                      <a:pt x="65" y="65"/>
                      <a:pt x="52" y="74"/>
                    </a:cubicBezTo>
                    <a:cubicBezTo>
                      <a:pt x="46" y="65"/>
                      <a:pt x="47" y="54"/>
                      <a:pt x="42" y="44"/>
                    </a:cubicBezTo>
                    <a:cubicBezTo>
                      <a:pt x="36" y="32"/>
                      <a:pt x="16" y="18"/>
                      <a:pt x="4" y="12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0" name="Freeform 92"/>
              <p:cNvSpPr>
                <a:spLocks noChangeArrowheads="1"/>
              </p:cNvSpPr>
              <p:nvPr/>
            </p:nvSpPr>
            <p:spPr bwMode="auto">
              <a:xfrm>
                <a:off x="4020" y="431"/>
                <a:ext cx="63" cy="73"/>
              </a:xfrm>
              <a:custGeom>
                <a:avLst/>
                <a:gdLst>
                  <a:gd name="T0" fmla="*/ 24 w 74"/>
                  <a:gd name="T1" fmla="*/ 3 h 103"/>
                  <a:gd name="T2" fmla="*/ 28 w 74"/>
                  <a:gd name="T3" fmla="*/ 5 h 103"/>
                  <a:gd name="T4" fmla="*/ 12 w 74"/>
                  <a:gd name="T5" fmla="*/ 11 h 103"/>
                  <a:gd name="T6" fmla="*/ 12 w 74"/>
                  <a:gd name="T7" fmla="*/ 13 h 103"/>
                  <a:gd name="T8" fmla="*/ 8 w 74"/>
                  <a:gd name="T9" fmla="*/ 11 h 103"/>
                  <a:gd name="T10" fmla="*/ 3 w 74"/>
                  <a:gd name="T11" fmla="*/ 11 h 103"/>
                  <a:gd name="T12" fmla="*/ 0 w 74"/>
                  <a:gd name="T13" fmla="*/ 11 h 103"/>
                  <a:gd name="T14" fmla="*/ 4 w 74"/>
                  <a:gd name="T15" fmla="*/ 8 h 103"/>
                  <a:gd name="T16" fmla="*/ 5 w 74"/>
                  <a:gd name="T17" fmla="*/ 6 h 103"/>
                  <a:gd name="T18" fmla="*/ 2 w 74"/>
                  <a:gd name="T19" fmla="*/ 3 h 103"/>
                  <a:gd name="T20" fmla="*/ 3 w 74"/>
                  <a:gd name="T21" fmla="*/ 2 h 103"/>
                  <a:gd name="T22" fmla="*/ 10 w 74"/>
                  <a:gd name="T23" fmla="*/ 3 h 103"/>
                  <a:gd name="T24" fmla="*/ 14 w 74"/>
                  <a:gd name="T25" fmla="*/ 4 h 103"/>
                  <a:gd name="T26" fmla="*/ 24 w 74"/>
                  <a:gd name="T27" fmla="*/ 3 h 10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74"/>
                  <a:gd name="T43" fmla="*/ 0 h 103"/>
                  <a:gd name="T44" fmla="*/ 74 w 74"/>
                  <a:gd name="T45" fmla="*/ 103 h 10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74" h="103">
                    <a:moveTo>
                      <a:pt x="64" y="22"/>
                    </a:moveTo>
                    <a:cubicBezTo>
                      <a:pt x="73" y="36"/>
                      <a:pt x="70" y="29"/>
                      <a:pt x="74" y="40"/>
                    </a:cubicBezTo>
                    <a:cubicBezTo>
                      <a:pt x="70" y="77"/>
                      <a:pt x="68" y="81"/>
                      <a:pt x="30" y="84"/>
                    </a:cubicBezTo>
                    <a:cubicBezTo>
                      <a:pt x="33" y="88"/>
                      <a:pt x="39" y="95"/>
                      <a:pt x="32" y="100"/>
                    </a:cubicBezTo>
                    <a:cubicBezTo>
                      <a:pt x="28" y="103"/>
                      <a:pt x="24" y="95"/>
                      <a:pt x="20" y="94"/>
                    </a:cubicBezTo>
                    <a:cubicBezTo>
                      <a:pt x="17" y="84"/>
                      <a:pt x="20" y="89"/>
                      <a:pt x="6" y="84"/>
                    </a:cubicBezTo>
                    <a:cubicBezTo>
                      <a:pt x="4" y="83"/>
                      <a:pt x="0" y="82"/>
                      <a:pt x="0" y="82"/>
                    </a:cubicBezTo>
                    <a:cubicBezTo>
                      <a:pt x="3" y="73"/>
                      <a:pt x="7" y="67"/>
                      <a:pt x="10" y="58"/>
                    </a:cubicBezTo>
                    <a:cubicBezTo>
                      <a:pt x="11" y="56"/>
                      <a:pt x="12" y="52"/>
                      <a:pt x="12" y="52"/>
                    </a:cubicBezTo>
                    <a:cubicBezTo>
                      <a:pt x="10" y="42"/>
                      <a:pt x="8" y="33"/>
                      <a:pt x="2" y="24"/>
                    </a:cubicBezTo>
                    <a:cubicBezTo>
                      <a:pt x="3" y="21"/>
                      <a:pt x="2" y="17"/>
                      <a:pt x="4" y="14"/>
                    </a:cubicBezTo>
                    <a:cubicBezTo>
                      <a:pt x="11" y="0"/>
                      <a:pt x="18" y="19"/>
                      <a:pt x="26" y="22"/>
                    </a:cubicBezTo>
                    <a:cubicBezTo>
                      <a:pt x="31" y="36"/>
                      <a:pt x="26" y="33"/>
                      <a:pt x="36" y="36"/>
                    </a:cubicBezTo>
                    <a:cubicBezTo>
                      <a:pt x="45" y="30"/>
                      <a:pt x="55" y="28"/>
                      <a:pt x="64" y="2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1" name="Freeform 93"/>
              <p:cNvSpPr>
                <a:spLocks noChangeArrowheads="1"/>
              </p:cNvSpPr>
              <p:nvPr/>
            </p:nvSpPr>
            <p:spPr bwMode="auto">
              <a:xfrm>
                <a:off x="3978" y="506"/>
                <a:ext cx="126" cy="176"/>
              </a:xfrm>
              <a:custGeom>
                <a:avLst/>
                <a:gdLst>
                  <a:gd name="T0" fmla="*/ 35 w 146"/>
                  <a:gd name="T1" fmla="*/ 12 h 252"/>
                  <a:gd name="T2" fmla="*/ 27 w 146"/>
                  <a:gd name="T3" fmla="*/ 12 h 252"/>
                  <a:gd name="T4" fmla="*/ 26 w 146"/>
                  <a:gd name="T5" fmla="*/ 15 h 252"/>
                  <a:gd name="T6" fmla="*/ 9 w 146"/>
                  <a:gd name="T7" fmla="*/ 17 h 252"/>
                  <a:gd name="T8" fmla="*/ 3 w 146"/>
                  <a:gd name="T9" fmla="*/ 20 h 252"/>
                  <a:gd name="T10" fmla="*/ 8 w 146"/>
                  <a:gd name="T11" fmla="*/ 21 h 252"/>
                  <a:gd name="T12" fmla="*/ 3 w 146"/>
                  <a:gd name="T13" fmla="*/ 23 h 252"/>
                  <a:gd name="T14" fmla="*/ 10 w 146"/>
                  <a:gd name="T15" fmla="*/ 29 h 252"/>
                  <a:gd name="T16" fmla="*/ 12 w 146"/>
                  <a:gd name="T17" fmla="*/ 25 h 252"/>
                  <a:gd name="T18" fmla="*/ 9 w 146"/>
                  <a:gd name="T19" fmla="*/ 22 h 252"/>
                  <a:gd name="T20" fmla="*/ 17 w 146"/>
                  <a:gd name="T21" fmla="*/ 20 h 252"/>
                  <a:gd name="T22" fmla="*/ 22 w 146"/>
                  <a:gd name="T23" fmla="*/ 19 h 252"/>
                  <a:gd name="T24" fmla="*/ 27 w 146"/>
                  <a:gd name="T25" fmla="*/ 20 h 252"/>
                  <a:gd name="T26" fmla="*/ 18 w 146"/>
                  <a:gd name="T27" fmla="*/ 22 h 252"/>
                  <a:gd name="T28" fmla="*/ 22 w 146"/>
                  <a:gd name="T29" fmla="*/ 23 h 252"/>
                  <a:gd name="T30" fmla="*/ 28 w 146"/>
                  <a:gd name="T31" fmla="*/ 21 h 252"/>
                  <a:gd name="T32" fmla="*/ 35 w 146"/>
                  <a:gd name="T33" fmla="*/ 22 h 252"/>
                  <a:gd name="T34" fmla="*/ 43 w 146"/>
                  <a:gd name="T35" fmla="*/ 17 h 252"/>
                  <a:gd name="T36" fmla="*/ 47 w 146"/>
                  <a:gd name="T37" fmla="*/ 18 h 252"/>
                  <a:gd name="T38" fmla="*/ 56 w 146"/>
                  <a:gd name="T39" fmla="*/ 17 h 252"/>
                  <a:gd name="T40" fmla="*/ 60 w 146"/>
                  <a:gd name="T41" fmla="*/ 15 h 252"/>
                  <a:gd name="T42" fmla="*/ 59 w 146"/>
                  <a:gd name="T43" fmla="*/ 13 h 252"/>
                  <a:gd name="T44" fmla="*/ 55 w 146"/>
                  <a:gd name="T45" fmla="*/ 11 h 252"/>
                  <a:gd name="T46" fmla="*/ 51 w 146"/>
                  <a:gd name="T47" fmla="*/ 5 h 252"/>
                  <a:gd name="T48" fmla="*/ 39 w 146"/>
                  <a:gd name="T49" fmla="*/ 0 h 252"/>
                  <a:gd name="T50" fmla="*/ 32 w 146"/>
                  <a:gd name="T51" fmla="*/ 1 h 252"/>
                  <a:gd name="T52" fmla="*/ 41 w 146"/>
                  <a:gd name="T53" fmla="*/ 4 h 252"/>
                  <a:gd name="T54" fmla="*/ 41 w 146"/>
                  <a:gd name="T55" fmla="*/ 7 h 252"/>
                  <a:gd name="T56" fmla="*/ 35 w 146"/>
                  <a:gd name="T57" fmla="*/ 12 h 252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6"/>
                  <a:gd name="T88" fmla="*/ 0 h 252"/>
                  <a:gd name="T89" fmla="*/ 146 w 146"/>
                  <a:gd name="T90" fmla="*/ 252 h 252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6" h="252">
                    <a:moveTo>
                      <a:pt x="82" y="100"/>
                    </a:moveTo>
                    <a:cubicBezTo>
                      <a:pt x="70" y="88"/>
                      <a:pt x="69" y="92"/>
                      <a:pt x="66" y="106"/>
                    </a:cubicBezTo>
                    <a:cubicBezTo>
                      <a:pt x="65" y="115"/>
                      <a:pt x="68" y="124"/>
                      <a:pt x="64" y="132"/>
                    </a:cubicBezTo>
                    <a:cubicBezTo>
                      <a:pt x="63" y="133"/>
                      <a:pt x="28" y="142"/>
                      <a:pt x="22" y="146"/>
                    </a:cubicBezTo>
                    <a:cubicBezTo>
                      <a:pt x="18" y="157"/>
                      <a:pt x="18" y="162"/>
                      <a:pt x="8" y="168"/>
                    </a:cubicBezTo>
                    <a:cubicBezTo>
                      <a:pt x="0" y="180"/>
                      <a:pt x="7" y="180"/>
                      <a:pt x="20" y="182"/>
                    </a:cubicBezTo>
                    <a:cubicBezTo>
                      <a:pt x="17" y="190"/>
                      <a:pt x="15" y="193"/>
                      <a:pt x="8" y="198"/>
                    </a:cubicBezTo>
                    <a:cubicBezTo>
                      <a:pt x="10" y="214"/>
                      <a:pt x="9" y="242"/>
                      <a:pt x="24" y="252"/>
                    </a:cubicBezTo>
                    <a:cubicBezTo>
                      <a:pt x="42" y="246"/>
                      <a:pt x="31" y="227"/>
                      <a:pt x="28" y="214"/>
                    </a:cubicBezTo>
                    <a:cubicBezTo>
                      <a:pt x="26" y="207"/>
                      <a:pt x="22" y="192"/>
                      <a:pt x="22" y="192"/>
                    </a:cubicBezTo>
                    <a:cubicBezTo>
                      <a:pt x="25" y="180"/>
                      <a:pt x="33" y="182"/>
                      <a:pt x="42" y="176"/>
                    </a:cubicBezTo>
                    <a:cubicBezTo>
                      <a:pt x="44" y="169"/>
                      <a:pt x="52" y="158"/>
                      <a:pt x="52" y="158"/>
                    </a:cubicBezTo>
                    <a:cubicBezTo>
                      <a:pt x="58" y="164"/>
                      <a:pt x="63" y="166"/>
                      <a:pt x="66" y="174"/>
                    </a:cubicBezTo>
                    <a:cubicBezTo>
                      <a:pt x="59" y="178"/>
                      <a:pt x="51" y="188"/>
                      <a:pt x="44" y="190"/>
                    </a:cubicBezTo>
                    <a:cubicBezTo>
                      <a:pt x="36" y="202"/>
                      <a:pt x="46" y="202"/>
                      <a:pt x="56" y="200"/>
                    </a:cubicBezTo>
                    <a:cubicBezTo>
                      <a:pt x="60" y="189"/>
                      <a:pt x="59" y="184"/>
                      <a:pt x="68" y="178"/>
                    </a:cubicBezTo>
                    <a:cubicBezTo>
                      <a:pt x="77" y="181"/>
                      <a:pt x="75" y="187"/>
                      <a:pt x="84" y="184"/>
                    </a:cubicBezTo>
                    <a:cubicBezTo>
                      <a:pt x="92" y="171"/>
                      <a:pt x="91" y="157"/>
                      <a:pt x="104" y="148"/>
                    </a:cubicBezTo>
                    <a:cubicBezTo>
                      <a:pt x="108" y="149"/>
                      <a:pt x="110" y="155"/>
                      <a:pt x="114" y="156"/>
                    </a:cubicBezTo>
                    <a:cubicBezTo>
                      <a:pt x="120" y="158"/>
                      <a:pt x="131" y="151"/>
                      <a:pt x="136" y="148"/>
                    </a:cubicBezTo>
                    <a:cubicBezTo>
                      <a:pt x="145" y="134"/>
                      <a:pt x="142" y="141"/>
                      <a:pt x="146" y="130"/>
                    </a:cubicBezTo>
                    <a:cubicBezTo>
                      <a:pt x="146" y="127"/>
                      <a:pt x="145" y="115"/>
                      <a:pt x="142" y="110"/>
                    </a:cubicBezTo>
                    <a:cubicBezTo>
                      <a:pt x="140" y="106"/>
                      <a:pt x="134" y="98"/>
                      <a:pt x="134" y="98"/>
                    </a:cubicBezTo>
                    <a:cubicBezTo>
                      <a:pt x="131" y="78"/>
                      <a:pt x="142" y="53"/>
                      <a:pt x="122" y="40"/>
                    </a:cubicBezTo>
                    <a:cubicBezTo>
                      <a:pt x="112" y="26"/>
                      <a:pt x="109" y="10"/>
                      <a:pt x="94" y="0"/>
                    </a:cubicBezTo>
                    <a:cubicBezTo>
                      <a:pt x="87" y="4"/>
                      <a:pt x="86" y="9"/>
                      <a:pt x="78" y="12"/>
                    </a:cubicBezTo>
                    <a:cubicBezTo>
                      <a:pt x="67" y="29"/>
                      <a:pt x="80" y="31"/>
                      <a:pt x="96" y="34"/>
                    </a:cubicBezTo>
                    <a:cubicBezTo>
                      <a:pt x="103" y="44"/>
                      <a:pt x="100" y="53"/>
                      <a:pt x="96" y="64"/>
                    </a:cubicBezTo>
                    <a:cubicBezTo>
                      <a:pt x="96" y="68"/>
                      <a:pt x="95" y="106"/>
                      <a:pt x="82" y="10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2" name="Freeform 94"/>
              <p:cNvSpPr>
                <a:spLocks noChangeArrowheads="1"/>
              </p:cNvSpPr>
              <p:nvPr/>
            </p:nvSpPr>
            <p:spPr bwMode="auto">
              <a:xfrm>
                <a:off x="2758" y="35"/>
                <a:ext cx="60" cy="28"/>
              </a:xfrm>
              <a:custGeom>
                <a:avLst/>
                <a:gdLst>
                  <a:gd name="T0" fmla="*/ 24 w 70"/>
                  <a:gd name="T1" fmla="*/ 0 h 40"/>
                  <a:gd name="T2" fmla="*/ 26 w 70"/>
                  <a:gd name="T3" fmla="*/ 3 h 40"/>
                  <a:gd name="T4" fmla="*/ 16 w 70"/>
                  <a:gd name="T5" fmla="*/ 3 h 40"/>
                  <a:gd name="T6" fmla="*/ 13 w 70"/>
                  <a:gd name="T7" fmla="*/ 5 h 40"/>
                  <a:gd name="T8" fmla="*/ 3 w 70"/>
                  <a:gd name="T9" fmla="*/ 4 h 40"/>
                  <a:gd name="T10" fmla="*/ 1 w 70"/>
                  <a:gd name="T11" fmla="*/ 4 h 40"/>
                  <a:gd name="T12" fmla="*/ 13 w 70"/>
                  <a:gd name="T13" fmla="*/ 3 h 40"/>
                  <a:gd name="T14" fmla="*/ 24 w 70"/>
                  <a:gd name="T15" fmla="*/ 0 h 4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0"/>
                  <a:gd name="T25" fmla="*/ 0 h 40"/>
                  <a:gd name="T26" fmla="*/ 70 w 70"/>
                  <a:gd name="T27" fmla="*/ 40 h 4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0" h="40">
                    <a:moveTo>
                      <a:pt x="59" y="0"/>
                    </a:moveTo>
                    <a:cubicBezTo>
                      <a:pt x="68" y="3"/>
                      <a:pt x="70" y="10"/>
                      <a:pt x="65" y="20"/>
                    </a:cubicBezTo>
                    <a:cubicBezTo>
                      <a:pt x="61" y="27"/>
                      <a:pt x="49" y="23"/>
                      <a:pt x="41" y="24"/>
                    </a:cubicBezTo>
                    <a:cubicBezTo>
                      <a:pt x="36" y="38"/>
                      <a:pt x="41" y="34"/>
                      <a:pt x="31" y="40"/>
                    </a:cubicBezTo>
                    <a:cubicBezTo>
                      <a:pt x="23" y="39"/>
                      <a:pt x="15" y="39"/>
                      <a:pt x="7" y="38"/>
                    </a:cubicBezTo>
                    <a:cubicBezTo>
                      <a:pt x="5" y="38"/>
                      <a:pt x="0" y="38"/>
                      <a:pt x="1" y="36"/>
                    </a:cubicBezTo>
                    <a:cubicBezTo>
                      <a:pt x="7" y="26"/>
                      <a:pt x="23" y="23"/>
                      <a:pt x="33" y="20"/>
                    </a:cubicBezTo>
                    <a:cubicBezTo>
                      <a:pt x="39" y="11"/>
                      <a:pt x="51" y="8"/>
                      <a:pt x="5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3" name="Freeform 95"/>
              <p:cNvSpPr>
                <a:spLocks noChangeArrowheads="1"/>
              </p:cNvSpPr>
              <p:nvPr/>
            </p:nvSpPr>
            <p:spPr bwMode="auto">
              <a:xfrm>
                <a:off x="2635" y="43"/>
                <a:ext cx="22" cy="21"/>
              </a:xfrm>
              <a:custGeom>
                <a:avLst/>
                <a:gdLst>
                  <a:gd name="T0" fmla="*/ 7 w 26"/>
                  <a:gd name="T1" fmla="*/ 0 h 29"/>
                  <a:gd name="T2" fmla="*/ 0 w 26"/>
                  <a:gd name="T3" fmla="*/ 3 h 29"/>
                  <a:gd name="T4" fmla="*/ 7 w 26"/>
                  <a:gd name="T5" fmla="*/ 4 h 29"/>
                  <a:gd name="T6" fmla="*/ 7 w 26"/>
                  <a:gd name="T7" fmla="*/ 0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"/>
                  <a:gd name="T13" fmla="*/ 0 h 29"/>
                  <a:gd name="T14" fmla="*/ 26 w 26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" h="29">
                    <a:moveTo>
                      <a:pt x="18" y="0"/>
                    </a:moveTo>
                    <a:cubicBezTo>
                      <a:pt x="9" y="6"/>
                      <a:pt x="4" y="7"/>
                      <a:pt x="0" y="18"/>
                    </a:cubicBezTo>
                    <a:cubicBezTo>
                      <a:pt x="7" y="25"/>
                      <a:pt x="9" y="29"/>
                      <a:pt x="18" y="26"/>
                    </a:cubicBezTo>
                    <a:cubicBezTo>
                      <a:pt x="22" y="14"/>
                      <a:pt x="26" y="12"/>
                      <a:pt x="1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4" name="Freeform 96"/>
              <p:cNvSpPr>
                <a:spLocks noChangeArrowheads="1"/>
              </p:cNvSpPr>
              <p:nvPr/>
            </p:nvSpPr>
            <p:spPr bwMode="auto">
              <a:xfrm>
                <a:off x="2663" y="42"/>
                <a:ext cx="42" cy="25"/>
              </a:xfrm>
              <a:custGeom>
                <a:avLst/>
                <a:gdLst>
                  <a:gd name="T0" fmla="*/ 6 w 49"/>
                  <a:gd name="T1" fmla="*/ 1 h 36"/>
                  <a:gd name="T2" fmla="*/ 0 w 49"/>
                  <a:gd name="T3" fmla="*/ 2 h 36"/>
                  <a:gd name="T4" fmla="*/ 3 w 49"/>
                  <a:gd name="T5" fmla="*/ 3 h 36"/>
                  <a:gd name="T6" fmla="*/ 7 w 49"/>
                  <a:gd name="T7" fmla="*/ 4 h 36"/>
                  <a:gd name="T8" fmla="*/ 15 w 49"/>
                  <a:gd name="T9" fmla="*/ 3 h 36"/>
                  <a:gd name="T10" fmla="*/ 6 w 49"/>
                  <a:gd name="T11" fmla="*/ 1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9"/>
                  <a:gd name="T19" fmla="*/ 0 h 36"/>
                  <a:gd name="T20" fmla="*/ 49 w 49"/>
                  <a:gd name="T21" fmla="*/ 36 h 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9" h="36">
                    <a:moveTo>
                      <a:pt x="14" y="6"/>
                    </a:moveTo>
                    <a:cubicBezTo>
                      <a:pt x="11" y="14"/>
                      <a:pt x="7" y="13"/>
                      <a:pt x="0" y="18"/>
                    </a:cubicBezTo>
                    <a:cubicBezTo>
                      <a:pt x="1" y="22"/>
                      <a:pt x="2" y="29"/>
                      <a:pt x="6" y="32"/>
                    </a:cubicBezTo>
                    <a:cubicBezTo>
                      <a:pt x="10" y="34"/>
                      <a:pt x="18" y="36"/>
                      <a:pt x="18" y="36"/>
                    </a:cubicBezTo>
                    <a:cubicBezTo>
                      <a:pt x="24" y="27"/>
                      <a:pt x="30" y="28"/>
                      <a:pt x="40" y="26"/>
                    </a:cubicBezTo>
                    <a:cubicBezTo>
                      <a:pt x="49" y="0"/>
                      <a:pt x="26" y="18"/>
                      <a:pt x="14" y="6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5" name="Freeform 97"/>
              <p:cNvSpPr>
                <a:spLocks noChangeArrowheads="1"/>
              </p:cNvSpPr>
              <p:nvPr/>
            </p:nvSpPr>
            <p:spPr bwMode="auto">
              <a:xfrm>
                <a:off x="2733" y="34"/>
                <a:ext cx="23" cy="15"/>
              </a:xfrm>
              <a:custGeom>
                <a:avLst/>
                <a:gdLst>
                  <a:gd name="T0" fmla="*/ 4 w 27"/>
                  <a:gd name="T1" fmla="*/ 0 h 22"/>
                  <a:gd name="T2" fmla="*/ 3 w 27"/>
                  <a:gd name="T3" fmla="*/ 1 h 22"/>
                  <a:gd name="T4" fmla="*/ 8 w 27"/>
                  <a:gd name="T5" fmla="*/ 2 h 22"/>
                  <a:gd name="T6" fmla="*/ 4 w 27"/>
                  <a:gd name="T7" fmla="*/ 0 h 2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7"/>
                  <a:gd name="T13" fmla="*/ 0 h 22"/>
                  <a:gd name="T14" fmla="*/ 27 w 27"/>
                  <a:gd name="T15" fmla="*/ 22 h 2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7" h="22">
                    <a:moveTo>
                      <a:pt x="11" y="0"/>
                    </a:moveTo>
                    <a:cubicBezTo>
                      <a:pt x="8" y="4"/>
                      <a:pt x="0" y="8"/>
                      <a:pt x="3" y="12"/>
                    </a:cubicBezTo>
                    <a:cubicBezTo>
                      <a:pt x="6" y="17"/>
                      <a:pt x="19" y="22"/>
                      <a:pt x="19" y="22"/>
                    </a:cubicBezTo>
                    <a:cubicBezTo>
                      <a:pt x="27" y="10"/>
                      <a:pt x="15" y="11"/>
                      <a:pt x="1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6" name="Freeform 98"/>
              <p:cNvSpPr>
                <a:spLocks noChangeArrowheads="1"/>
              </p:cNvSpPr>
              <p:nvPr/>
            </p:nvSpPr>
            <p:spPr bwMode="auto">
              <a:xfrm>
                <a:off x="2712" y="50"/>
                <a:ext cx="17" cy="13"/>
              </a:xfrm>
              <a:custGeom>
                <a:avLst/>
                <a:gdLst>
                  <a:gd name="T0" fmla="*/ 4 w 20"/>
                  <a:gd name="T1" fmla="*/ 0 h 18"/>
                  <a:gd name="T2" fmla="*/ 3 w 20"/>
                  <a:gd name="T3" fmla="*/ 3 h 18"/>
                  <a:gd name="T4" fmla="*/ 4 w 20"/>
                  <a:gd name="T5" fmla="*/ 0 h 18"/>
                  <a:gd name="T6" fmla="*/ 0 60000 65536"/>
                  <a:gd name="T7" fmla="*/ 0 60000 65536"/>
                  <a:gd name="T8" fmla="*/ 0 60000 65536"/>
                  <a:gd name="T9" fmla="*/ 0 w 20"/>
                  <a:gd name="T10" fmla="*/ 0 h 18"/>
                  <a:gd name="T11" fmla="*/ 20 w 20"/>
                  <a:gd name="T12" fmla="*/ 18 h 1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0" h="18">
                    <a:moveTo>
                      <a:pt x="11" y="0"/>
                    </a:moveTo>
                    <a:cubicBezTo>
                      <a:pt x="1" y="14"/>
                      <a:pt x="0" y="9"/>
                      <a:pt x="9" y="18"/>
                    </a:cubicBezTo>
                    <a:cubicBezTo>
                      <a:pt x="20" y="14"/>
                      <a:pt x="16" y="18"/>
                      <a:pt x="1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7" name="Freeform 99"/>
              <p:cNvSpPr>
                <a:spLocks noChangeArrowheads="1"/>
              </p:cNvSpPr>
              <p:nvPr/>
            </p:nvSpPr>
            <p:spPr bwMode="auto">
              <a:xfrm>
                <a:off x="4023" y="65"/>
                <a:ext cx="21" cy="31"/>
              </a:xfrm>
              <a:custGeom>
                <a:avLst/>
                <a:gdLst>
                  <a:gd name="T0" fmla="*/ 11 w 24"/>
                  <a:gd name="T1" fmla="*/ 0 h 44"/>
                  <a:gd name="T2" fmla="*/ 4 w 24"/>
                  <a:gd name="T3" fmla="*/ 2 h 44"/>
                  <a:gd name="T4" fmla="*/ 0 w 24"/>
                  <a:gd name="T5" fmla="*/ 4 h 44"/>
                  <a:gd name="T6" fmla="*/ 8 w 24"/>
                  <a:gd name="T7" fmla="*/ 5 h 44"/>
                  <a:gd name="T8" fmla="*/ 11 w 24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44"/>
                  <a:gd name="T17" fmla="*/ 24 w 24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44">
                    <a:moveTo>
                      <a:pt x="24" y="0"/>
                    </a:moveTo>
                    <a:cubicBezTo>
                      <a:pt x="19" y="7"/>
                      <a:pt x="15" y="11"/>
                      <a:pt x="8" y="16"/>
                    </a:cubicBezTo>
                    <a:cubicBezTo>
                      <a:pt x="4" y="21"/>
                      <a:pt x="0" y="34"/>
                      <a:pt x="0" y="34"/>
                    </a:cubicBezTo>
                    <a:cubicBezTo>
                      <a:pt x="3" y="44"/>
                      <a:pt x="7" y="42"/>
                      <a:pt x="16" y="40"/>
                    </a:cubicBezTo>
                    <a:cubicBezTo>
                      <a:pt x="20" y="27"/>
                      <a:pt x="24" y="14"/>
                      <a:pt x="24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8" name="Freeform 100"/>
              <p:cNvSpPr>
                <a:spLocks noChangeArrowheads="1"/>
              </p:cNvSpPr>
              <p:nvPr/>
            </p:nvSpPr>
            <p:spPr bwMode="auto">
              <a:xfrm>
                <a:off x="3007" y="1423"/>
                <a:ext cx="35" cy="17"/>
              </a:xfrm>
              <a:custGeom>
                <a:avLst/>
                <a:gdLst>
                  <a:gd name="T0" fmla="*/ 12 w 41"/>
                  <a:gd name="T1" fmla="*/ 0 h 24"/>
                  <a:gd name="T2" fmla="*/ 10 w 41"/>
                  <a:gd name="T3" fmla="*/ 3 h 24"/>
                  <a:gd name="T4" fmla="*/ 12 w 41"/>
                  <a:gd name="T5" fmla="*/ 0 h 24"/>
                  <a:gd name="T6" fmla="*/ 0 60000 65536"/>
                  <a:gd name="T7" fmla="*/ 0 60000 65536"/>
                  <a:gd name="T8" fmla="*/ 0 60000 65536"/>
                  <a:gd name="T9" fmla="*/ 0 w 41"/>
                  <a:gd name="T10" fmla="*/ 0 h 24"/>
                  <a:gd name="T11" fmla="*/ 41 w 41"/>
                  <a:gd name="T12" fmla="*/ 24 h 2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1" h="24">
                    <a:moveTo>
                      <a:pt x="30" y="0"/>
                    </a:moveTo>
                    <a:cubicBezTo>
                      <a:pt x="4" y="4"/>
                      <a:pt x="0" y="17"/>
                      <a:pt x="26" y="24"/>
                    </a:cubicBezTo>
                    <a:cubicBezTo>
                      <a:pt x="41" y="19"/>
                      <a:pt x="38" y="10"/>
                      <a:pt x="30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9" name="Freeform 101"/>
              <p:cNvSpPr>
                <a:spLocks noChangeArrowheads="1"/>
              </p:cNvSpPr>
              <p:nvPr/>
            </p:nvSpPr>
            <p:spPr bwMode="auto">
              <a:xfrm>
                <a:off x="3053" y="1416"/>
                <a:ext cx="11" cy="14"/>
              </a:xfrm>
              <a:custGeom>
                <a:avLst/>
                <a:gdLst>
                  <a:gd name="T0" fmla="*/ 3 w 13"/>
                  <a:gd name="T1" fmla="*/ 1 h 20"/>
                  <a:gd name="T2" fmla="*/ 1 w 13"/>
                  <a:gd name="T3" fmla="*/ 1 h 20"/>
                  <a:gd name="T4" fmla="*/ 3 w 13"/>
                  <a:gd name="T5" fmla="*/ 3 h 20"/>
                  <a:gd name="T6" fmla="*/ 3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0" name="Freeform 102"/>
              <p:cNvSpPr>
                <a:spLocks noChangeArrowheads="1"/>
              </p:cNvSpPr>
              <p:nvPr/>
            </p:nvSpPr>
            <p:spPr bwMode="auto">
              <a:xfrm>
                <a:off x="2976" y="1272"/>
                <a:ext cx="10" cy="14"/>
              </a:xfrm>
              <a:custGeom>
                <a:avLst/>
                <a:gdLst>
                  <a:gd name="T0" fmla="*/ 2 w 13"/>
                  <a:gd name="T1" fmla="*/ 1 h 20"/>
                  <a:gd name="T2" fmla="*/ 1 w 13"/>
                  <a:gd name="T3" fmla="*/ 1 h 20"/>
                  <a:gd name="T4" fmla="*/ 2 w 13"/>
                  <a:gd name="T5" fmla="*/ 3 h 20"/>
                  <a:gd name="T6" fmla="*/ 2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1" name="Freeform 103"/>
              <p:cNvSpPr>
                <a:spLocks noChangeArrowheads="1"/>
              </p:cNvSpPr>
              <p:nvPr/>
            </p:nvSpPr>
            <p:spPr bwMode="auto">
              <a:xfrm>
                <a:off x="3045" y="1204"/>
                <a:ext cx="12" cy="18"/>
              </a:xfrm>
              <a:custGeom>
                <a:avLst/>
                <a:gdLst>
                  <a:gd name="T0" fmla="*/ 3 w 14"/>
                  <a:gd name="T1" fmla="*/ 0 h 25"/>
                  <a:gd name="T2" fmla="*/ 0 w 14"/>
                  <a:gd name="T3" fmla="*/ 1 h 25"/>
                  <a:gd name="T4" fmla="*/ 5 w 14"/>
                  <a:gd name="T5" fmla="*/ 3 h 25"/>
                  <a:gd name="T6" fmla="*/ 3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2" name="Freeform 104"/>
              <p:cNvSpPr>
                <a:spLocks noChangeArrowheads="1"/>
              </p:cNvSpPr>
              <p:nvPr/>
            </p:nvSpPr>
            <p:spPr bwMode="auto">
              <a:xfrm>
                <a:off x="3017" y="1203"/>
                <a:ext cx="13" cy="18"/>
              </a:xfrm>
              <a:custGeom>
                <a:avLst/>
                <a:gdLst>
                  <a:gd name="T0" fmla="*/ 6 w 14"/>
                  <a:gd name="T1" fmla="*/ 0 h 25"/>
                  <a:gd name="T2" fmla="*/ 0 w 14"/>
                  <a:gd name="T3" fmla="*/ 1 h 25"/>
                  <a:gd name="T4" fmla="*/ 7 w 14"/>
                  <a:gd name="T5" fmla="*/ 3 h 25"/>
                  <a:gd name="T6" fmla="*/ 6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3" name="Freeform 105"/>
              <p:cNvSpPr>
                <a:spLocks noChangeArrowheads="1"/>
              </p:cNvSpPr>
              <p:nvPr/>
            </p:nvSpPr>
            <p:spPr bwMode="auto">
              <a:xfrm>
                <a:off x="3004" y="1224"/>
                <a:ext cx="12" cy="14"/>
              </a:xfrm>
              <a:custGeom>
                <a:avLst/>
                <a:gdLst>
                  <a:gd name="T0" fmla="*/ 6 w 13"/>
                  <a:gd name="T1" fmla="*/ 1 h 20"/>
                  <a:gd name="T2" fmla="*/ 1 w 13"/>
                  <a:gd name="T3" fmla="*/ 1 h 20"/>
                  <a:gd name="T4" fmla="*/ 6 w 13"/>
                  <a:gd name="T5" fmla="*/ 3 h 20"/>
                  <a:gd name="T6" fmla="*/ 6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4" name="Freeform 106"/>
              <p:cNvSpPr>
                <a:spLocks noChangeArrowheads="1"/>
              </p:cNvSpPr>
              <p:nvPr/>
            </p:nvSpPr>
            <p:spPr bwMode="auto">
              <a:xfrm>
                <a:off x="2976" y="1256"/>
                <a:ext cx="10" cy="14"/>
              </a:xfrm>
              <a:custGeom>
                <a:avLst/>
                <a:gdLst>
                  <a:gd name="T0" fmla="*/ 2 w 13"/>
                  <a:gd name="T1" fmla="*/ 1 h 20"/>
                  <a:gd name="T2" fmla="*/ 1 w 13"/>
                  <a:gd name="T3" fmla="*/ 1 h 20"/>
                  <a:gd name="T4" fmla="*/ 2 w 13"/>
                  <a:gd name="T5" fmla="*/ 3 h 20"/>
                  <a:gd name="T6" fmla="*/ 2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5" name="Freeform 107"/>
              <p:cNvSpPr>
                <a:spLocks noChangeArrowheads="1"/>
              </p:cNvSpPr>
              <p:nvPr/>
            </p:nvSpPr>
            <p:spPr bwMode="auto">
              <a:xfrm>
                <a:off x="2997" y="1243"/>
                <a:ext cx="12" cy="14"/>
              </a:xfrm>
              <a:custGeom>
                <a:avLst/>
                <a:gdLst>
                  <a:gd name="T0" fmla="*/ 6 w 13"/>
                  <a:gd name="T1" fmla="*/ 1 h 20"/>
                  <a:gd name="T2" fmla="*/ 1 w 13"/>
                  <a:gd name="T3" fmla="*/ 1 h 20"/>
                  <a:gd name="T4" fmla="*/ 6 w 13"/>
                  <a:gd name="T5" fmla="*/ 3 h 20"/>
                  <a:gd name="T6" fmla="*/ 6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6" name="Freeform 108"/>
              <p:cNvSpPr>
                <a:spLocks noChangeArrowheads="1"/>
              </p:cNvSpPr>
              <p:nvPr/>
            </p:nvSpPr>
            <p:spPr bwMode="auto">
              <a:xfrm>
                <a:off x="2154" y="320"/>
                <a:ext cx="12" cy="14"/>
              </a:xfrm>
              <a:custGeom>
                <a:avLst/>
                <a:gdLst>
                  <a:gd name="T0" fmla="*/ 6 w 13"/>
                  <a:gd name="T1" fmla="*/ 1 h 20"/>
                  <a:gd name="T2" fmla="*/ 1 w 13"/>
                  <a:gd name="T3" fmla="*/ 1 h 20"/>
                  <a:gd name="T4" fmla="*/ 6 w 13"/>
                  <a:gd name="T5" fmla="*/ 3 h 20"/>
                  <a:gd name="T6" fmla="*/ 6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7" name="Freeform 109"/>
              <p:cNvSpPr>
                <a:spLocks noChangeArrowheads="1"/>
              </p:cNvSpPr>
              <p:nvPr/>
            </p:nvSpPr>
            <p:spPr bwMode="auto">
              <a:xfrm>
                <a:off x="2084" y="288"/>
                <a:ext cx="12" cy="14"/>
              </a:xfrm>
              <a:custGeom>
                <a:avLst/>
                <a:gdLst>
                  <a:gd name="T0" fmla="*/ 6 w 13"/>
                  <a:gd name="T1" fmla="*/ 1 h 20"/>
                  <a:gd name="T2" fmla="*/ 1 w 13"/>
                  <a:gd name="T3" fmla="*/ 1 h 20"/>
                  <a:gd name="T4" fmla="*/ 6 w 13"/>
                  <a:gd name="T5" fmla="*/ 3 h 20"/>
                  <a:gd name="T6" fmla="*/ 6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8" name="Freeform 110"/>
              <p:cNvSpPr>
                <a:spLocks noChangeArrowheads="1"/>
              </p:cNvSpPr>
              <p:nvPr/>
            </p:nvSpPr>
            <p:spPr bwMode="auto">
              <a:xfrm>
                <a:off x="1810" y="85"/>
                <a:ext cx="2370" cy="1537"/>
              </a:xfrm>
              <a:custGeom>
                <a:avLst/>
                <a:gdLst>
                  <a:gd name="T0" fmla="*/ 1048 w 2060"/>
                  <a:gd name="T1" fmla="*/ 436 h 1644"/>
                  <a:gd name="T2" fmla="*/ 772 w 2060"/>
                  <a:gd name="T3" fmla="*/ 396 h 1644"/>
                  <a:gd name="T4" fmla="*/ 366 w 2060"/>
                  <a:gd name="T5" fmla="*/ 431 h 1644"/>
                  <a:gd name="T6" fmla="*/ 107 w 2060"/>
                  <a:gd name="T7" fmla="*/ 508 h 1644"/>
                  <a:gd name="T8" fmla="*/ 28 w 2060"/>
                  <a:gd name="T9" fmla="*/ 628 h 1644"/>
                  <a:gd name="T10" fmla="*/ 337 w 2060"/>
                  <a:gd name="T11" fmla="*/ 708 h 1644"/>
                  <a:gd name="T12" fmla="*/ 712 w 2060"/>
                  <a:gd name="T13" fmla="*/ 696 h 1644"/>
                  <a:gd name="T14" fmla="*/ 920 w 2060"/>
                  <a:gd name="T15" fmla="*/ 759 h 1644"/>
                  <a:gd name="T16" fmla="*/ 1048 w 2060"/>
                  <a:gd name="T17" fmla="*/ 967 h 1644"/>
                  <a:gd name="T18" fmla="*/ 1153 w 2060"/>
                  <a:gd name="T19" fmla="*/ 1086 h 1644"/>
                  <a:gd name="T20" fmla="*/ 1633 w 2060"/>
                  <a:gd name="T21" fmla="*/ 1051 h 1644"/>
                  <a:gd name="T22" fmla="*/ 1894 w 2060"/>
                  <a:gd name="T23" fmla="*/ 922 h 1644"/>
                  <a:gd name="T24" fmla="*/ 2051 w 2060"/>
                  <a:gd name="T25" fmla="*/ 770 h 1644"/>
                  <a:gd name="T26" fmla="*/ 2315 w 2060"/>
                  <a:gd name="T27" fmla="*/ 667 h 1644"/>
                  <a:gd name="T28" fmla="*/ 1848 w 2060"/>
                  <a:gd name="T29" fmla="*/ 571 h 1644"/>
                  <a:gd name="T30" fmla="*/ 1894 w 2060"/>
                  <a:gd name="T31" fmla="*/ 546 h 1644"/>
                  <a:gd name="T32" fmla="*/ 2327 w 2060"/>
                  <a:gd name="T33" fmla="*/ 611 h 1644"/>
                  <a:gd name="T34" fmla="*/ 2547 w 2060"/>
                  <a:gd name="T35" fmla="*/ 529 h 1644"/>
                  <a:gd name="T36" fmla="*/ 2425 w 2060"/>
                  <a:gd name="T37" fmla="*/ 510 h 1644"/>
                  <a:gd name="T38" fmla="*/ 2155 w 2060"/>
                  <a:gd name="T39" fmla="*/ 477 h 1644"/>
                  <a:gd name="T40" fmla="*/ 2647 w 2060"/>
                  <a:gd name="T41" fmla="*/ 509 h 1644"/>
                  <a:gd name="T42" fmla="*/ 3005 w 2060"/>
                  <a:gd name="T43" fmla="*/ 570 h 1644"/>
                  <a:gd name="T44" fmla="*/ 3186 w 2060"/>
                  <a:gd name="T45" fmla="*/ 690 h 1644"/>
                  <a:gd name="T46" fmla="*/ 3728 w 2060"/>
                  <a:gd name="T47" fmla="*/ 566 h 1644"/>
                  <a:gd name="T48" fmla="*/ 3950 w 2060"/>
                  <a:gd name="T49" fmla="*/ 687 h 1644"/>
                  <a:gd name="T50" fmla="*/ 3959 w 2060"/>
                  <a:gd name="T51" fmla="*/ 584 h 1644"/>
                  <a:gd name="T52" fmla="*/ 4080 w 2060"/>
                  <a:gd name="T53" fmla="*/ 534 h 1644"/>
                  <a:gd name="T54" fmla="*/ 4135 w 2060"/>
                  <a:gd name="T55" fmla="*/ 364 h 1644"/>
                  <a:gd name="T56" fmla="*/ 4229 w 2060"/>
                  <a:gd name="T57" fmla="*/ 353 h 1644"/>
                  <a:gd name="T58" fmla="*/ 4274 w 2060"/>
                  <a:gd name="T59" fmla="*/ 285 h 1644"/>
                  <a:gd name="T60" fmla="*/ 4188 w 2060"/>
                  <a:gd name="T61" fmla="*/ 151 h 1644"/>
                  <a:gd name="T62" fmla="*/ 4404 w 2060"/>
                  <a:gd name="T63" fmla="*/ 72 h 1644"/>
                  <a:gd name="T64" fmla="*/ 4515 w 2060"/>
                  <a:gd name="T65" fmla="*/ 139 h 1644"/>
                  <a:gd name="T66" fmla="*/ 4504 w 2060"/>
                  <a:gd name="T67" fmla="*/ 82 h 1644"/>
                  <a:gd name="T68" fmla="*/ 4580 w 2060"/>
                  <a:gd name="T69" fmla="*/ 34 h 1644"/>
                  <a:gd name="T70" fmla="*/ 4726 w 2060"/>
                  <a:gd name="T71" fmla="*/ 0 h 1644"/>
                  <a:gd name="T72" fmla="*/ 4221 w 2060"/>
                  <a:gd name="T73" fmla="*/ 42 h 1644"/>
                  <a:gd name="T74" fmla="*/ 3670 w 2060"/>
                  <a:gd name="T75" fmla="*/ 56 h 1644"/>
                  <a:gd name="T76" fmla="*/ 3129 w 2060"/>
                  <a:gd name="T77" fmla="*/ 20 h 1644"/>
                  <a:gd name="T78" fmla="*/ 2623 w 2060"/>
                  <a:gd name="T79" fmla="*/ 44 h 1644"/>
                  <a:gd name="T80" fmla="*/ 2411 w 2060"/>
                  <a:gd name="T81" fmla="*/ 114 h 1644"/>
                  <a:gd name="T82" fmla="*/ 2146 w 2060"/>
                  <a:gd name="T83" fmla="*/ 92 h 1644"/>
                  <a:gd name="T84" fmla="*/ 1758 w 2060"/>
                  <a:gd name="T85" fmla="*/ 122 h 1644"/>
                  <a:gd name="T86" fmla="*/ 1546 w 2060"/>
                  <a:gd name="T87" fmla="*/ 93 h 1644"/>
                  <a:gd name="T88" fmla="*/ 846 w 2060"/>
                  <a:gd name="T89" fmla="*/ 166 h 1644"/>
                  <a:gd name="T90" fmla="*/ 1243 w 2060"/>
                  <a:gd name="T91" fmla="*/ 142 h 1644"/>
                  <a:gd name="T92" fmla="*/ 1478 w 2060"/>
                  <a:gd name="T93" fmla="*/ 183 h 1644"/>
                  <a:gd name="T94" fmla="*/ 1029 w 2060"/>
                  <a:gd name="T95" fmla="*/ 238 h 1644"/>
                  <a:gd name="T96" fmla="*/ 639 w 2060"/>
                  <a:gd name="T97" fmla="*/ 278 h 1644"/>
                  <a:gd name="T98" fmla="*/ 387 w 2060"/>
                  <a:gd name="T99" fmla="*/ 357 h 1644"/>
                  <a:gd name="T100" fmla="*/ 657 w 2060"/>
                  <a:gd name="T101" fmla="*/ 369 h 1644"/>
                  <a:gd name="T102" fmla="*/ 882 w 2060"/>
                  <a:gd name="T103" fmla="*/ 382 h 1644"/>
                  <a:gd name="T104" fmla="*/ 1142 w 2060"/>
                  <a:gd name="T105" fmla="*/ 395 h 1644"/>
                  <a:gd name="T106" fmla="*/ 1129 w 2060"/>
                  <a:gd name="T107" fmla="*/ 342 h 1644"/>
                  <a:gd name="T108" fmla="*/ 1373 w 2060"/>
                  <a:gd name="T109" fmla="*/ 366 h 1644"/>
                  <a:gd name="T110" fmla="*/ 1591 w 2060"/>
                  <a:gd name="T111" fmla="*/ 313 h 1644"/>
                  <a:gd name="T112" fmla="*/ 1791 w 2060"/>
                  <a:gd name="T113" fmla="*/ 321 h 1644"/>
                  <a:gd name="T114" fmla="*/ 1481 w 2060"/>
                  <a:gd name="T115" fmla="*/ 399 h 164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060"/>
                  <a:gd name="T175" fmla="*/ 0 h 1644"/>
                  <a:gd name="T176" fmla="*/ 2060 w 2060"/>
                  <a:gd name="T177" fmla="*/ 1644 h 1644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060" h="1644">
                    <a:moveTo>
                      <a:pt x="697" y="677"/>
                    </a:moveTo>
                    <a:cubicBezTo>
                      <a:pt x="659" y="675"/>
                      <a:pt x="652" y="669"/>
                      <a:pt x="618" y="667"/>
                    </a:cubicBezTo>
                    <a:cubicBezTo>
                      <a:pt x="607" y="666"/>
                      <a:pt x="594" y="661"/>
                      <a:pt x="582" y="658"/>
                    </a:cubicBezTo>
                    <a:cubicBezTo>
                      <a:pt x="577" y="655"/>
                      <a:pt x="568" y="650"/>
                      <a:pt x="568" y="650"/>
                    </a:cubicBezTo>
                    <a:cubicBezTo>
                      <a:pt x="551" y="652"/>
                      <a:pt x="557" y="655"/>
                      <a:pt x="546" y="658"/>
                    </a:cubicBezTo>
                    <a:cubicBezTo>
                      <a:pt x="540" y="667"/>
                      <a:pt x="542" y="669"/>
                      <a:pt x="546" y="677"/>
                    </a:cubicBezTo>
                    <a:cubicBezTo>
                      <a:pt x="548" y="680"/>
                      <a:pt x="550" y="686"/>
                      <a:pt x="550" y="686"/>
                    </a:cubicBezTo>
                    <a:cubicBezTo>
                      <a:pt x="526" y="694"/>
                      <a:pt x="506" y="678"/>
                      <a:pt x="488" y="670"/>
                    </a:cubicBezTo>
                    <a:cubicBezTo>
                      <a:pt x="481" y="653"/>
                      <a:pt x="472" y="655"/>
                      <a:pt x="452" y="653"/>
                    </a:cubicBezTo>
                    <a:cubicBezTo>
                      <a:pt x="446" y="648"/>
                      <a:pt x="444" y="648"/>
                      <a:pt x="437" y="650"/>
                    </a:cubicBezTo>
                    <a:cubicBezTo>
                      <a:pt x="427" y="647"/>
                      <a:pt x="433" y="648"/>
                      <a:pt x="423" y="642"/>
                    </a:cubicBezTo>
                    <a:cubicBezTo>
                      <a:pt x="421" y="641"/>
                      <a:pt x="418" y="639"/>
                      <a:pt x="418" y="639"/>
                    </a:cubicBezTo>
                    <a:cubicBezTo>
                      <a:pt x="416" y="638"/>
                      <a:pt x="413" y="633"/>
                      <a:pt x="413" y="630"/>
                    </a:cubicBezTo>
                    <a:cubicBezTo>
                      <a:pt x="415" y="625"/>
                      <a:pt x="418" y="616"/>
                      <a:pt x="418" y="616"/>
                    </a:cubicBezTo>
                    <a:cubicBezTo>
                      <a:pt x="416" y="592"/>
                      <a:pt x="421" y="588"/>
                      <a:pt x="398" y="591"/>
                    </a:cubicBezTo>
                    <a:cubicBezTo>
                      <a:pt x="390" y="598"/>
                      <a:pt x="390" y="595"/>
                      <a:pt x="381" y="592"/>
                    </a:cubicBezTo>
                    <a:cubicBezTo>
                      <a:pt x="370" y="592"/>
                      <a:pt x="361" y="595"/>
                      <a:pt x="348" y="597"/>
                    </a:cubicBezTo>
                    <a:cubicBezTo>
                      <a:pt x="344" y="595"/>
                      <a:pt x="337" y="597"/>
                      <a:pt x="333" y="595"/>
                    </a:cubicBezTo>
                    <a:cubicBezTo>
                      <a:pt x="331" y="594"/>
                      <a:pt x="330" y="592"/>
                      <a:pt x="328" y="592"/>
                    </a:cubicBezTo>
                    <a:cubicBezTo>
                      <a:pt x="314" y="591"/>
                      <a:pt x="296" y="597"/>
                      <a:pt x="283" y="602"/>
                    </a:cubicBezTo>
                    <a:cubicBezTo>
                      <a:pt x="276" y="603"/>
                      <a:pt x="268" y="606"/>
                      <a:pt x="260" y="608"/>
                    </a:cubicBezTo>
                    <a:cubicBezTo>
                      <a:pt x="255" y="609"/>
                      <a:pt x="246" y="613"/>
                      <a:pt x="246" y="613"/>
                    </a:cubicBezTo>
                    <a:cubicBezTo>
                      <a:pt x="228" y="611"/>
                      <a:pt x="209" y="609"/>
                      <a:pt x="189" y="611"/>
                    </a:cubicBezTo>
                    <a:cubicBezTo>
                      <a:pt x="184" y="613"/>
                      <a:pt x="180" y="614"/>
                      <a:pt x="175" y="617"/>
                    </a:cubicBezTo>
                    <a:cubicBezTo>
                      <a:pt x="173" y="619"/>
                      <a:pt x="173" y="620"/>
                      <a:pt x="173" y="622"/>
                    </a:cubicBezTo>
                    <a:cubicBezTo>
                      <a:pt x="172" y="623"/>
                      <a:pt x="169" y="623"/>
                      <a:pt x="169" y="625"/>
                    </a:cubicBezTo>
                    <a:cubicBezTo>
                      <a:pt x="163" y="634"/>
                      <a:pt x="167" y="641"/>
                      <a:pt x="158" y="645"/>
                    </a:cubicBezTo>
                    <a:cubicBezTo>
                      <a:pt x="153" y="648"/>
                      <a:pt x="149" y="652"/>
                      <a:pt x="144" y="655"/>
                    </a:cubicBezTo>
                    <a:cubicBezTo>
                      <a:pt x="141" y="656"/>
                      <a:pt x="135" y="659"/>
                      <a:pt x="135" y="659"/>
                    </a:cubicBezTo>
                    <a:cubicBezTo>
                      <a:pt x="133" y="664"/>
                      <a:pt x="130" y="666"/>
                      <a:pt x="130" y="669"/>
                    </a:cubicBezTo>
                    <a:cubicBezTo>
                      <a:pt x="128" y="677"/>
                      <a:pt x="132" y="691"/>
                      <a:pt x="124" y="698"/>
                    </a:cubicBezTo>
                    <a:cubicBezTo>
                      <a:pt x="118" y="703"/>
                      <a:pt x="108" y="709"/>
                      <a:pt x="101" y="711"/>
                    </a:cubicBezTo>
                    <a:cubicBezTo>
                      <a:pt x="101" y="711"/>
                      <a:pt x="90" y="716"/>
                      <a:pt x="87" y="716"/>
                    </a:cubicBezTo>
                    <a:cubicBezTo>
                      <a:pt x="85" y="717"/>
                      <a:pt x="82" y="717"/>
                      <a:pt x="82" y="717"/>
                    </a:cubicBezTo>
                    <a:cubicBezTo>
                      <a:pt x="76" y="725"/>
                      <a:pt x="68" y="733"/>
                      <a:pt x="60" y="738"/>
                    </a:cubicBezTo>
                    <a:cubicBezTo>
                      <a:pt x="56" y="745"/>
                      <a:pt x="53" y="755"/>
                      <a:pt x="46" y="759"/>
                    </a:cubicBezTo>
                    <a:cubicBezTo>
                      <a:pt x="43" y="764"/>
                      <a:pt x="37" y="767"/>
                      <a:pt x="31" y="773"/>
                    </a:cubicBezTo>
                    <a:cubicBezTo>
                      <a:pt x="26" y="780"/>
                      <a:pt x="25" y="789"/>
                      <a:pt x="23" y="797"/>
                    </a:cubicBezTo>
                    <a:cubicBezTo>
                      <a:pt x="20" y="803"/>
                      <a:pt x="19" y="809"/>
                      <a:pt x="17" y="816"/>
                    </a:cubicBezTo>
                    <a:cubicBezTo>
                      <a:pt x="15" y="817"/>
                      <a:pt x="14" y="824"/>
                      <a:pt x="14" y="824"/>
                    </a:cubicBezTo>
                    <a:cubicBezTo>
                      <a:pt x="15" y="831"/>
                      <a:pt x="26" y="842"/>
                      <a:pt x="26" y="842"/>
                    </a:cubicBezTo>
                    <a:cubicBezTo>
                      <a:pt x="26" y="847"/>
                      <a:pt x="17" y="855"/>
                      <a:pt x="17" y="855"/>
                    </a:cubicBezTo>
                    <a:cubicBezTo>
                      <a:pt x="14" y="863"/>
                      <a:pt x="17" y="867"/>
                      <a:pt x="25" y="870"/>
                    </a:cubicBezTo>
                    <a:cubicBezTo>
                      <a:pt x="28" y="884"/>
                      <a:pt x="17" y="902"/>
                      <a:pt x="6" y="909"/>
                    </a:cubicBezTo>
                    <a:cubicBezTo>
                      <a:pt x="0" y="927"/>
                      <a:pt x="5" y="927"/>
                      <a:pt x="12" y="941"/>
                    </a:cubicBezTo>
                    <a:cubicBezTo>
                      <a:pt x="23" y="963"/>
                      <a:pt x="29" y="969"/>
                      <a:pt x="53" y="977"/>
                    </a:cubicBezTo>
                    <a:cubicBezTo>
                      <a:pt x="60" y="986"/>
                      <a:pt x="56" y="983"/>
                      <a:pt x="63" y="989"/>
                    </a:cubicBezTo>
                    <a:cubicBezTo>
                      <a:pt x="62" y="994"/>
                      <a:pt x="59" y="997"/>
                      <a:pt x="59" y="1002"/>
                    </a:cubicBezTo>
                    <a:cubicBezTo>
                      <a:pt x="57" y="1009"/>
                      <a:pt x="70" y="1020"/>
                      <a:pt x="74" y="1027"/>
                    </a:cubicBezTo>
                    <a:cubicBezTo>
                      <a:pt x="77" y="1031"/>
                      <a:pt x="91" y="1036"/>
                      <a:pt x="91" y="1036"/>
                    </a:cubicBezTo>
                    <a:cubicBezTo>
                      <a:pt x="94" y="1036"/>
                      <a:pt x="96" y="1036"/>
                      <a:pt x="98" y="1034"/>
                    </a:cubicBezTo>
                    <a:cubicBezTo>
                      <a:pt x="99" y="1034"/>
                      <a:pt x="98" y="1031"/>
                      <a:pt x="99" y="1030"/>
                    </a:cubicBezTo>
                    <a:cubicBezTo>
                      <a:pt x="101" y="1030"/>
                      <a:pt x="107" y="1038"/>
                      <a:pt x="108" y="1038"/>
                    </a:cubicBezTo>
                    <a:cubicBezTo>
                      <a:pt x="119" y="1047"/>
                      <a:pt x="133" y="1055"/>
                      <a:pt x="146" y="1059"/>
                    </a:cubicBezTo>
                    <a:cubicBezTo>
                      <a:pt x="149" y="1067"/>
                      <a:pt x="152" y="1066"/>
                      <a:pt x="159" y="1064"/>
                    </a:cubicBezTo>
                    <a:cubicBezTo>
                      <a:pt x="163" y="1061"/>
                      <a:pt x="166" y="1059"/>
                      <a:pt x="169" y="1058"/>
                    </a:cubicBezTo>
                    <a:cubicBezTo>
                      <a:pt x="172" y="1056"/>
                      <a:pt x="178" y="1055"/>
                      <a:pt x="178" y="1055"/>
                    </a:cubicBezTo>
                    <a:cubicBezTo>
                      <a:pt x="192" y="1059"/>
                      <a:pt x="209" y="1061"/>
                      <a:pt x="224" y="1063"/>
                    </a:cubicBezTo>
                    <a:cubicBezTo>
                      <a:pt x="231" y="1067"/>
                      <a:pt x="229" y="1070"/>
                      <a:pt x="238" y="1069"/>
                    </a:cubicBezTo>
                    <a:cubicBezTo>
                      <a:pt x="238" y="1063"/>
                      <a:pt x="238" y="1056"/>
                      <a:pt x="238" y="1050"/>
                    </a:cubicBezTo>
                    <a:cubicBezTo>
                      <a:pt x="241" y="1041"/>
                      <a:pt x="257" y="1059"/>
                      <a:pt x="260" y="1061"/>
                    </a:cubicBezTo>
                    <a:cubicBezTo>
                      <a:pt x="266" y="1050"/>
                      <a:pt x="279" y="1052"/>
                      <a:pt x="291" y="1050"/>
                    </a:cubicBezTo>
                    <a:cubicBezTo>
                      <a:pt x="297" y="1049"/>
                      <a:pt x="302" y="1044"/>
                      <a:pt x="308" y="1041"/>
                    </a:cubicBezTo>
                    <a:cubicBezTo>
                      <a:pt x="319" y="1042"/>
                      <a:pt x="330" y="1045"/>
                      <a:pt x="341" y="1049"/>
                    </a:cubicBezTo>
                    <a:cubicBezTo>
                      <a:pt x="342" y="1050"/>
                      <a:pt x="344" y="1055"/>
                      <a:pt x="344" y="1058"/>
                    </a:cubicBezTo>
                    <a:cubicBezTo>
                      <a:pt x="344" y="1061"/>
                      <a:pt x="342" y="1067"/>
                      <a:pt x="342" y="1067"/>
                    </a:cubicBezTo>
                    <a:cubicBezTo>
                      <a:pt x="347" y="1070"/>
                      <a:pt x="355" y="1072"/>
                      <a:pt x="361" y="1075"/>
                    </a:cubicBezTo>
                    <a:cubicBezTo>
                      <a:pt x="362" y="1075"/>
                      <a:pt x="365" y="1077"/>
                      <a:pt x="365" y="1077"/>
                    </a:cubicBezTo>
                    <a:cubicBezTo>
                      <a:pt x="375" y="1074"/>
                      <a:pt x="384" y="1074"/>
                      <a:pt x="393" y="1080"/>
                    </a:cubicBezTo>
                    <a:cubicBezTo>
                      <a:pt x="396" y="1083"/>
                      <a:pt x="398" y="1088"/>
                      <a:pt x="401" y="1092"/>
                    </a:cubicBezTo>
                    <a:cubicBezTo>
                      <a:pt x="404" y="1095"/>
                      <a:pt x="407" y="1102"/>
                      <a:pt x="407" y="1102"/>
                    </a:cubicBezTo>
                    <a:cubicBezTo>
                      <a:pt x="404" y="1114"/>
                      <a:pt x="399" y="1127"/>
                      <a:pt x="396" y="1138"/>
                    </a:cubicBezTo>
                    <a:cubicBezTo>
                      <a:pt x="393" y="1147"/>
                      <a:pt x="395" y="1141"/>
                      <a:pt x="389" y="1152"/>
                    </a:cubicBezTo>
                    <a:cubicBezTo>
                      <a:pt x="387" y="1153"/>
                      <a:pt x="385" y="1156"/>
                      <a:pt x="385" y="1156"/>
                    </a:cubicBezTo>
                    <a:cubicBezTo>
                      <a:pt x="389" y="1185"/>
                      <a:pt x="396" y="1180"/>
                      <a:pt x="410" y="1197"/>
                    </a:cubicBezTo>
                    <a:cubicBezTo>
                      <a:pt x="427" y="1219"/>
                      <a:pt x="440" y="1239"/>
                      <a:pt x="447" y="1266"/>
                    </a:cubicBezTo>
                    <a:cubicBezTo>
                      <a:pt x="446" y="1280"/>
                      <a:pt x="452" y="1314"/>
                      <a:pt x="435" y="1325"/>
                    </a:cubicBezTo>
                    <a:cubicBezTo>
                      <a:pt x="427" y="1347"/>
                      <a:pt x="433" y="1325"/>
                      <a:pt x="430" y="1367"/>
                    </a:cubicBezTo>
                    <a:cubicBezTo>
                      <a:pt x="429" y="1377"/>
                      <a:pt x="421" y="1381"/>
                      <a:pt x="418" y="1391"/>
                    </a:cubicBezTo>
                    <a:cubicBezTo>
                      <a:pt x="421" y="1413"/>
                      <a:pt x="430" y="1422"/>
                      <a:pt x="446" y="1438"/>
                    </a:cubicBezTo>
                    <a:cubicBezTo>
                      <a:pt x="449" y="1441"/>
                      <a:pt x="450" y="1442"/>
                      <a:pt x="452" y="1447"/>
                    </a:cubicBezTo>
                    <a:cubicBezTo>
                      <a:pt x="454" y="1450"/>
                      <a:pt x="455" y="1456"/>
                      <a:pt x="455" y="1456"/>
                    </a:cubicBezTo>
                    <a:cubicBezTo>
                      <a:pt x="457" y="1475"/>
                      <a:pt x="458" y="1488"/>
                      <a:pt x="460" y="1505"/>
                    </a:cubicBezTo>
                    <a:cubicBezTo>
                      <a:pt x="461" y="1514"/>
                      <a:pt x="461" y="1511"/>
                      <a:pt x="464" y="1522"/>
                    </a:cubicBezTo>
                    <a:cubicBezTo>
                      <a:pt x="466" y="1524"/>
                      <a:pt x="466" y="1527"/>
                      <a:pt x="466" y="1527"/>
                    </a:cubicBezTo>
                    <a:cubicBezTo>
                      <a:pt x="468" y="1542"/>
                      <a:pt x="469" y="1552"/>
                      <a:pt x="481" y="1561"/>
                    </a:cubicBezTo>
                    <a:cubicBezTo>
                      <a:pt x="485" y="1566"/>
                      <a:pt x="488" y="1569"/>
                      <a:pt x="494" y="1572"/>
                    </a:cubicBezTo>
                    <a:cubicBezTo>
                      <a:pt x="497" y="1585"/>
                      <a:pt x="503" y="1597"/>
                      <a:pt x="506" y="1610"/>
                    </a:cubicBezTo>
                    <a:cubicBezTo>
                      <a:pt x="506" y="1614"/>
                      <a:pt x="508" y="1619"/>
                      <a:pt x="505" y="1622"/>
                    </a:cubicBezTo>
                    <a:cubicBezTo>
                      <a:pt x="503" y="1625"/>
                      <a:pt x="497" y="1628"/>
                      <a:pt x="497" y="1628"/>
                    </a:cubicBezTo>
                    <a:cubicBezTo>
                      <a:pt x="488" y="1642"/>
                      <a:pt x="509" y="1644"/>
                      <a:pt x="517" y="1644"/>
                    </a:cubicBezTo>
                    <a:cubicBezTo>
                      <a:pt x="539" y="1639"/>
                      <a:pt x="557" y="1635"/>
                      <a:pt x="579" y="1633"/>
                    </a:cubicBezTo>
                    <a:cubicBezTo>
                      <a:pt x="598" y="1630"/>
                      <a:pt x="613" y="1627"/>
                      <a:pt x="632" y="1624"/>
                    </a:cubicBezTo>
                    <a:cubicBezTo>
                      <a:pt x="635" y="1624"/>
                      <a:pt x="638" y="1622"/>
                      <a:pt x="641" y="1621"/>
                    </a:cubicBezTo>
                    <a:cubicBezTo>
                      <a:pt x="642" y="1621"/>
                      <a:pt x="644" y="1619"/>
                      <a:pt x="646" y="1617"/>
                    </a:cubicBezTo>
                    <a:cubicBezTo>
                      <a:pt x="649" y="1617"/>
                      <a:pt x="655" y="1616"/>
                      <a:pt x="655" y="1616"/>
                    </a:cubicBezTo>
                    <a:cubicBezTo>
                      <a:pt x="659" y="1610"/>
                      <a:pt x="664" y="1603"/>
                      <a:pt x="670" y="1600"/>
                    </a:cubicBezTo>
                    <a:cubicBezTo>
                      <a:pt x="675" y="1594"/>
                      <a:pt x="678" y="1591"/>
                      <a:pt x="683" y="1588"/>
                    </a:cubicBezTo>
                    <a:cubicBezTo>
                      <a:pt x="687" y="1581"/>
                      <a:pt x="697" y="1577"/>
                      <a:pt x="704" y="1574"/>
                    </a:cubicBezTo>
                    <a:cubicBezTo>
                      <a:pt x="715" y="1563"/>
                      <a:pt x="726" y="1550"/>
                      <a:pt x="731" y="1535"/>
                    </a:cubicBezTo>
                    <a:cubicBezTo>
                      <a:pt x="731" y="1531"/>
                      <a:pt x="729" y="1528"/>
                      <a:pt x="729" y="1525"/>
                    </a:cubicBezTo>
                    <a:cubicBezTo>
                      <a:pt x="729" y="1494"/>
                      <a:pt x="737" y="1505"/>
                      <a:pt x="754" y="1494"/>
                    </a:cubicBezTo>
                    <a:cubicBezTo>
                      <a:pt x="759" y="1488"/>
                      <a:pt x="762" y="1483"/>
                      <a:pt x="765" y="1475"/>
                    </a:cubicBezTo>
                    <a:cubicBezTo>
                      <a:pt x="763" y="1458"/>
                      <a:pt x="765" y="1439"/>
                      <a:pt x="755" y="1424"/>
                    </a:cubicBezTo>
                    <a:cubicBezTo>
                      <a:pt x="759" y="1413"/>
                      <a:pt x="771" y="1419"/>
                      <a:pt x="779" y="1422"/>
                    </a:cubicBezTo>
                    <a:cubicBezTo>
                      <a:pt x="782" y="1427"/>
                      <a:pt x="782" y="1435"/>
                      <a:pt x="785" y="1427"/>
                    </a:cubicBezTo>
                    <a:cubicBezTo>
                      <a:pt x="786" y="1416"/>
                      <a:pt x="786" y="1405"/>
                      <a:pt x="786" y="1396"/>
                    </a:cubicBezTo>
                    <a:cubicBezTo>
                      <a:pt x="788" y="1386"/>
                      <a:pt x="810" y="1385"/>
                      <a:pt x="817" y="1380"/>
                    </a:cubicBezTo>
                    <a:cubicBezTo>
                      <a:pt x="820" y="1374"/>
                      <a:pt x="831" y="1367"/>
                      <a:pt x="837" y="1363"/>
                    </a:cubicBezTo>
                    <a:cubicBezTo>
                      <a:pt x="841" y="1361"/>
                      <a:pt x="847" y="1356"/>
                      <a:pt x="847" y="1356"/>
                    </a:cubicBezTo>
                    <a:cubicBezTo>
                      <a:pt x="855" y="1345"/>
                      <a:pt x="845" y="1333"/>
                      <a:pt x="844" y="1320"/>
                    </a:cubicBezTo>
                    <a:cubicBezTo>
                      <a:pt x="845" y="1310"/>
                      <a:pt x="847" y="1308"/>
                      <a:pt x="850" y="1299"/>
                    </a:cubicBezTo>
                    <a:cubicBezTo>
                      <a:pt x="847" y="1288"/>
                      <a:pt x="842" y="1288"/>
                      <a:pt x="834" y="1280"/>
                    </a:cubicBezTo>
                    <a:cubicBezTo>
                      <a:pt x="833" y="1275"/>
                      <a:pt x="830" y="1266"/>
                      <a:pt x="830" y="1266"/>
                    </a:cubicBezTo>
                    <a:cubicBezTo>
                      <a:pt x="831" y="1250"/>
                      <a:pt x="831" y="1236"/>
                      <a:pt x="831" y="1220"/>
                    </a:cubicBezTo>
                    <a:cubicBezTo>
                      <a:pt x="833" y="1192"/>
                      <a:pt x="861" y="1183"/>
                      <a:pt x="876" y="1166"/>
                    </a:cubicBezTo>
                    <a:cubicBezTo>
                      <a:pt x="879" y="1160"/>
                      <a:pt x="884" y="1160"/>
                      <a:pt x="885" y="1153"/>
                    </a:cubicBezTo>
                    <a:cubicBezTo>
                      <a:pt x="890" y="1144"/>
                      <a:pt x="889" y="1142"/>
                      <a:pt x="895" y="1136"/>
                    </a:cubicBezTo>
                    <a:cubicBezTo>
                      <a:pt x="898" y="1127"/>
                      <a:pt x="906" y="1114"/>
                      <a:pt x="915" y="1111"/>
                    </a:cubicBezTo>
                    <a:cubicBezTo>
                      <a:pt x="920" y="1105"/>
                      <a:pt x="924" y="1099"/>
                      <a:pt x="930" y="1094"/>
                    </a:cubicBezTo>
                    <a:cubicBezTo>
                      <a:pt x="935" y="1089"/>
                      <a:pt x="938" y="1089"/>
                      <a:pt x="943" y="1084"/>
                    </a:cubicBezTo>
                    <a:cubicBezTo>
                      <a:pt x="947" y="1080"/>
                      <a:pt x="949" y="1078"/>
                      <a:pt x="955" y="1077"/>
                    </a:cubicBezTo>
                    <a:cubicBezTo>
                      <a:pt x="961" y="1066"/>
                      <a:pt x="958" y="1069"/>
                      <a:pt x="966" y="1064"/>
                    </a:cubicBezTo>
                    <a:cubicBezTo>
                      <a:pt x="972" y="1055"/>
                      <a:pt x="978" y="1045"/>
                      <a:pt x="983" y="1036"/>
                    </a:cubicBezTo>
                    <a:cubicBezTo>
                      <a:pt x="988" y="1030"/>
                      <a:pt x="989" y="1019"/>
                      <a:pt x="991" y="1013"/>
                    </a:cubicBezTo>
                    <a:cubicBezTo>
                      <a:pt x="994" y="1003"/>
                      <a:pt x="992" y="1009"/>
                      <a:pt x="998" y="999"/>
                    </a:cubicBezTo>
                    <a:cubicBezTo>
                      <a:pt x="1003" y="992"/>
                      <a:pt x="1003" y="984"/>
                      <a:pt x="1005" y="977"/>
                    </a:cubicBezTo>
                    <a:cubicBezTo>
                      <a:pt x="1003" y="966"/>
                      <a:pt x="1000" y="970"/>
                      <a:pt x="989" y="974"/>
                    </a:cubicBezTo>
                    <a:cubicBezTo>
                      <a:pt x="971" y="986"/>
                      <a:pt x="941" y="983"/>
                      <a:pt x="921" y="983"/>
                    </a:cubicBezTo>
                    <a:cubicBezTo>
                      <a:pt x="892" y="981"/>
                      <a:pt x="895" y="977"/>
                      <a:pt x="878" y="961"/>
                    </a:cubicBezTo>
                    <a:cubicBezTo>
                      <a:pt x="875" y="949"/>
                      <a:pt x="867" y="944"/>
                      <a:pt x="858" y="936"/>
                    </a:cubicBezTo>
                    <a:cubicBezTo>
                      <a:pt x="853" y="933"/>
                      <a:pt x="844" y="930"/>
                      <a:pt x="844" y="930"/>
                    </a:cubicBezTo>
                    <a:cubicBezTo>
                      <a:pt x="837" y="909"/>
                      <a:pt x="828" y="891"/>
                      <a:pt x="817" y="872"/>
                    </a:cubicBezTo>
                    <a:cubicBezTo>
                      <a:pt x="811" y="866"/>
                      <a:pt x="816" y="869"/>
                      <a:pt x="805" y="863"/>
                    </a:cubicBezTo>
                    <a:cubicBezTo>
                      <a:pt x="802" y="859"/>
                      <a:pt x="796" y="856"/>
                      <a:pt x="796" y="856"/>
                    </a:cubicBezTo>
                    <a:cubicBezTo>
                      <a:pt x="786" y="842"/>
                      <a:pt x="794" y="825"/>
                      <a:pt x="785" y="813"/>
                    </a:cubicBezTo>
                    <a:cubicBezTo>
                      <a:pt x="774" y="794"/>
                      <a:pt x="759" y="772"/>
                      <a:pt x="745" y="758"/>
                    </a:cubicBezTo>
                    <a:cubicBezTo>
                      <a:pt x="742" y="744"/>
                      <a:pt x="737" y="736"/>
                      <a:pt x="729" y="723"/>
                    </a:cubicBezTo>
                    <a:cubicBezTo>
                      <a:pt x="726" y="720"/>
                      <a:pt x="723" y="709"/>
                      <a:pt x="723" y="709"/>
                    </a:cubicBezTo>
                    <a:cubicBezTo>
                      <a:pt x="740" y="705"/>
                      <a:pt x="757" y="733"/>
                      <a:pt x="766" y="744"/>
                    </a:cubicBezTo>
                    <a:cubicBezTo>
                      <a:pt x="771" y="758"/>
                      <a:pt x="771" y="759"/>
                      <a:pt x="786" y="764"/>
                    </a:cubicBezTo>
                    <a:cubicBezTo>
                      <a:pt x="793" y="766"/>
                      <a:pt x="800" y="773"/>
                      <a:pt x="800" y="773"/>
                    </a:cubicBezTo>
                    <a:cubicBezTo>
                      <a:pt x="803" y="780"/>
                      <a:pt x="808" y="784"/>
                      <a:pt x="813" y="791"/>
                    </a:cubicBezTo>
                    <a:cubicBezTo>
                      <a:pt x="813" y="803"/>
                      <a:pt x="814" y="809"/>
                      <a:pt x="817" y="819"/>
                    </a:cubicBezTo>
                    <a:cubicBezTo>
                      <a:pt x="819" y="842"/>
                      <a:pt x="820" y="841"/>
                      <a:pt x="839" y="847"/>
                    </a:cubicBezTo>
                    <a:cubicBezTo>
                      <a:pt x="844" y="852"/>
                      <a:pt x="847" y="856"/>
                      <a:pt x="851" y="861"/>
                    </a:cubicBezTo>
                    <a:cubicBezTo>
                      <a:pt x="851" y="863"/>
                      <a:pt x="853" y="864"/>
                      <a:pt x="853" y="866"/>
                    </a:cubicBezTo>
                    <a:cubicBezTo>
                      <a:pt x="853" y="869"/>
                      <a:pt x="853" y="874"/>
                      <a:pt x="855" y="877"/>
                    </a:cubicBezTo>
                    <a:cubicBezTo>
                      <a:pt x="856" y="884"/>
                      <a:pt x="870" y="889"/>
                      <a:pt x="875" y="894"/>
                    </a:cubicBezTo>
                    <a:cubicBezTo>
                      <a:pt x="887" y="927"/>
                      <a:pt x="870" y="945"/>
                      <a:pt x="910" y="955"/>
                    </a:cubicBezTo>
                    <a:cubicBezTo>
                      <a:pt x="921" y="953"/>
                      <a:pt x="926" y="955"/>
                      <a:pt x="933" y="949"/>
                    </a:cubicBezTo>
                    <a:cubicBezTo>
                      <a:pt x="938" y="942"/>
                      <a:pt x="944" y="941"/>
                      <a:pt x="951" y="936"/>
                    </a:cubicBezTo>
                    <a:cubicBezTo>
                      <a:pt x="972" y="924"/>
                      <a:pt x="978" y="920"/>
                      <a:pt x="1003" y="916"/>
                    </a:cubicBezTo>
                    <a:cubicBezTo>
                      <a:pt x="1009" y="914"/>
                      <a:pt x="1017" y="911"/>
                      <a:pt x="1025" y="909"/>
                    </a:cubicBezTo>
                    <a:cubicBezTo>
                      <a:pt x="1031" y="906"/>
                      <a:pt x="1036" y="899"/>
                      <a:pt x="1042" y="897"/>
                    </a:cubicBezTo>
                    <a:cubicBezTo>
                      <a:pt x="1051" y="894"/>
                      <a:pt x="1060" y="894"/>
                      <a:pt x="1068" y="888"/>
                    </a:cubicBezTo>
                    <a:cubicBezTo>
                      <a:pt x="1073" y="881"/>
                      <a:pt x="1079" y="877"/>
                      <a:pt x="1084" y="869"/>
                    </a:cubicBezTo>
                    <a:cubicBezTo>
                      <a:pt x="1087" y="861"/>
                      <a:pt x="1088" y="850"/>
                      <a:pt x="1098" y="844"/>
                    </a:cubicBezTo>
                    <a:cubicBezTo>
                      <a:pt x="1104" y="836"/>
                      <a:pt x="1105" y="825"/>
                      <a:pt x="1108" y="816"/>
                    </a:cubicBezTo>
                    <a:cubicBezTo>
                      <a:pt x="1110" y="811"/>
                      <a:pt x="1115" y="808"/>
                      <a:pt x="1116" y="803"/>
                    </a:cubicBezTo>
                    <a:cubicBezTo>
                      <a:pt x="1110" y="800"/>
                      <a:pt x="1110" y="805"/>
                      <a:pt x="1102" y="808"/>
                    </a:cubicBezTo>
                    <a:cubicBezTo>
                      <a:pt x="1099" y="802"/>
                      <a:pt x="1104" y="795"/>
                      <a:pt x="1098" y="792"/>
                    </a:cubicBezTo>
                    <a:cubicBezTo>
                      <a:pt x="1094" y="789"/>
                      <a:pt x="1084" y="788"/>
                      <a:pt x="1084" y="788"/>
                    </a:cubicBezTo>
                    <a:cubicBezTo>
                      <a:pt x="1077" y="780"/>
                      <a:pt x="1076" y="783"/>
                      <a:pt x="1067" y="786"/>
                    </a:cubicBezTo>
                    <a:cubicBezTo>
                      <a:pt x="1064" y="788"/>
                      <a:pt x="1057" y="789"/>
                      <a:pt x="1057" y="789"/>
                    </a:cubicBezTo>
                    <a:cubicBezTo>
                      <a:pt x="1054" y="789"/>
                      <a:pt x="1051" y="789"/>
                      <a:pt x="1048" y="788"/>
                    </a:cubicBezTo>
                    <a:cubicBezTo>
                      <a:pt x="1046" y="786"/>
                      <a:pt x="1045" y="778"/>
                      <a:pt x="1045" y="778"/>
                    </a:cubicBezTo>
                    <a:cubicBezTo>
                      <a:pt x="1046" y="778"/>
                      <a:pt x="1048" y="777"/>
                      <a:pt x="1050" y="775"/>
                    </a:cubicBezTo>
                    <a:cubicBezTo>
                      <a:pt x="1060" y="772"/>
                      <a:pt x="1067" y="778"/>
                      <a:pt x="1060" y="763"/>
                    </a:cubicBezTo>
                    <a:cubicBezTo>
                      <a:pt x="1059" y="763"/>
                      <a:pt x="1057" y="761"/>
                      <a:pt x="1056" y="761"/>
                    </a:cubicBezTo>
                    <a:cubicBezTo>
                      <a:pt x="1053" y="761"/>
                      <a:pt x="1048" y="761"/>
                      <a:pt x="1046" y="763"/>
                    </a:cubicBezTo>
                    <a:cubicBezTo>
                      <a:pt x="1046" y="764"/>
                      <a:pt x="1045" y="766"/>
                      <a:pt x="1043" y="767"/>
                    </a:cubicBezTo>
                    <a:cubicBezTo>
                      <a:pt x="1036" y="775"/>
                      <a:pt x="1025" y="777"/>
                      <a:pt x="1016" y="780"/>
                    </a:cubicBezTo>
                    <a:cubicBezTo>
                      <a:pt x="1011" y="780"/>
                      <a:pt x="1006" y="778"/>
                      <a:pt x="1003" y="777"/>
                    </a:cubicBezTo>
                    <a:cubicBezTo>
                      <a:pt x="1002" y="777"/>
                      <a:pt x="997" y="775"/>
                      <a:pt x="997" y="775"/>
                    </a:cubicBezTo>
                    <a:cubicBezTo>
                      <a:pt x="988" y="763"/>
                      <a:pt x="986" y="761"/>
                      <a:pt x="971" y="758"/>
                    </a:cubicBezTo>
                    <a:cubicBezTo>
                      <a:pt x="971" y="753"/>
                      <a:pt x="974" y="747"/>
                      <a:pt x="971" y="742"/>
                    </a:cubicBezTo>
                    <a:cubicBezTo>
                      <a:pt x="969" y="739"/>
                      <a:pt x="960" y="736"/>
                      <a:pt x="957" y="734"/>
                    </a:cubicBezTo>
                    <a:cubicBezTo>
                      <a:pt x="954" y="733"/>
                      <a:pt x="947" y="731"/>
                      <a:pt x="947" y="731"/>
                    </a:cubicBezTo>
                    <a:cubicBezTo>
                      <a:pt x="941" y="725"/>
                      <a:pt x="935" y="722"/>
                      <a:pt x="929" y="716"/>
                    </a:cubicBezTo>
                    <a:cubicBezTo>
                      <a:pt x="930" y="706"/>
                      <a:pt x="932" y="700"/>
                      <a:pt x="941" y="697"/>
                    </a:cubicBezTo>
                    <a:cubicBezTo>
                      <a:pt x="955" y="698"/>
                      <a:pt x="968" y="702"/>
                      <a:pt x="980" y="705"/>
                    </a:cubicBezTo>
                    <a:cubicBezTo>
                      <a:pt x="986" y="711"/>
                      <a:pt x="988" y="716"/>
                      <a:pt x="995" y="720"/>
                    </a:cubicBezTo>
                    <a:cubicBezTo>
                      <a:pt x="1005" y="734"/>
                      <a:pt x="1012" y="736"/>
                      <a:pt x="1025" y="744"/>
                    </a:cubicBezTo>
                    <a:cubicBezTo>
                      <a:pt x="1033" y="742"/>
                      <a:pt x="1045" y="747"/>
                      <a:pt x="1051" y="741"/>
                    </a:cubicBezTo>
                    <a:cubicBezTo>
                      <a:pt x="1060" y="733"/>
                      <a:pt x="1048" y="738"/>
                      <a:pt x="1059" y="734"/>
                    </a:cubicBezTo>
                    <a:cubicBezTo>
                      <a:pt x="1064" y="738"/>
                      <a:pt x="1068" y="739"/>
                      <a:pt x="1073" y="742"/>
                    </a:cubicBezTo>
                    <a:cubicBezTo>
                      <a:pt x="1079" y="752"/>
                      <a:pt x="1093" y="750"/>
                      <a:pt x="1104" y="753"/>
                    </a:cubicBezTo>
                    <a:cubicBezTo>
                      <a:pt x="1121" y="764"/>
                      <a:pt x="1110" y="759"/>
                      <a:pt x="1141" y="761"/>
                    </a:cubicBezTo>
                    <a:cubicBezTo>
                      <a:pt x="1152" y="763"/>
                      <a:pt x="1156" y="766"/>
                      <a:pt x="1163" y="775"/>
                    </a:cubicBezTo>
                    <a:cubicBezTo>
                      <a:pt x="1159" y="788"/>
                      <a:pt x="1167" y="781"/>
                      <a:pt x="1173" y="777"/>
                    </a:cubicBezTo>
                    <a:cubicBezTo>
                      <a:pt x="1175" y="770"/>
                      <a:pt x="1178" y="770"/>
                      <a:pt x="1181" y="764"/>
                    </a:cubicBezTo>
                    <a:cubicBezTo>
                      <a:pt x="1190" y="767"/>
                      <a:pt x="1189" y="772"/>
                      <a:pt x="1187" y="783"/>
                    </a:cubicBezTo>
                    <a:cubicBezTo>
                      <a:pt x="1195" y="789"/>
                      <a:pt x="1206" y="786"/>
                      <a:pt x="1215" y="789"/>
                    </a:cubicBezTo>
                    <a:cubicBezTo>
                      <a:pt x="1221" y="791"/>
                      <a:pt x="1226" y="797"/>
                      <a:pt x="1234" y="800"/>
                    </a:cubicBezTo>
                    <a:cubicBezTo>
                      <a:pt x="1245" y="803"/>
                      <a:pt x="1255" y="808"/>
                      <a:pt x="1265" y="816"/>
                    </a:cubicBezTo>
                    <a:cubicBezTo>
                      <a:pt x="1268" y="827"/>
                      <a:pt x="1272" y="831"/>
                      <a:pt x="1282" y="834"/>
                    </a:cubicBezTo>
                    <a:cubicBezTo>
                      <a:pt x="1286" y="842"/>
                      <a:pt x="1288" y="847"/>
                      <a:pt x="1296" y="852"/>
                    </a:cubicBezTo>
                    <a:cubicBezTo>
                      <a:pt x="1308" y="849"/>
                      <a:pt x="1302" y="850"/>
                      <a:pt x="1314" y="847"/>
                    </a:cubicBezTo>
                    <a:cubicBezTo>
                      <a:pt x="1316" y="845"/>
                      <a:pt x="1319" y="845"/>
                      <a:pt x="1319" y="845"/>
                    </a:cubicBezTo>
                    <a:cubicBezTo>
                      <a:pt x="1328" y="852"/>
                      <a:pt x="1322" y="842"/>
                      <a:pt x="1319" y="839"/>
                    </a:cubicBezTo>
                    <a:cubicBezTo>
                      <a:pt x="1316" y="844"/>
                      <a:pt x="1311" y="847"/>
                      <a:pt x="1310" y="853"/>
                    </a:cubicBezTo>
                    <a:cubicBezTo>
                      <a:pt x="1310" y="856"/>
                      <a:pt x="1307" y="863"/>
                      <a:pt x="1307" y="863"/>
                    </a:cubicBezTo>
                    <a:cubicBezTo>
                      <a:pt x="1308" y="869"/>
                      <a:pt x="1310" y="880"/>
                      <a:pt x="1319" y="880"/>
                    </a:cubicBezTo>
                    <a:lnTo>
                      <a:pt x="1320" y="916"/>
                    </a:lnTo>
                    <a:lnTo>
                      <a:pt x="1348" y="1005"/>
                    </a:lnTo>
                    <a:lnTo>
                      <a:pt x="1373" y="1033"/>
                    </a:lnTo>
                    <a:lnTo>
                      <a:pt x="1416" y="994"/>
                    </a:lnTo>
                    <a:lnTo>
                      <a:pt x="1413" y="967"/>
                    </a:lnTo>
                    <a:lnTo>
                      <a:pt x="1424" y="959"/>
                    </a:lnTo>
                    <a:lnTo>
                      <a:pt x="1423" y="925"/>
                    </a:lnTo>
                    <a:lnTo>
                      <a:pt x="1452" y="916"/>
                    </a:lnTo>
                    <a:lnTo>
                      <a:pt x="1520" y="855"/>
                    </a:lnTo>
                    <a:lnTo>
                      <a:pt x="1533" y="839"/>
                    </a:lnTo>
                    <a:lnTo>
                      <a:pt x="1588" y="824"/>
                    </a:lnTo>
                    <a:lnTo>
                      <a:pt x="1608" y="847"/>
                    </a:lnTo>
                    <a:lnTo>
                      <a:pt x="1602" y="858"/>
                    </a:lnTo>
                    <a:lnTo>
                      <a:pt x="1619" y="875"/>
                    </a:lnTo>
                    <a:lnTo>
                      <a:pt x="1624" y="899"/>
                    </a:lnTo>
                    <a:lnTo>
                      <a:pt x="1641" y="906"/>
                    </a:lnTo>
                    <a:lnTo>
                      <a:pt x="1677" y="892"/>
                    </a:lnTo>
                    <a:lnTo>
                      <a:pt x="1675" y="975"/>
                    </a:lnTo>
                    <a:lnTo>
                      <a:pt x="1684" y="956"/>
                    </a:lnTo>
                    <a:lnTo>
                      <a:pt x="1707" y="1000"/>
                    </a:lnTo>
                    <a:lnTo>
                      <a:pt x="1704" y="1030"/>
                    </a:lnTo>
                    <a:lnTo>
                      <a:pt x="1718" y="1013"/>
                    </a:lnTo>
                    <a:lnTo>
                      <a:pt x="1721" y="997"/>
                    </a:lnTo>
                    <a:lnTo>
                      <a:pt x="1738" y="972"/>
                    </a:lnTo>
                    <a:lnTo>
                      <a:pt x="1728" y="958"/>
                    </a:lnTo>
                    <a:lnTo>
                      <a:pt x="1737" y="942"/>
                    </a:lnTo>
                    <a:lnTo>
                      <a:pt x="1725" y="913"/>
                    </a:lnTo>
                    <a:lnTo>
                      <a:pt x="1732" y="889"/>
                    </a:lnTo>
                    <a:lnTo>
                      <a:pt x="1715" y="895"/>
                    </a:lnTo>
                    <a:lnTo>
                      <a:pt x="1707" y="874"/>
                    </a:lnTo>
                    <a:lnTo>
                      <a:pt x="1701" y="844"/>
                    </a:lnTo>
                    <a:lnTo>
                      <a:pt x="1714" y="816"/>
                    </a:lnTo>
                    <a:lnTo>
                      <a:pt x="1728" y="834"/>
                    </a:lnTo>
                    <a:lnTo>
                      <a:pt x="1721" y="880"/>
                    </a:lnTo>
                    <a:lnTo>
                      <a:pt x="1738" y="849"/>
                    </a:lnTo>
                    <a:lnTo>
                      <a:pt x="1732" y="824"/>
                    </a:lnTo>
                    <a:lnTo>
                      <a:pt x="1752" y="808"/>
                    </a:lnTo>
                    <a:lnTo>
                      <a:pt x="1752" y="797"/>
                    </a:lnTo>
                    <a:lnTo>
                      <a:pt x="1759" y="800"/>
                    </a:lnTo>
                    <a:lnTo>
                      <a:pt x="1796" y="756"/>
                    </a:lnTo>
                    <a:lnTo>
                      <a:pt x="1805" y="684"/>
                    </a:lnTo>
                    <a:lnTo>
                      <a:pt x="1810" y="655"/>
                    </a:lnTo>
                    <a:lnTo>
                      <a:pt x="1794" y="664"/>
                    </a:lnTo>
                    <a:lnTo>
                      <a:pt x="1788" y="655"/>
                    </a:lnTo>
                    <a:lnTo>
                      <a:pt x="1800" y="638"/>
                    </a:lnTo>
                    <a:lnTo>
                      <a:pt x="1776" y="592"/>
                    </a:lnTo>
                    <a:lnTo>
                      <a:pt x="1763" y="580"/>
                    </a:lnTo>
                    <a:lnTo>
                      <a:pt x="1783" y="544"/>
                    </a:lnTo>
                    <a:lnTo>
                      <a:pt x="1762" y="539"/>
                    </a:lnTo>
                    <a:lnTo>
                      <a:pt x="1743" y="531"/>
                    </a:lnTo>
                    <a:lnTo>
                      <a:pt x="1751" y="503"/>
                    </a:lnTo>
                    <a:lnTo>
                      <a:pt x="1763" y="487"/>
                    </a:lnTo>
                    <a:lnTo>
                      <a:pt x="1766" y="519"/>
                    </a:lnTo>
                    <a:lnTo>
                      <a:pt x="1788" y="498"/>
                    </a:lnTo>
                    <a:lnTo>
                      <a:pt x="1805" y="497"/>
                    </a:lnTo>
                    <a:lnTo>
                      <a:pt x="1797" y="519"/>
                    </a:lnTo>
                    <a:lnTo>
                      <a:pt x="1824" y="528"/>
                    </a:lnTo>
                    <a:lnTo>
                      <a:pt x="1816" y="545"/>
                    </a:lnTo>
                    <a:lnTo>
                      <a:pt x="1830" y="559"/>
                    </a:lnTo>
                    <a:lnTo>
                      <a:pt x="1830" y="588"/>
                    </a:lnTo>
                    <a:lnTo>
                      <a:pt x="1861" y="559"/>
                    </a:lnTo>
                    <a:lnTo>
                      <a:pt x="1850" y="531"/>
                    </a:lnTo>
                    <a:lnTo>
                      <a:pt x="1821" y="489"/>
                    </a:lnTo>
                    <a:lnTo>
                      <a:pt x="1830" y="473"/>
                    </a:lnTo>
                    <a:lnTo>
                      <a:pt x="1824" y="448"/>
                    </a:lnTo>
                    <a:lnTo>
                      <a:pt x="1844" y="427"/>
                    </a:lnTo>
                    <a:lnTo>
                      <a:pt x="1868" y="416"/>
                    </a:lnTo>
                    <a:lnTo>
                      <a:pt x="1867" y="367"/>
                    </a:lnTo>
                    <a:lnTo>
                      <a:pt x="1865" y="333"/>
                    </a:lnTo>
                    <a:lnTo>
                      <a:pt x="1858" y="302"/>
                    </a:lnTo>
                    <a:lnTo>
                      <a:pt x="1830" y="248"/>
                    </a:lnTo>
                    <a:lnTo>
                      <a:pt x="1825" y="275"/>
                    </a:lnTo>
                    <a:lnTo>
                      <a:pt x="1807" y="258"/>
                    </a:lnTo>
                    <a:lnTo>
                      <a:pt x="1790" y="266"/>
                    </a:lnTo>
                    <a:lnTo>
                      <a:pt x="1805" y="226"/>
                    </a:lnTo>
                    <a:lnTo>
                      <a:pt x="1821" y="192"/>
                    </a:lnTo>
                    <a:lnTo>
                      <a:pt x="1850" y="176"/>
                    </a:lnTo>
                    <a:lnTo>
                      <a:pt x="1853" y="161"/>
                    </a:lnTo>
                    <a:lnTo>
                      <a:pt x="1873" y="155"/>
                    </a:lnTo>
                    <a:lnTo>
                      <a:pt x="1873" y="170"/>
                    </a:lnTo>
                    <a:lnTo>
                      <a:pt x="1896" y="145"/>
                    </a:lnTo>
                    <a:lnTo>
                      <a:pt x="1882" y="139"/>
                    </a:lnTo>
                    <a:lnTo>
                      <a:pt x="1882" y="120"/>
                    </a:lnTo>
                    <a:lnTo>
                      <a:pt x="1899" y="108"/>
                    </a:lnTo>
                    <a:lnTo>
                      <a:pt x="1906" y="122"/>
                    </a:lnTo>
                    <a:lnTo>
                      <a:pt x="1929" y="100"/>
                    </a:lnTo>
                    <a:lnTo>
                      <a:pt x="1926" y="120"/>
                    </a:lnTo>
                    <a:lnTo>
                      <a:pt x="1927" y="136"/>
                    </a:lnTo>
                    <a:lnTo>
                      <a:pt x="1926" y="158"/>
                    </a:lnTo>
                    <a:lnTo>
                      <a:pt x="1918" y="175"/>
                    </a:lnTo>
                    <a:lnTo>
                      <a:pt x="1932" y="197"/>
                    </a:lnTo>
                    <a:lnTo>
                      <a:pt x="1938" y="212"/>
                    </a:lnTo>
                    <a:lnTo>
                      <a:pt x="1947" y="209"/>
                    </a:lnTo>
                    <a:lnTo>
                      <a:pt x="1992" y="256"/>
                    </a:lnTo>
                    <a:lnTo>
                      <a:pt x="2002" y="233"/>
                    </a:lnTo>
                    <a:lnTo>
                      <a:pt x="2014" y="216"/>
                    </a:lnTo>
                    <a:lnTo>
                      <a:pt x="1994" y="205"/>
                    </a:lnTo>
                    <a:lnTo>
                      <a:pt x="1999" y="184"/>
                    </a:lnTo>
                    <a:lnTo>
                      <a:pt x="1999" y="172"/>
                    </a:lnTo>
                    <a:lnTo>
                      <a:pt x="1978" y="150"/>
                    </a:lnTo>
                    <a:lnTo>
                      <a:pt x="1960" y="147"/>
                    </a:lnTo>
                    <a:lnTo>
                      <a:pt x="1943" y="123"/>
                    </a:lnTo>
                    <a:lnTo>
                      <a:pt x="1966" y="119"/>
                    </a:lnTo>
                    <a:lnTo>
                      <a:pt x="1977" y="100"/>
                    </a:lnTo>
                    <a:lnTo>
                      <a:pt x="1991" y="106"/>
                    </a:lnTo>
                    <a:lnTo>
                      <a:pt x="2005" y="98"/>
                    </a:lnTo>
                    <a:lnTo>
                      <a:pt x="1990" y="80"/>
                    </a:lnTo>
                    <a:lnTo>
                      <a:pt x="2002" y="69"/>
                    </a:lnTo>
                    <a:lnTo>
                      <a:pt x="2021" y="68"/>
                    </a:lnTo>
                    <a:lnTo>
                      <a:pt x="2000" y="53"/>
                    </a:lnTo>
                    <a:lnTo>
                      <a:pt x="1975" y="51"/>
                    </a:lnTo>
                    <a:lnTo>
                      <a:pt x="1990" y="32"/>
                    </a:lnTo>
                    <a:lnTo>
                      <a:pt x="1989" y="11"/>
                    </a:lnTo>
                    <a:lnTo>
                      <a:pt x="2005" y="27"/>
                    </a:lnTo>
                    <a:lnTo>
                      <a:pt x="2015" y="18"/>
                    </a:lnTo>
                    <a:lnTo>
                      <a:pt x="2024" y="21"/>
                    </a:lnTo>
                    <a:lnTo>
                      <a:pt x="2038" y="36"/>
                    </a:lnTo>
                    <a:lnTo>
                      <a:pt x="2060" y="33"/>
                    </a:lnTo>
                    <a:lnTo>
                      <a:pt x="2042" y="15"/>
                    </a:lnTo>
                    <a:lnTo>
                      <a:pt x="2038" y="0"/>
                    </a:lnTo>
                    <a:lnTo>
                      <a:pt x="2006" y="5"/>
                    </a:lnTo>
                    <a:lnTo>
                      <a:pt x="1994" y="0"/>
                    </a:lnTo>
                    <a:lnTo>
                      <a:pt x="1955" y="11"/>
                    </a:lnTo>
                    <a:lnTo>
                      <a:pt x="1913" y="18"/>
                    </a:lnTo>
                    <a:lnTo>
                      <a:pt x="1886" y="30"/>
                    </a:lnTo>
                    <a:lnTo>
                      <a:pt x="1885" y="47"/>
                    </a:lnTo>
                    <a:lnTo>
                      <a:pt x="1864" y="50"/>
                    </a:lnTo>
                    <a:cubicBezTo>
                      <a:pt x="1858" y="55"/>
                      <a:pt x="1854" y="75"/>
                      <a:pt x="1847" y="77"/>
                    </a:cubicBezTo>
                    <a:cubicBezTo>
                      <a:pt x="1839" y="82"/>
                      <a:pt x="1830" y="65"/>
                      <a:pt x="1820" y="63"/>
                    </a:cubicBezTo>
                    <a:lnTo>
                      <a:pt x="1786" y="66"/>
                    </a:lnTo>
                    <a:lnTo>
                      <a:pt x="1732" y="56"/>
                    </a:lnTo>
                    <a:lnTo>
                      <a:pt x="1709" y="62"/>
                    </a:lnTo>
                    <a:lnTo>
                      <a:pt x="1678" y="56"/>
                    </a:lnTo>
                    <a:lnTo>
                      <a:pt x="1666" y="47"/>
                    </a:lnTo>
                    <a:lnTo>
                      <a:pt x="1643" y="50"/>
                    </a:lnTo>
                    <a:cubicBezTo>
                      <a:pt x="1635" y="52"/>
                      <a:pt x="1626" y="57"/>
                      <a:pt x="1618" y="60"/>
                    </a:cubicBezTo>
                    <a:cubicBezTo>
                      <a:pt x="1610" y="63"/>
                      <a:pt x="1603" y="67"/>
                      <a:pt x="1597" y="71"/>
                    </a:cubicBezTo>
                    <a:cubicBezTo>
                      <a:pt x="1591" y="75"/>
                      <a:pt x="1587" y="84"/>
                      <a:pt x="1583" y="83"/>
                    </a:cubicBezTo>
                    <a:cubicBezTo>
                      <a:pt x="1571" y="90"/>
                      <a:pt x="1576" y="67"/>
                      <a:pt x="1571" y="65"/>
                    </a:cubicBezTo>
                    <a:lnTo>
                      <a:pt x="1553" y="69"/>
                    </a:lnTo>
                    <a:cubicBezTo>
                      <a:pt x="1544" y="66"/>
                      <a:pt x="1531" y="50"/>
                      <a:pt x="1517" y="47"/>
                    </a:cubicBezTo>
                    <a:cubicBezTo>
                      <a:pt x="1503" y="46"/>
                      <a:pt x="1479" y="45"/>
                      <a:pt x="1468" y="48"/>
                    </a:cubicBezTo>
                    <a:cubicBezTo>
                      <a:pt x="1457" y="51"/>
                      <a:pt x="1461" y="63"/>
                      <a:pt x="1451" y="63"/>
                    </a:cubicBezTo>
                    <a:cubicBezTo>
                      <a:pt x="1439" y="66"/>
                      <a:pt x="1419" y="48"/>
                      <a:pt x="1408" y="47"/>
                    </a:cubicBezTo>
                    <a:cubicBezTo>
                      <a:pt x="1397" y="46"/>
                      <a:pt x="1390" y="59"/>
                      <a:pt x="1382" y="59"/>
                    </a:cubicBezTo>
                    <a:cubicBezTo>
                      <a:pt x="1374" y="59"/>
                      <a:pt x="1362" y="52"/>
                      <a:pt x="1357" y="47"/>
                    </a:cubicBezTo>
                    <a:cubicBezTo>
                      <a:pt x="1352" y="42"/>
                      <a:pt x="1356" y="36"/>
                      <a:pt x="1349" y="30"/>
                    </a:cubicBezTo>
                    <a:cubicBezTo>
                      <a:pt x="1333" y="26"/>
                      <a:pt x="1330" y="13"/>
                      <a:pt x="1318" y="11"/>
                    </a:cubicBezTo>
                    <a:cubicBezTo>
                      <a:pt x="1306" y="9"/>
                      <a:pt x="1287" y="20"/>
                      <a:pt x="1277" y="20"/>
                    </a:cubicBezTo>
                    <a:cubicBezTo>
                      <a:pt x="1267" y="20"/>
                      <a:pt x="1268" y="10"/>
                      <a:pt x="1259" y="9"/>
                    </a:cubicBezTo>
                    <a:lnTo>
                      <a:pt x="1222" y="14"/>
                    </a:lnTo>
                    <a:lnTo>
                      <a:pt x="1210" y="32"/>
                    </a:lnTo>
                    <a:cubicBezTo>
                      <a:pt x="1203" y="35"/>
                      <a:pt x="1187" y="28"/>
                      <a:pt x="1178" y="29"/>
                    </a:cubicBezTo>
                    <a:cubicBezTo>
                      <a:pt x="1169" y="30"/>
                      <a:pt x="1164" y="36"/>
                      <a:pt x="1154" y="39"/>
                    </a:cubicBezTo>
                    <a:cubicBezTo>
                      <a:pt x="1144" y="42"/>
                      <a:pt x="1124" y="44"/>
                      <a:pt x="1120" y="48"/>
                    </a:cubicBezTo>
                    <a:cubicBezTo>
                      <a:pt x="1109" y="57"/>
                      <a:pt x="1132" y="61"/>
                      <a:pt x="1132" y="65"/>
                    </a:cubicBezTo>
                    <a:cubicBezTo>
                      <a:pt x="1132" y="69"/>
                      <a:pt x="1126" y="70"/>
                      <a:pt x="1118" y="72"/>
                    </a:cubicBezTo>
                    <a:cubicBezTo>
                      <a:pt x="1110" y="74"/>
                      <a:pt x="1084" y="72"/>
                      <a:pt x="1085" y="77"/>
                    </a:cubicBezTo>
                    <a:cubicBezTo>
                      <a:pt x="1085" y="86"/>
                      <a:pt x="1126" y="103"/>
                      <a:pt x="1127" y="105"/>
                    </a:cubicBezTo>
                    <a:lnTo>
                      <a:pt x="1090" y="90"/>
                    </a:lnTo>
                    <a:lnTo>
                      <a:pt x="1072" y="95"/>
                    </a:lnTo>
                    <a:cubicBezTo>
                      <a:pt x="1063" y="93"/>
                      <a:pt x="1039" y="65"/>
                      <a:pt x="1033" y="80"/>
                    </a:cubicBezTo>
                    <a:cubicBezTo>
                      <a:pt x="1027" y="95"/>
                      <a:pt x="1077" y="132"/>
                      <a:pt x="1084" y="147"/>
                    </a:cubicBezTo>
                    <a:lnTo>
                      <a:pt x="1075" y="171"/>
                    </a:lnTo>
                    <a:lnTo>
                      <a:pt x="1040" y="170"/>
                    </a:lnTo>
                    <a:cubicBezTo>
                      <a:pt x="1040" y="170"/>
                      <a:pt x="1061" y="164"/>
                      <a:pt x="1060" y="155"/>
                    </a:cubicBezTo>
                    <a:cubicBezTo>
                      <a:pt x="1059" y="146"/>
                      <a:pt x="1043" y="127"/>
                      <a:pt x="1031" y="113"/>
                    </a:cubicBezTo>
                    <a:cubicBezTo>
                      <a:pt x="1025" y="101"/>
                      <a:pt x="1030" y="84"/>
                      <a:pt x="1024" y="81"/>
                    </a:cubicBezTo>
                    <a:cubicBezTo>
                      <a:pt x="1018" y="78"/>
                      <a:pt x="997" y="65"/>
                      <a:pt x="989" y="71"/>
                    </a:cubicBezTo>
                    <a:cubicBezTo>
                      <a:pt x="968" y="74"/>
                      <a:pt x="970" y="107"/>
                      <a:pt x="974" y="116"/>
                    </a:cubicBezTo>
                    <a:cubicBezTo>
                      <a:pt x="978" y="125"/>
                      <a:pt x="1009" y="122"/>
                      <a:pt x="1012" y="125"/>
                    </a:cubicBezTo>
                    <a:cubicBezTo>
                      <a:pt x="1028" y="153"/>
                      <a:pt x="1005" y="143"/>
                      <a:pt x="989" y="134"/>
                    </a:cubicBezTo>
                    <a:cubicBezTo>
                      <a:pt x="973" y="125"/>
                      <a:pt x="968" y="128"/>
                      <a:pt x="958" y="128"/>
                    </a:cubicBezTo>
                    <a:cubicBezTo>
                      <a:pt x="948" y="128"/>
                      <a:pt x="931" y="133"/>
                      <a:pt x="926" y="137"/>
                    </a:cubicBezTo>
                    <a:cubicBezTo>
                      <a:pt x="921" y="141"/>
                      <a:pt x="939" y="157"/>
                      <a:pt x="926" y="152"/>
                    </a:cubicBezTo>
                    <a:cubicBezTo>
                      <a:pt x="913" y="147"/>
                      <a:pt x="899" y="149"/>
                      <a:pt x="886" y="147"/>
                    </a:cubicBezTo>
                    <a:cubicBezTo>
                      <a:pt x="873" y="145"/>
                      <a:pt x="863" y="136"/>
                      <a:pt x="847" y="140"/>
                    </a:cubicBezTo>
                    <a:cubicBezTo>
                      <a:pt x="825" y="147"/>
                      <a:pt x="794" y="185"/>
                      <a:pt x="787" y="171"/>
                    </a:cubicBezTo>
                    <a:cubicBezTo>
                      <a:pt x="780" y="157"/>
                      <a:pt x="800" y="155"/>
                      <a:pt x="800" y="150"/>
                    </a:cubicBezTo>
                    <a:cubicBezTo>
                      <a:pt x="800" y="145"/>
                      <a:pt x="796" y="138"/>
                      <a:pt x="790" y="138"/>
                    </a:cubicBezTo>
                    <a:cubicBezTo>
                      <a:pt x="784" y="138"/>
                      <a:pt x="764" y="144"/>
                      <a:pt x="763" y="152"/>
                    </a:cubicBezTo>
                    <a:cubicBezTo>
                      <a:pt x="761" y="163"/>
                      <a:pt x="783" y="181"/>
                      <a:pt x="782" y="186"/>
                    </a:cubicBezTo>
                    <a:cubicBezTo>
                      <a:pt x="781" y="191"/>
                      <a:pt x="765" y="180"/>
                      <a:pt x="758" y="183"/>
                    </a:cubicBezTo>
                    <a:cubicBezTo>
                      <a:pt x="751" y="186"/>
                      <a:pt x="746" y="207"/>
                      <a:pt x="742" y="203"/>
                    </a:cubicBezTo>
                    <a:lnTo>
                      <a:pt x="728" y="189"/>
                    </a:lnTo>
                    <a:lnTo>
                      <a:pt x="746" y="170"/>
                    </a:lnTo>
                    <a:lnTo>
                      <a:pt x="733" y="158"/>
                    </a:lnTo>
                    <a:cubicBezTo>
                      <a:pt x="727" y="155"/>
                      <a:pt x="718" y="150"/>
                      <a:pt x="712" y="149"/>
                    </a:cubicBezTo>
                    <a:cubicBezTo>
                      <a:pt x="706" y="148"/>
                      <a:pt x="701" y="154"/>
                      <a:pt x="698" y="152"/>
                    </a:cubicBezTo>
                    <a:cubicBezTo>
                      <a:pt x="695" y="150"/>
                      <a:pt x="698" y="139"/>
                      <a:pt x="695" y="138"/>
                    </a:cubicBezTo>
                    <a:cubicBezTo>
                      <a:pt x="692" y="137"/>
                      <a:pt x="685" y="146"/>
                      <a:pt x="680" y="146"/>
                    </a:cubicBezTo>
                    <a:cubicBezTo>
                      <a:pt x="675" y="146"/>
                      <a:pt x="677" y="142"/>
                      <a:pt x="667" y="140"/>
                    </a:cubicBezTo>
                    <a:cubicBezTo>
                      <a:pt x="657" y="138"/>
                      <a:pt x="632" y="139"/>
                      <a:pt x="622" y="135"/>
                    </a:cubicBezTo>
                    <a:cubicBezTo>
                      <a:pt x="612" y="131"/>
                      <a:pt x="632" y="117"/>
                      <a:pt x="608" y="113"/>
                    </a:cubicBezTo>
                    <a:cubicBezTo>
                      <a:pt x="584" y="109"/>
                      <a:pt x="590" y="119"/>
                      <a:pt x="583" y="119"/>
                    </a:cubicBezTo>
                    <a:lnTo>
                      <a:pt x="568" y="114"/>
                    </a:lnTo>
                    <a:cubicBezTo>
                      <a:pt x="555" y="116"/>
                      <a:pt x="521" y="125"/>
                      <a:pt x="505" y="131"/>
                    </a:cubicBezTo>
                    <a:cubicBezTo>
                      <a:pt x="482" y="140"/>
                      <a:pt x="485" y="140"/>
                      <a:pt x="472" y="152"/>
                    </a:cubicBezTo>
                    <a:cubicBezTo>
                      <a:pt x="459" y="164"/>
                      <a:pt x="443" y="192"/>
                      <a:pt x="428" y="204"/>
                    </a:cubicBezTo>
                    <a:cubicBezTo>
                      <a:pt x="410" y="223"/>
                      <a:pt x="393" y="217"/>
                      <a:pt x="382" y="224"/>
                    </a:cubicBezTo>
                    <a:lnTo>
                      <a:pt x="364" y="248"/>
                    </a:lnTo>
                    <a:lnTo>
                      <a:pt x="368" y="290"/>
                    </a:lnTo>
                    <a:lnTo>
                      <a:pt x="389" y="306"/>
                    </a:lnTo>
                    <a:lnTo>
                      <a:pt x="436" y="290"/>
                    </a:lnTo>
                    <a:cubicBezTo>
                      <a:pt x="447" y="296"/>
                      <a:pt x="448" y="335"/>
                      <a:pt x="457" y="341"/>
                    </a:cubicBezTo>
                    <a:cubicBezTo>
                      <a:pt x="468" y="348"/>
                      <a:pt x="486" y="330"/>
                      <a:pt x="491" y="324"/>
                    </a:cubicBezTo>
                    <a:lnTo>
                      <a:pt x="496" y="300"/>
                    </a:lnTo>
                    <a:lnTo>
                      <a:pt x="514" y="281"/>
                    </a:lnTo>
                    <a:cubicBezTo>
                      <a:pt x="515" y="270"/>
                      <a:pt x="499" y="245"/>
                      <a:pt x="502" y="234"/>
                    </a:cubicBezTo>
                    <a:cubicBezTo>
                      <a:pt x="505" y="225"/>
                      <a:pt x="526" y="220"/>
                      <a:pt x="535" y="213"/>
                    </a:cubicBezTo>
                    <a:cubicBezTo>
                      <a:pt x="544" y="206"/>
                      <a:pt x="546" y="192"/>
                      <a:pt x="554" y="191"/>
                    </a:cubicBezTo>
                    <a:cubicBezTo>
                      <a:pt x="567" y="190"/>
                      <a:pt x="580" y="200"/>
                      <a:pt x="581" y="204"/>
                    </a:cubicBezTo>
                    <a:cubicBezTo>
                      <a:pt x="581" y="208"/>
                      <a:pt x="560" y="200"/>
                      <a:pt x="557" y="215"/>
                    </a:cubicBezTo>
                    <a:cubicBezTo>
                      <a:pt x="554" y="230"/>
                      <a:pt x="535" y="233"/>
                      <a:pt x="533" y="242"/>
                    </a:cubicBezTo>
                    <a:lnTo>
                      <a:pt x="548" y="267"/>
                    </a:lnTo>
                    <a:lnTo>
                      <a:pt x="571" y="276"/>
                    </a:lnTo>
                    <a:lnTo>
                      <a:pt x="598" y="264"/>
                    </a:lnTo>
                    <a:lnTo>
                      <a:pt x="625" y="261"/>
                    </a:lnTo>
                    <a:cubicBezTo>
                      <a:pt x="632" y="263"/>
                      <a:pt x="645" y="271"/>
                      <a:pt x="638" y="276"/>
                    </a:cubicBezTo>
                    <a:cubicBezTo>
                      <a:pt x="631" y="281"/>
                      <a:pt x="593" y="287"/>
                      <a:pt x="584" y="293"/>
                    </a:cubicBezTo>
                    <a:cubicBezTo>
                      <a:pt x="575" y="299"/>
                      <a:pt x="587" y="309"/>
                      <a:pt x="581" y="311"/>
                    </a:cubicBezTo>
                    <a:cubicBezTo>
                      <a:pt x="567" y="319"/>
                      <a:pt x="556" y="301"/>
                      <a:pt x="550" y="303"/>
                    </a:cubicBezTo>
                    <a:lnTo>
                      <a:pt x="547" y="323"/>
                    </a:lnTo>
                    <a:lnTo>
                      <a:pt x="536" y="350"/>
                    </a:lnTo>
                    <a:lnTo>
                      <a:pt x="512" y="351"/>
                    </a:lnTo>
                    <a:lnTo>
                      <a:pt x="476" y="360"/>
                    </a:lnTo>
                    <a:lnTo>
                      <a:pt x="457" y="351"/>
                    </a:lnTo>
                    <a:lnTo>
                      <a:pt x="443" y="357"/>
                    </a:lnTo>
                    <a:lnTo>
                      <a:pt x="419" y="342"/>
                    </a:lnTo>
                    <a:cubicBezTo>
                      <a:pt x="417" y="335"/>
                      <a:pt x="433" y="329"/>
                      <a:pt x="428" y="317"/>
                    </a:cubicBezTo>
                    <a:cubicBezTo>
                      <a:pt x="423" y="305"/>
                      <a:pt x="396" y="313"/>
                      <a:pt x="392" y="321"/>
                    </a:cubicBezTo>
                    <a:lnTo>
                      <a:pt x="397" y="362"/>
                    </a:lnTo>
                    <a:lnTo>
                      <a:pt x="373" y="362"/>
                    </a:lnTo>
                    <a:cubicBezTo>
                      <a:pt x="365" y="366"/>
                      <a:pt x="355" y="380"/>
                      <a:pt x="347" y="386"/>
                    </a:cubicBezTo>
                    <a:cubicBezTo>
                      <a:pt x="339" y="392"/>
                      <a:pt x="332" y="379"/>
                      <a:pt x="322" y="399"/>
                    </a:cubicBezTo>
                    <a:cubicBezTo>
                      <a:pt x="312" y="419"/>
                      <a:pt x="301" y="411"/>
                      <a:pt x="293" y="414"/>
                    </a:cubicBezTo>
                    <a:cubicBezTo>
                      <a:pt x="285" y="417"/>
                      <a:pt x="280" y="414"/>
                      <a:pt x="275" y="416"/>
                    </a:cubicBezTo>
                    <a:cubicBezTo>
                      <a:pt x="270" y="418"/>
                      <a:pt x="267" y="426"/>
                      <a:pt x="260" y="426"/>
                    </a:cubicBezTo>
                    <a:cubicBezTo>
                      <a:pt x="253" y="426"/>
                      <a:pt x="238" y="417"/>
                      <a:pt x="232" y="419"/>
                    </a:cubicBezTo>
                    <a:cubicBezTo>
                      <a:pt x="226" y="421"/>
                      <a:pt x="221" y="432"/>
                      <a:pt x="226" y="437"/>
                    </a:cubicBezTo>
                    <a:lnTo>
                      <a:pt x="263" y="449"/>
                    </a:lnTo>
                    <a:lnTo>
                      <a:pt x="272" y="474"/>
                    </a:lnTo>
                    <a:lnTo>
                      <a:pt x="262" y="503"/>
                    </a:lnTo>
                    <a:cubicBezTo>
                      <a:pt x="251" y="507"/>
                      <a:pt x="223" y="499"/>
                      <a:pt x="206" y="498"/>
                    </a:cubicBezTo>
                    <a:cubicBezTo>
                      <a:pt x="189" y="497"/>
                      <a:pt x="164" y="492"/>
                      <a:pt x="158" y="498"/>
                    </a:cubicBezTo>
                    <a:cubicBezTo>
                      <a:pt x="152" y="504"/>
                      <a:pt x="167" y="527"/>
                      <a:pt x="167" y="537"/>
                    </a:cubicBezTo>
                    <a:cubicBezTo>
                      <a:pt x="167" y="547"/>
                      <a:pt x="159" y="551"/>
                      <a:pt x="157" y="557"/>
                    </a:cubicBezTo>
                    <a:cubicBezTo>
                      <a:pt x="155" y="563"/>
                      <a:pt x="161" y="569"/>
                      <a:pt x="157" y="576"/>
                    </a:cubicBezTo>
                    <a:cubicBezTo>
                      <a:pt x="153" y="583"/>
                      <a:pt x="127" y="594"/>
                      <a:pt x="130" y="597"/>
                    </a:cubicBezTo>
                    <a:cubicBezTo>
                      <a:pt x="139" y="606"/>
                      <a:pt x="160" y="592"/>
                      <a:pt x="176" y="592"/>
                    </a:cubicBezTo>
                    <a:lnTo>
                      <a:pt x="226" y="598"/>
                    </a:lnTo>
                    <a:lnTo>
                      <a:pt x="260" y="588"/>
                    </a:lnTo>
                    <a:lnTo>
                      <a:pt x="274" y="576"/>
                    </a:lnTo>
                    <a:cubicBezTo>
                      <a:pt x="282" y="573"/>
                      <a:pt x="306" y="573"/>
                      <a:pt x="307" y="569"/>
                    </a:cubicBezTo>
                    <a:cubicBezTo>
                      <a:pt x="321" y="557"/>
                      <a:pt x="283" y="559"/>
                      <a:pt x="283" y="552"/>
                    </a:cubicBezTo>
                    <a:cubicBezTo>
                      <a:pt x="283" y="545"/>
                      <a:pt x="300" y="533"/>
                      <a:pt x="307" y="528"/>
                    </a:cubicBezTo>
                    <a:lnTo>
                      <a:pt x="325" y="522"/>
                    </a:lnTo>
                    <a:lnTo>
                      <a:pt x="320" y="503"/>
                    </a:lnTo>
                    <a:cubicBezTo>
                      <a:pt x="323" y="499"/>
                      <a:pt x="336" y="495"/>
                      <a:pt x="342" y="495"/>
                    </a:cubicBezTo>
                    <a:cubicBezTo>
                      <a:pt x="348" y="495"/>
                      <a:pt x="350" y="506"/>
                      <a:pt x="358" y="505"/>
                    </a:cubicBezTo>
                    <a:cubicBezTo>
                      <a:pt x="366" y="504"/>
                      <a:pt x="384" y="490"/>
                      <a:pt x="393" y="491"/>
                    </a:cubicBezTo>
                    <a:lnTo>
                      <a:pt x="415" y="510"/>
                    </a:lnTo>
                    <a:cubicBezTo>
                      <a:pt x="416" y="517"/>
                      <a:pt x="407" y="520"/>
                      <a:pt x="401" y="530"/>
                    </a:cubicBezTo>
                    <a:lnTo>
                      <a:pt x="381" y="573"/>
                    </a:lnTo>
                    <a:lnTo>
                      <a:pt x="406" y="576"/>
                    </a:lnTo>
                    <a:lnTo>
                      <a:pt x="412" y="561"/>
                    </a:lnTo>
                    <a:lnTo>
                      <a:pt x="404" y="543"/>
                    </a:lnTo>
                    <a:cubicBezTo>
                      <a:pt x="406" y="539"/>
                      <a:pt x="417" y="541"/>
                      <a:pt x="423" y="538"/>
                    </a:cubicBezTo>
                    <a:cubicBezTo>
                      <a:pt x="430" y="537"/>
                      <a:pt x="435" y="526"/>
                      <a:pt x="441" y="527"/>
                    </a:cubicBezTo>
                    <a:cubicBezTo>
                      <a:pt x="447" y="528"/>
                      <a:pt x="453" y="542"/>
                      <a:pt x="460" y="547"/>
                    </a:cubicBezTo>
                    <a:lnTo>
                      <a:pt x="483" y="559"/>
                    </a:lnTo>
                    <a:lnTo>
                      <a:pt x="490" y="573"/>
                    </a:lnTo>
                    <a:lnTo>
                      <a:pt x="493" y="590"/>
                    </a:lnTo>
                    <a:lnTo>
                      <a:pt x="508" y="579"/>
                    </a:lnTo>
                    <a:cubicBezTo>
                      <a:pt x="508" y="579"/>
                      <a:pt x="507" y="566"/>
                      <a:pt x="509" y="564"/>
                    </a:cubicBezTo>
                    <a:cubicBezTo>
                      <a:pt x="513" y="561"/>
                      <a:pt x="512" y="581"/>
                      <a:pt x="521" y="569"/>
                    </a:cubicBezTo>
                    <a:cubicBezTo>
                      <a:pt x="530" y="557"/>
                      <a:pt x="525" y="556"/>
                      <a:pt x="515" y="549"/>
                    </a:cubicBezTo>
                    <a:lnTo>
                      <a:pt x="468" y="523"/>
                    </a:lnTo>
                    <a:lnTo>
                      <a:pt x="441" y="508"/>
                    </a:lnTo>
                    <a:lnTo>
                      <a:pt x="455" y="480"/>
                    </a:lnTo>
                    <a:lnTo>
                      <a:pt x="464" y="498"/>
                    </a:lnTo>
                    <a:lnTo>
                      <a:pt x="487" y="512"/>
                    </a:lnTo>
                    <a:lnTo>
                      <a:pt x="517" y="527"/>
                    </a:lnTo>
                    <a:cubicBezTo>
                      <a:pt x="526" y="535"/>
                      <a:pt x="529" y="546"/>
                      <a:pt x="539" y="559"/>
                    </a:cubicBezTo>
                    <a:cubicBezTo>
                      <a:pt x="549" y="572"/>
                      <a:pt x="570" y="602"/>
                      <a:pt x="579" y="608"/>
                    </a:cubicBezTo>
                    <a:cubicBezTo>
                      <a:pt x="588" y="614"/>
                      <a:pt x="588" y="598"/>
                      <a:pt x="592" y="597"/>
                    </a:cubicBezTo>
                    <a:cubicBezTo>
                      <a:pt x="596" y="594"/>
                      <a:pt x="604" y="602"/>
                      <a:pt x="604" y="599"/>
                    </a:cubicBezTo>
                    <a:cubicBezTo>
                      <a:pt x="604" y="596"/>
                      <a:pt x="596" y="583"/>
                      <a:pt x="593" y="578"/>
                    </a:cubicBezTo>
                    <a:cubicBezTo>
                      <a:pt x="589" y="574"/>
                      <a:pt x="590" y="568"/>
                      <a:pt x="587" y="567"/>
                    </a:cubicBezTo>
                    <a:cubicBezTo>
                      <a:pt x="585" y="563"/>
                      <a:pt x="583" y="558"/>
                      <a:pt x="584" y="555"/>
                    </a:cubicBezTo>
                    <a:cubicBezTo>
                      <a:pt x="585" y="552"/>
                      <a:pt x="589" y="550"/>
                      <a:pt x="592" y="548"/>
                    </a:cubicBezTo>
                    <a:lnTo>
                      <a:pt x="601" y="542"/>
                    </a:lnTo>
                    <a:cubicBezTo>
                      <a:pt x="607" y="541"/>
                      <a:pt x="621" y="541"/>
                      <a:pt x="627" y="541"/>
                    </a:cubicBezTo>
                    <a:cubicBezTo>
                      <a:pt x="633" y="541"/>
                      <a:pt x="636" y="541"/>
                      <a:pt x="640" y="539"/>
                    </a:cubicBezTo>
                    <a:cubicBezTo>
                      <a:pt x="644" y="537"/>
                      <a:pt x="648" y="532"/>
                      <a:pt x="650" y="528"/>
                    </a:cubicBezTo>
                    <a:lnTo>
                      <a:pt x="653" y="513"/>
                    </a:lnTo>
                    <a:lnTo>
                      <a:pt x="639" y="505"/>
                    </a:lnTo>
                    <a:cubicBezTo>
                      <a:pt x="639" y="503"/>
                      <a:pt x="650" y="505"/>
                      <a:pt x="655" y="501"/>
                    </a:cubicBezTo>
                    <a:cubicBezTo>
                      <a:pt x="660" y="497"/>
                      <a:pt x="665" y="488"/>
                      <a:pt x="670" y="483"/>
                    </a:cubicBezTo>
                    <a:cubicBezTo>
                      <a:pt x="675" y="478"/>
                      <a:pt x="681" y="471"/>
                      <a:pt x="686" y="470"/>
                    </a:cubicBezTo>
                    <a:lnTo>
                      <a:pt x="703" y="476"/>
                    </a:lnTo>
                    <a:lnTo>
                      <a:pt x="718" y="494"/>
                    </a:lnTo>
                    <a:cubicBezTo>
                      <a:pt x="723" y="498"/>
                      <a:pt x="727" y="503"/>
                      <a:pt x="731" y="501"/>
                    </a:cubicBezTo>
                    <a:cubicBezTo>
                      <a:pt x="735" y="499"/>
                      <a:pt x="742" y="488"/>
                      <a:pt x="742" y="482"/>
                    </a:cubicBezTo>
                    <a:lnTo>
                      <a:pt x="728" y="466"/>
                    </a:lnTo>
                    <a:cubicBezTo>
                      <a:pt x="730" y="462"/>
                      <a:pt x="746" y="463"/>
                      <a:pt x="755" y="459"/>
                    </a:cubicBezTo>
                    <a:cubicBezTo>
                      <a:pt x="764" y="455"/>
                      <a:pt x="777" y="444"/>
                      <a:pt x="782" y="444"/>
                    </a:cubicBezTo>
                    <a:cubicBezTo>
                      <a:pt x="787" y="444"/>
                      <a:pt x="786" y="452"/>
                      <a:pt x="784" y="458"/>
                    </a:cubicBezTo>
                    <a:cubicBezTo>
                      <a:pt x="782" y="464"/>
                      <a:pt x="765" y="469"/>
                      <a:pt x="772" y="480"/>
                    </a:cubicBezTo>
                    <a:cubicBezTo>
                      <a:pt x="779" y="491"/>
                      <a:pt x="820" y="516"/>
                      <a:pt x="824" y="525"/>
                    </a:cubicBezTo>
                    <a:cubicBezTo>
                      <a:pt x="828" y="534"/>
                      <a:pt x="808" y="535"/>
                      <a:pt x="796" y="537"/>
                    </a:cubicBezTo>
                    <a:cubicBezTo>
                      <a:pt x="784" y="539"/>
                      <a:pt x="763" y="541"/>
                      <a:pt x="751" y="539"/>
                    </a:cubicBezTo>
                    <a:cubicBezTo>
                      <a:pt x="739" y="537"/>
                      <a:pt x="739" y="524"/>
                      <a:pt x="722" y="524"/>
                    </a:cubicBezTo>
                    <a:cubicBezTo>
                      <a:pt x="705" y="524"/>
                      <a:pt x="707" y="533"/>
                      <a:pt x="697" y="537"/>
                    </a:cubicBezTo>
                    <a:lnTo>
                      <a:pt x="667" y="538"/>
                    </a:lnTo>
                    <a:lnTo>
                      <a:pt x="623" y="560"/>
                    </a:lnTo>
                    <a:lnTo>
                      <a:pt x="634" y="576"/>
                    </a:lnTo>
                    <a:lnTo>
                      <a:pt x="639" y="598"/>
                    </a:lnTo>
                    <a:lnTo>
                      <a:pt x="669" y="617"/>
                    </a:lnTo>
                    <a:lnTo>
                      <a:pt x="700" y="602"/>
                    </a:lnTo>
                    <a:lnTo>
                      <a:pt x="718" y="611"/>
                    </a:lnTo>
                    <a:lnTo>
                      <a:pt x="752" y="608"/>
                    </a:lnTo>
                    <a:lnTo>
                      <a:pt x="757" y="644"/>
                    </a:lnTo>
                    <a:lnTo>
                      <a:pt x="697" y="677"/>
                    </a:ln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49" name="Isosceles Triangle 343"/>
            <p:cNvSpPr>
              <a:spLocks noChangeArrowheads="1"/>
            </p:cNvSpPr>
            <p:nvPr/>
          </p:nvSpPr>
          <p:spPr bwMode="auto">
            <a:xfrm>
              <a:off x="8496300" y="1797050"/>
              <a:ext cx="576263" cy="576263"/>
            </a:xfrm>
            <a:prstGeom prst="triangle">
              <a:avLst>
                <a:gd name="adj" fmla="val 50000"/>
              </a:avLst>
            </a:prstGeom>
            <a:solidFill>
              <a:srgbClr val="F4A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lIns="121908" tIns="60955" rIns="121908" bIns="6095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方正兰亭黑_GBK" charset="-122"/>
                <a:ea typeface="方正兰亭黑_GBK" charset="-122"/>
                <a:sym typeface="方正兰亭黑_GBK" charset="-122"/>
              </a:endParaRPr>
            </a:p>
          </p:txBody>
        </p:sp>
        <p:sp>
          <p:nvSpPr>
            <p:cNvPr id="250" name="Isosceles Triangle 347"/>
            <p:cNvSpPr>
              <a:spLocks noChangeArrowheads="1"/>
            </p:cNvSpPr>
            <p:nvPr/>
          </p:nvSpPr>
          <p:spPr bwMode="auto">
            <a:xfrm>
              <a:off x="8496300" y="2757488"/>
              <a:ext cx="576263" cy="576262"/>
            </a:xfrm>
            <a:prstGeom prst="triangle">
              <a:avLst>
                <a:gd name="adj" fmla="val 50000"/>
              </a:avLst>
            </a:prstGeom>
            <a:solidFill>
              <a:srgbClr val="1B2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lIns="121908" tIns="60955" rIns="121908" bIns="6095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方正兰亭黑_GBK" charset="-122"/>
                <a:ea typeface="方正兰亭黑_GBK" charset="-122"/>
                <a:sym typeface="方正兰亭黑_GBK" charset="-122"/>
              </a:endParaRPr>
            </a:p>
          </p:txBody>
        </p:sp>
        <p:sp>
          <p:nvSpPr>
            <p:cNvPr id="251" name="Isosceles Triangle 351"/>
            <p:cNvSpPr>
              <a:spLocks noChangeArrowheads="1"/>
            </p:cNvSpPr>
            <p:nvPr/>
          </p:nvSpPr>
          <p:spPr bwMode="auto">
            <a:xfrm>
              <a:off x="8496300" y="3717925"/>
              <a:ext cx="576263" cy="574675"/>
            </a:xfrm>
            <a:prstGeom prst="triangle">
              <a:avLst>
                <a:gd name="adj" fmla="val 50000"/>
              </a:avLst>
            </a:prstGeom>
            <a:solidFill>
              <a:srgbClr val="EE0F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lIns="121908" tIns="60955" rIns="121908" bIns="6095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方正兰亭黑_GBK" charset="-122"/>
                <a:ea typeface="方正兰亭黑_GBK" charset="-122"/>
                <a:sym typeface="方正兰亭黑_GBK" charset="-122"/>
              </a:endParaRPr>
            </a:p>
          </p:txBody>
        </p:sp>
        <p:sp>
          <p:nvSpPr>
            <p:cNvPr id="252" name="Isosceles Triangle 355"/>
            <p:cNvSpPr>
              <a:spLocks noChangeArrowheads="1"/>
            </p:cNvSpPr>
            <p:nvPr/>
          </p:nvSpPr>
          <p:spPr bwMode="auto">
            <a:xfrm>
              <a:off x="8496300" y="4773613"/>
              <a:ext cx="576263" cy="576262"/>
            </a:xfrm>
            <a:prstGeom prst="triangle">
              <a:avLst>
                <a:gd name="adj" fmla="val 50000"/>
              </a:avLst>
            </a:prstGeom>
            <a:solidFill>
              <a:srgbClr val="00CA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lIns="121908" tIns="60955" rIns="121908" bIns="60955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FFFFFF"/>
                </a:solidFill>
                <a:latin typeface="方正兰亭黑_GBK" charset="-122"/>
                <a:ea typeface="方正兰亭黑_GBK" charset="-122"/>
                <a:sym typeface="方正兰亭黑_GBK" charset="-122"/>
              </a:endParaRPr>
            </a:p>
          </p:txBody>
        </p:sp>
        <p:grpSp>
          <p:nvGrpSpPr>
            <p:cNvPr id="253" name="组合 354"/>
            <p:cNvGrpSpPr/>
            <p:nvPr/>
          </p:nvGrpSpPr>
          <p:grpSpPr bwMode="auto">
            <a:xfrm>
              <a:off x="9275763" y="1628775"/>
              <a:ext cx="2347912" cy="1005072"/>
              <a:chOff x="0" y="0"/>
              <a:chExt cx="1761619" cy="754121"/>
            </a:xfrm>
          </p:grpSpPr>
          <p:sp>
            <p:nvSpPr>
              <p:cNvPr id="254" name="文本框 355"/>
              <p:cNvSpPr>
                <a:spLocks noChangeArrowheads="1"/>
              </p:cNvSpPr>
              <p:nvPr/>
            </p:nvSpPr>
            <p:spPr bwMode="auto">
              <a:xfrm>
                <a:off x="110701" y="323452"/>
                <a:ext cx="1650918" cy="4306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1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 </a:t>
                </a:r>
                <a:endParaRPr lang="zh-CN" altLang="en-US" sz="11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1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</a:t>
                </a:r>
                <a:endParaRPr lang="zh-CN" altLang="en-US" sz="11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5" name="文本框 35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50918" cy="307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400" b="1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TEXT HERE</a:t>
                </a:r>
                <a:endParaRPr lang="zh-CN" altLang="en-US" sz="14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56" name="组合 354"/>
            <p:cNvGrpSpPr/>
            <p:nvPr/>
          </p:nvGrpSpPr>
          <p:grpSpPr bwMode="auto">
            <a:xfrm>
              <a:off x="9275763" y="2711450"/>
              <a:ext cx="2347912" cy="1005072"/>
              <a:chOff x="0" y="0"/>
              <a:chExt cx="1761619" cy="754121"/>
            </a:xfrm>
          </p:grpSpPr>
          <p:sp>
            <p:nvSpPr>
              <p:cNvPr id="257" name="文本框 355"/>
              <p:cNvSpPr>
                <a:spLocks noChangeArrowheads="1"/>
              </p:cNvSpPr>
              <p:nvPr/>
            </p:nvSpPr>
            <p:spPr bwMode="auto">
              <a:xfrm>
                <a:off x="110701" y="323452"/>
                <a:ext cx="1650918" cy="4306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1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 </a:t>
                </a:r>
                <a:endParaRPr lang="zh-CN" altLang="en-US" sz="11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1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</a:t>
                </a:r>
                <a:endParaRPr lang="zh-CN" altLang="en-US" sz="11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8" name="文本框 35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50918" cy="307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400" b="1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TEXT HERE</a:t>
                </a:r>
                <a:endParaRPr lang="zh-CN" altLang="en-US" sz="14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59" name="组合 354"/>
            <p:cNvGrpSpPr/>
            <p:nvPr/>
          </p:nvGrpSpPr>
          <p:grpSpPr bwMode="auto">
            <a:xfrm>
              <a:off x="9275763" y="3794125"/>
              <a:ext cx="2347912" cy="1005072"/>
              <a:chOff x="0" y="0"/>
              <a:chExt cx="1761619" cy="754121"/>
            </a:xfrm>
          </p:grpSpPr>
          <p:sp>
            <p:nvSpPr>
              <p:cNvPr id="260" name="文本框 355"/>
              <p:cNvSpPr>
                <a:spLocks noChangeArrowheads="1"/>
              </p:cNvSpPr>
              <p:nvPr/>
            </p:nvSpPr>
            <p:spPr bwMode="auto">
              <a:xfrm>
                <a:off x="110701" y="323452"/>
                <a:ext cx="1650918" cy="4306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1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 </a:t>
                </a:r>
                <a:endParaRPr lang="zh-CN" altLang="en-US" sz="11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1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</a:t>
                </a:r>
                <a:endParaRPr lang="zh-CN" altLang="en-US" sz="11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61" name="文本框 35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50918" cy="307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400" b="1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TEXT HERE</a:t>
                </a:r>
                <a:endParaRPr lang="zh-CN" altLang="en-US" sz="14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62" name="组合 354"/>
            <p:cNvGrpSpPr/>
            <p:nvPr/>
          </p:nvGrpSpPr>
          <p:grpSpPr bwMode="auto">
            <a:xfrm>
              <a:off x="9275763" y="4876800"/>
              <a:ext cx="2347912" cy="1005072"/>
              <a:chOff x="0" y="0"/>
              <a:chExt cx="1761619" cy="754121"/>
            </a:xfrm>
          </p:grpSpPr>
          <p:sp>
            <p:nvSpPr>
              <p:cNvPr id="263" name="文本框 355"/>
              <p:cNvSpPr>
                <a:spLocks noChangeArrowheads="1"/>
              </p:cNvSpPr>
              <p:nvPr/>
            </p:nvSpPr>
            <p:spPr bwMode="auto">
              <a:xfrm>
                <a:off x="110701" y="323452"/>
                <a:ext cx="1650918" cy="4306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1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 </a:t>
                </a:r>
                <a:endParaRPr lang="zh-CN" altLang="en-US" sz="11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1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</a:t>
                </a:r>
                <a:endParaRPr lang="zh-CN" altLang="en-US" sz="11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64" name="文本框 35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50918" cy="3076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400" b="1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TEXT HERE</a:t>
                </a:r>
                <a:endParaRPr lang="zh-CN" altLang="en-US" sz="14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65" name="Rectangle 42"/>
            <p:cNvSpPr>
              <a:spLocks noChangeArrowheads="1"/>
            </p:cNvSpPr>
            <p:nvPr/>
          </p:nvSpPr>
          <p:spPr bwMode="auto">
            <a:xfrm>
              <a:off x="1238250" y="5949950"/>
              <a:ext cx="10261600" cy="973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tIns="0" bIns="0"/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sym typeface="Arial" panose="020B0604020202020204" pitchFamily="34" charset="0"/>
                </a:rPr>
                <a:t>This is a sample text. Insert your desired text here. Again, this is a dummy text, enter your own text here. This is a sample text. Insert your desired text here.</a:t>
              </a:r>
              <a:endPara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方正兰亭黑_GBK" charset="-122"/>
              </a:endParaRPr>
            </a:p>
          </p:txBody>
        </p:sp>
        <p:graphicFrame>
          <p:nvGraphicFramePr>
            <p:cNvPr id="267" name="图表 15"/>
            <p:cNvGraphicFramePr/>
            <p:nvPr/>
          </p:nvGraphicFramePr>
          <p:xfrm>
            <a:off x="585788" y="587375"/>
            <a:ext cx="7600950" cy="56213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9" name="图表" r:id="rId1" imgW="7601585" imgH="5626735" progId="Excel.Chart.8">
                    <p:embed/>
                  </p:oleObj>
                </mc:Choice>
                <mc:Fallback>
                  <p:oleObj name="图表" r:id="rId1" imgW="7601585" imgH="5626735" progId="Excel.Chart.8">
                    <p:embed/>
                    <p:pic>
                      <p:nvPicPr>
                        <p:cNvPr id="0" name="图片 1028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85788" y="587375"/>
                          <a:ext cx="7600950" cy="56213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6" name="组合 235"/>
          <p:cNvGrpSpPr/>
          <p:nvPr/>
        </p:nvGrpSpPr>
        <p:grpSpPr>
          <a:xfrm>
            <a:off x="540433" y="1806318"/>
            <a:ext cx="8208031" cy="3854930"/>
            <a:chOff x="1008063" y="1362075"/>
            <a:chExt cx="10488612" cy="4926013"/>
          </a:xfrm>
        </p:grpSpPr>
        <p:grpSp>
          <p:nvGrpSpPr>
            <p:cNvPr id="125" name="Group 3"/>
            <p:cNvGrpSpPr/>
            <p:nvPr/>
          </p:nvGrpSpPr>
          <p:grpSpPr bwMode="auto">
            <a:xfrm>
              <a:off x="1008063" y="1412875"/>
              <a:ext cx="10488612" cy="4195763"/>
              <a:chOff x="0" y="0"/>
              <a:chExt cx="4955" cy="1982"/>
            </a:xfrm>
          </p:grpSpPr>
          <p:sp>
            <p:nvSpPr>
              <p:cNvPr id="126" name="Freeform 4"/>
              <p:cNvSpPr>
                <a:spLocks noChangeArrowheads="1"/>
              </p:cNvSpPr>
              <p:nvPr/>
            </p:nvSpPr>
            <p:spPr bwMode="auto">
              <a:xfrm>
                <a:off x="91" y="88"/>
                <a:ext cx="1457" cy="1812"/>
              </a:xfrm>
              <a:custGeom>
                <a:avLst/>
                <a:gdLst>
                  <a:gd name="T0" fmla="*/ 47 w 1692"/>
                  <a:gd name="T1" fmla="*/ 30 h 2586"/>
                  <a:gd name="T2" fmla="*/ 131 w 1692"/>
                  <a:gd name="T3" fmla="*/ 25 h 2586"/>
                  <a:gd name="T4" fmla="*/ 177 w 1692"/>
                  <a:gd name="T5" fmla="*/ 29 h 2586"/>
                  <a:gd name="T6" fmla="*/ 169 w 1692"/>
                  <a:gd name="T7" fmla="*/ 53 h 2586"/>
                  <a:gd name="T8" fmla="*/ 111 w 1692"/>
                  <a:gd name="T9" fmla="*/ 69 h 2586"/>
                  <a:gd name="T10" fmla="*/ 90 w 1692"/>
                  <a:gd name="T11" fmla="*/ 85 h 2586"/>
                  <a:gd name="T12" fmla="*/ 116 w 1692"/>
                  <a:gd name="T13" fmla="*/ 114 h 2586"/>
                  <a:gd name="T14" fmla="*/ 129 w 1692"/>
                  <a:gd name="T15" fmla="*/ 114 h 2586"/>
                  <a:gd name="T16" fmla="*/ 133 w 1692"/>
                  <a:gd name="T17" fmla="*/ 107 h 2586"/>
                  <a:gd name="T18" fmla="*/ 195 w 1692"/>
                  <a:gd name="T19" fmla="*/ 137 h 2586"/>
                  <a:gd name="T20" fmla="*/ 264 w 1692"/>
                  <a:gd name="T21" fmla="*/ 142 h 2586"/>
                  <a:gd name="T22" fmla="*/ 324 w 1692"/>
                  <a:gd name="T23" fmla="*/ 160 h 2586"/>
                  <a:gd name="T24" fmla="*/ 348 w 1692"/>
                  <a:gd name="T25" fmla="*/ 168 h 2586"/>
                  <a:gd name="T26" fmla="*/ 314 w 1692"/>
                  <a:gd name="T27" fmla="*/ 191 h 2586"/>
                  <a:gd name="T28" fmla="*/ 374 w 1692"/>
                  <a:gd name="T29" fmla="*/ 211 h 2586"/>
                  <a:gd name="T30" fmla="*/ 421 w 1692"/>
                  <a:gd name="T31" fmla="*/ 240 h 2586"/>
                  <a:gd name="T32" fmla="*/ 446 w 1692"/>
                  <a:gd name="T33" fmla="*/ 273 h 2586"/>
                  <a:gd name="T34" fmla="*/ 487 w 1692"/>
                  <a:gd name="T35" fmla="*/ 301 h 2586"/>
                  <a:gd name="T36" fmla="*/ 522 w 1692"/>
                  <a:gd name="T37" fmla="*/ 298 h 2586"/>
                  <a:gd name="T38" fmla="*/ 507 w 1692"/>
                  <a:gd name="T39" fmla="*/ 283 h 2586"/>
                  <a:gd name="T40" fmla="*/ 525 w 1692"/>
                  <a:gd name="T41" fmla="*/ 273 h 2586"/>
                  <a:gd name="T42" fmla="*/ 558 w 1692"/>
                  <a:gd name="T43" fmla="*/ 263 h 2586"/>
                  <a:gd name="T44" fmla="*/ 591 w 1692"/>
                  <a:gd name="T45" fmla="*/ 246 h 2586"/>
                  <a:gd name="T46" fmla="*/ 639 w 1692"/>
                  <a:gd name="T47" fmla="*/ 231 h 2586"/>
                  <a:gd name="T48" fmla="*/ 661 w 1692"/>
                  <a:gd name="T49" fmla="*/ 206 h 2586"/>
                  <a:gd name="T50" fmla="*/ 633 w 1692"/>
                  <a:gd name="T51" fmla="*/ 182 h 2586"/>
                  <a:gd name="T52" fmla="*/ 561 w 1692"/>
                  <a:gd name="T53" fmla="*/ 167 h 2586"/>
                  <a:gd name="T54" fmla="*/ 450 w 1692"/>
                  <a:gd name="T55" fmla="*/ 152 h 2586"/>
                  <a:gd name="T56" fmla="*/ 398 w 1692"/>
                  <a:gd name="T57" fmla="*/ 149 h 2586"/>
                  <a:gd name="T58" fmla="*/ 369 w 1692"/>
                  <a:gd name="T59" fmla="*/ 150 h 2586"/>
                  <a:gd name="T60" fmla="*/ 324 w 1692"/>
                  <a:gd name="T61" fmla="*/ 155 h 2586"/>
                  <a:gd name="T62" fmla="*/ 309 w 1692"/>
                  <a:gd name="T63" fmla="*/ 139 h 2586"/>
                  <a:gd name="T64" fmla="*/ 301 w 1692"/>
                  <a:gd name="T65" fmla="*/ 125 h 2586"/>
                  <a:gd name="T66" fmla="*/ 257 w 1692"/>
                  <a:gd name="T67" fmla="*/ 130 h 2586"/>
                  <a:gd name="T68" fmla="*/ 233 w 1692"/>
                  <a:gd name="T69" fmla="*/ 112 h 2586"/>
                  <a:gd name="T70" fmla="*/ 301 w 1692"/>
                  <a:gd name="T71" fmla="*/ 108 h 2586"/>
                  <a:gd name="T72" fmla="*/ 343 w 1692"/>
                  <a:gd name="T73" fmla="*/ 107 h 2586"/>
                  <a:gd name="T74" fmla="*/ 366 w 1692"/>
                  <a:gd name="T75" fmla="*/ 107 h 2586"/>
                  <a:gd name="T76" fmla="*/ 431 w 1692"/>
                  <a:gd name="T77" fmla="*/ 89 h 2586"/>
                  <a:gd name="T78" fmla="*/ 483 w 1692"/>
                  <a:gd name="T79" fmla="*/ 80 h 2586"/>
                  <a:gd name="T80" fmla="*/ 521 w 1692"/>
                  <a:gd name="T81" fmla="*/ 75 h 2586"/>
                  <a:gd name="T82" fmla="*/ 547 w 1692"/>
                  <a:gd name="T83" fmla="*/ 64 h 2586"/>
                  <a:gd name="T84" fmla="*/ 525 w 1692"/>
                  <a:gd name="T85" fmla="*/ 61 h 2586"/>
                  <a:gd name="T86" fmla="*/ 623 w 1692"/>
                  <a:gd name="T87" fmla="*/ 54 h 2586"/>
                  <a:gd name="T88" fmla="*/ 574 w 1692"/>
                  <a:gd name="T89" fmla="*/ 41 h 2586"/>
                  <a:gd name="T90" fmla="*/ 542 w 1692"/>
                  <a:gd name="T91" fmla="*/ 32 h 2586"/>
                  <a:gd name="T92" fmla="*/ 499 w 1692"/>
                  <a:gd name="T93" fmla="*/ 43 h 2586"/>
                  <a:gd name="T94" fmla="*/ 453 w 1692"/>
                  <a:gd name="T95" fmla="*/ 53 h 2586"/>
                  <a:gd name="T96" fmla="*/ 417 w 1692"/>
                  <a:gd name="T97" fmla="*/ 36 h 2586"/>
                  <a:gd name="T98" fmla="*/ 494 w 1692"/>
                  <a:gd name="T99" fmla="*/ 29 h 2586"/>
                  <a:gd name="T100" fmla="*/ 517 w 1692"/>
                  <a:gd name="T101" fmla="*/ 24 h 2586"/>
                  <a:gd name="T102" fmla="*/ 542 w 1692"/>
                  <a:gd name="T103" fmla="*/ 20 h 2586"/>
                  <a:gd name="T104" fmla="*/ 524 w 1692"/>
                  <a:gd name="T105" fmla="*/ 18 h 2586"/>
                  <a:gd name="T106" fmla="*/ 515 w 1692"/>
                  <a:gd name="T107" fmla="*/ 14 h 2586"/>
                  <a:gd name="T108" fmla="*/ 489 w 1692"/>
                  <a:gd name="T109" fmla="*/ 13 h 2586"/>
                  <a:gd name="T110" fmla="*/ 451 w 1692"/>
                  <a:gd name="T111" fmla="*/ 16 h 2586"/>
                  <a:gd name="T112" fmla="*/ 388 w 1692"/>
                  <a:gd name="T113" fmla="*/ 14 h 2586"/>
                  <a:gd name="T114" fmla="*/ 224 w 1692"/>
                  <a:gd name="T115" fmla="*/ 0 h 2586"/>
                  <a:gd name="T116" fmla="*/ 140 w 1692"/>
                  <a:gd name="T117" fmla="*/ 4 h 2586"/>
                  <a:gd name="T118" fmla="*/ 118 w 1692"/>
                  <a:gd name="T119" fmla="*/ 13 h 2586"/>
                  <a:gd name="T120" fmla="*/ 53 w 1692"/>
                  <a:gd name="T121" fmla="*/ 20 h 2586"/>
                  <a:gd name="T122" fmla="*/ 53 w 1692"/>
                  <a:gd name="T123" fmla="*/ 25 h 2586"/>
                  <a:gd name="T124" fmla="*/ 2 w 1692"/>
                  <a:gd name="T125" fmla="*/ 30 h 258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92"/>
                  <a:gd name="T190" fmla="*/ 0 h 2586"/>
                  <a:gd name="T191" fmla="*/ 1692 w 1692"/>
                  <a:gd name="T192" fmla="*/ 2586 h 258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92" h="2586">
                    <a:moveTo>
                      <a:pt x="2" y="252"/>
                    </a:moveTo>
                    <a:lnTo>
                      <a:pt x="68" y="264"/>
                    </a:lnTo>
                    <a:lnTo>
                      <a:pt x="116" y="258"/>
                    </a:lnTo>
                    <a:lnTo>
                      <a:pt x="188" y="216"/>
                    </a:lnTo>
                    <a:lnTo>
                      <a:pt x="236" y="210"/>
                    </a:lnTo>
                    <a:lnTo>
                      <a:pt x="320" y="210"/>
                    </a:lnTo>
                    <a:lnTo>
                      <a:pt x="368" y="216"/>
                    </a:lnTo>
                    <a:lnTo>
                      <a:pt x="398" y="246"/>
                    </a:lnTo>
                    <a:lnTo>
                      <a:pt x="434" y="240"/>
                    </a:lnTo>
                    <a:lnTo>
                      <a:pt x="422" y="294"/>
                    </a:lnTo>
                    <a:lnTo>
                      <a:pt x="404" y="354"/>
                    </a:lnTo>
                    <a:lnTo>
                      <a:pt x="416" y="444"/>
                    </a:lnTo>
                    <a:lnTo>
                      <a:pt x="408" y="480"/>
                    </a:lnTo>
                    <a:lnTo>
                      <a:pt x="380" y="474"/>
                    </a:lnTo>
                    <a:lnTo>
                      <a:pt x="272" y="582"/>
                    </a:lnTo>
                    <a:lnTo>
                      <a:pt x="236" y="628"/>
                    </a:lnTo>
                    <a:lnTo>
                      <a:pt x="242" y="672"/>
                    </a:lnTo>
                    <a:lnTo>
                      <a:pt x="218" y="714"/>
                    </a:lnTo>
                    <a:lnTo>
                      <a:pt x="268" y="774"/>
                    </a:lnTo>
                    <a:lnTo>
                      <a:pt x="262" y="844"/>
                    </a:lnTo>
                    <a:lnTo>
                      <a:pt x="284" y="964"/>
                    </a:lnTo>
                    <a:lnTo>
                      <a:pt x="320" y="1010"/>
                    </a:lnTo>
                    <a:lnTo>
                      <a:pt x="324" y="970"/>
                    </a:lnTo>
                    <a:lnTo>
                      <a:pt x="316" y="960"/>
                    </a:lnTo>
                    <a:lnTo>
                      <a:pt x="302" y="834"/>
                    </a:lnTo>
                    <a:lnTo>
                      <a:pt x="326" y="830"/>
                    </a:lnTo>
                    <a:lnTo>
                      <a:pt x="328" y="906"/>
                    </a:lnTo>
                    <a:lnTo>
                      <a:pt x="380" y="996"/>
                    </a:lnTo>
                    <a:lnTo>
                      <a:pt x="368" y="1074"/>
                    </a:lnTo>
                    <a:lnTo>
                      <a:pt x="478" y="1154"/>
                    </a:lnTo>
                    <a:lnTo>
                      <a:pt x="564" y="1164"/>
                    </a:lnTo>
                    <a:lnTo>
                      <a:pt x="612" y="1208"/>
                    </a:lnTo>
                    <a:lnTo>
                      <a:pt x="650" y="1200"/>
                    </a:lnTo>
                    <a:lnTo>
                      <a:pt x="680" y="1224"/>
                    </a:lnTo>
                    <a:lnTo>
                      <a:pt x="698" y="1272"/>
                    </a:lnTo>
                    <a:lnTo>
                      <a:pt x="794" y="1350"/>
                    </a:lnTo>
                    <a:lnTo>
                      <a:pt x="842" y="1308"/>
                    </a:lnTo>
                    <a:lnTo>
                      <a:pt x="848" y="1350"/>
                    </a:lnTo>
                    <a:lnTo>
                      <a:pt x="854" y="1422"/>
                    </a:lnTo>
                    <a:lnTo>
                      <a:pt x="786" y="1490"/>
                    </a:lnTo>
                    <a:lnTo>
                      <a:pt x="788" y="1542"/>
                    </a:lnTo>
                    <a:lnTo>
                      <a:pt x="770" y="1608"/>
                    </a:lnTo>
                    <a:lnTo>
                      <a:pt x="802" y="1634"/>
                    </a:lnTo>
                    <a:lnTo>
                      <a:pt x="848" y="1668"/>
                    </a:lnTo>
                    <a:lnTo>
                      <a:pt x="916" y="1782"/>
                    </a:lnTo>
                    <a:lnTo>
                      <a:pt x="956" y="1800"/>
                    </a:lnTo>
                    <a:lnTo>
                      <a:pt x="1010" y="1848"/>
                    </a:lnTo>
                    <a:lnTo>
                      <a:pt x="1034" y="2022"/>
                    </a:lnTo>
                    <a:lnTo>
                      <a:pt x="1058" y="2178"/>
                    </a:lnTo>
                    <a:lnTo>
                      <a:pt x="1046" y="2244"/>
                    </a:lnTo>
                    <a:lnTo>
                      <a:pt x="1094" y="2310"/>
                    </a:lnTo>
                    <a:lnTo>
                      <a:pt x="1118" y="2364"/>
                    </a:lnTo>
                    <a:lnTo>
                      <a:pt x="1138" y="2458"/>
                    </a:lnTo>
                    <a:lnTo>
                      <a:pt x="1194" y="2540"/>
                    </a:lnTo>
                    <a:lnTo>
                      <a:pt x="1286" y="2586"/>
                    </a:lnTo>
                    <a:lnTo>
                      <a:pt x="1382" y="2574"/>
                    </a:lnTo>
                    <a:lnTo>
                      <a:pt x="1280" y="2520"/>
                    </a:lnTo>
                    <a:lnTo>
                      <a:pt x="1266" y="2472"/>
                    </a:lnTo>
                    <a:lnTo>
                      <a:pt x="1288" y="2428"/>
                    </a:lnTo>
                    <a:lnTo>
                      <a:pt x="1244" y="2394"/>
                    </a:lnTo>
                    <a:lnTo>
                      <a:pt x="1284" y="2334"/>
                    </a:lnTo>
                    <a:lnTo>
                      <a:pt x="1244" y="2300"/>
                    </a:lnTo>
                    <a:lnTo>
                      <a:pt x="1288" y="2306"/>
                    </a:lnTo>
                    <a:lnTo>
                      <a:pt x="1286" y="2244"/>
                    </a:lnTo>
                    <a:lnTo>
                      <a:pt x="1330" y="2268"/>
                    </a:lnTo>
                    <a:lnTo>
                      <a:pt x="1368" y="2228"/>
                    </a:lnTo>
                    <a:lnTo>
                      <a:pt x="1334" y="2160"/>
                    </a:lnTo>
                    <a:lnTo>
                      <a:pt x="1382" y="2184"/>
                    </a:lnTo>
                    <a:lnTo>
                      <a:pt x="1448" y="2076"/>
                    </a:lnTo>
                    <a:lnTo>
                      <a:pt x="1468" y="2052"/>
                    </a:lnTo>
                    <a:lnTo>
                      <a:pt x="1476" y="1982"/>
                    </a:lnTo>
                    <a:lnTo>
                      <a:pt x="1568" y="1950"/>
                    </a:lnTo>
                    <a:lnTo>
                      <a:pt x="1612" y="1880"/>
                    </a:lnTo>
                    <a:lnTo>
                      <a:pt x="1628" y="1830"/>
                    </a:lnTo>
                    <a:lnTo>
                      <a:pt x="1622" y="1746"/>
                    </a:lnTo>
                    <a:lnTo>
                      <a:pt x="1692" y="1644"/>
                    </a:lnTo>
                    <a:lnTo>
                      <a:pt x="1652" y="1578"/>
                    </a:lnTo>
                    <a:lnTo>
                      <a:pt x="1552" y="1538"/>
                    </a:lnTo>
                    <a:lnTo>
                      <a:pt x="1448" y="1500"/>
                    </a:lnTo>
                    <a:lnTo>
                      <a:pt x="1376" y="1494"/>
                    </a:lnTo>
                    <a:lnTo>
                      <a:pt x="1376" y="1410"/>
                    </a:lnTo>
                    <a:lnTo>
                      <a:pt x="1262" y="1356"/>
                    </a:lnTo>
                    <a:lnTo>
                      <a:pt x="1166" y="1272"/>
                    </a:lnTo>
                    <a:lnTo>
                      <a:pt x="1104" y="1280"/>
                    </a:lnTo>
                    <a:lnTo>
                      <a:pt x="1048" y="1276"/>
                    </a:lnTo>
                    <a:lnTo>
                      <a:pt x="1020" y="1244"/>
                    </a:lnTo>
                    <a:lnTo>
                      <a:pt x="974" y="1260"/>
                    </a:lnTo>
                    <a:lnTo>
                      <a:pt x="984" y="1238"/>
                    </a:lnTo>
                    <a:lnTo>
                      <a:pt x="934" y="1268"/>
                    </a:lnTo>
                    <a:lnTo>
                      <a:pt x="904" y="1268"/>
                    </a:lnTo>
                    <a:lnTo>
                      <a:pt x="872" y="1314"/>
                    </a:lnTo>
                    <a:lnTo>
                      <a:pt x="836" y="1272"/>
                    </a:lnTo>
                    <a:lnTo>
                      <a:pt x="794" y="1308"/>
                    </a:lnTo>
                    <a:lnTo>
                      <a:pt x="748" y="1278"/>
                    </a:lnTo>
                    <a:lnTo>
                      <a:pt x="758" y="1242"/>
                    </a:lnTo>
                    <a:lnTo>
                      <a:pt x="758" y="1174"/>
                    </a:lnTo>
                    <a:lnTo>
                      <a:pt x="698" y="1176"/>
                    </a:lnTo>
                    <a:lnTo>
                      <a:pt x="668" y="1140"/>
                    </a:lnTo>
                    <a:lnTo>
                      <a:pt x="736" y="1062"/>
                    </a:lnTo>
                    <a:lnTo>
                      <a:pt x="712" y="1050"/>
                    </a:lnTo>
                    <a:lnTo>
                      <a:pt x="658" y="1062"/>
                    </a:lnTo>
                    <a:lnTo>
                      <a:pt x="632" y="1104"/>
                    </a:lnTo>
                    <a:lnTo>
                      <a:pt x="596" y="1110"/>
                    </a:lnTo>
                    <a:lnTo>
                      <a:pt x="538" y="1066"/>
                    </a:lnTo>
                    <a:lnTo>
                      <a:pt x="568" y="950"/>
                    </a:lnTo>
                    <a:lnTo>
                      <a:pt x="632" y="894"/>
                    </a:lnTo>
                    <a:lnTo>
                      <a:pt x="686" y="894"/>
                    </a:lnTo>
                    <a:lnTo>
                      <a:pt x="740" y="912"/>
                    </a:lnTo>
                    <a:lnTo>
                      <a:pt x="736" y="900"/>
                    </a:lnTo>
                    <a:lnTo>
                      <a:pt x="766" y="868"/>
                    </a:lnTo>
                    <a:lnTo>
                      <a:pt x="842" y="906"/>
                    </a:lnTo>
                    <a:lnTo>
                      <a:pt x="848" y="966"/>
                    </a:lnTo>
                    <a:lnTo>
                      <a:pt x="884" y="984"/>
                    </a:lnTo>
                    <a:lnTo>
                      <a:pt x="896" y="900"/>
                    </a:lnTo>
                    <a:lnTo>
                      <a:pt x="878" y="858"/>
                    </a:lnTo>
                    <a:lnTo>
                      <a:pt x="998" y="806"/>
                    </a:lnTo>
                    <a:lnTo>
                      <a:pt x="1058" y="750"/>
                    </a:lnTo>
                    <a:lnTo>
                      <a:pt x="1100" y="696"/>
                    </a:lnTo>
                    <a:lnTo>
                      <a:pt x="1130" y="672"/>
                    </a:lnTo>
                    <a:lnTo>
                      <a:pt x="1184" y="678"/>
                    </a:lnTo>
                    <a:lnTo>
                      <a:pt x="1190" y="636"/>
                    </a:lnTo>
                    <a:lnTo>
                      <a:pt x="1280" y="588"/>
                    </a:lnTo>
                    <a:lnTo>
                      <a:pt x="1278" y="636"/>
                    </a:lnTo>
                    <a:lnTo>
                      <a:pt x="1360" y="602"/>
                    </a:lnTo>
                    <a:lnTo>
                      <a:pt x="1322" y="570"/>
                    </a:lnTo>
                    <a:lnTo>
                      <a:pt x="1340" y="538"/>
                    </a:lnTo>
                    <a:lnTo>
                      <a:pt x="1320" y="522"/>
                    </a:lnTo>
                    <a:lnTo>
                      <a:pt x="1286" y="546"/>
                    </a:lnTo>
                    <a:lnTo>
                      <a:pt x="1288" y="512"/>
                    </a:lnTo>
                    <a:lnTo>
                      <a:pt x="1400" y="504"/>
                    </a:lnTo>
                    <a:lnTo>
                      <a:pt x="1490" y="480"/>
                    </a:lnTo>
                    <a:lnTo>
                      <a:pt x="1526" y="456"/>
                    </a:lnTo>
                    <a:lnTo>
                      <a:pt x="1484" y="394"/>
                    </a:lnTo>
                    <a:cubicBezTo>
                      <a:pt x="1474" y="370"/>
                      <a:pt x="1479" y="319"/>
                      <a:pt x="1466" y="310"/>
                    </a:cubicBezTo>
                    <a:cubicBezTo>
                      <a:pt x="1456" y="300"/>
                      <a:pt x="1423" y="343"/>
                      <a:pt x="1406" y="342"/>
                    </a:cubicBezTo>
                    <a:lnTo>
                      <a:pt x="1376" y="312"/>
                    </a:lnTo>
                    <a:lnTo>
                      <a:pt x="1376" y="270"/>
                    </a:lnTo>
                    <a:lnTo>
                      <a:pt x="1328" y="264"/>
                    </a:lnTo>
                    <a:lnTo>
                      <a:pt x="1312" y="252"/>
                    </a:lnTo>
                    <a:lnTo>
                      <a:pt x="1256" y="314"/>
                    </a:lnTo>
                    <a:lnTo>
                      <a:pt x="1222" y="364"/>
                    </a:lnTo>
                    <a:lnTo>
                      <a:pt x="1172" y="402"/>
                    </a:lnTo>
                    <a:lnTo>
                      <a:pt x="1136" y="474"/>
                    </a:lnTo>
                    <a:lnTo>
                      <a:pt x="1110" y="444"/>
                    </a:lnTo>
                    <a:lnTo>
                      <a:pt x="1128" y="394"/>
                    </a:lnTo>
                    <a:lnTo>
                      <a:pt x="1038" y="334"/>
                    </a:lnTo>
                    <a:lnTo>
                      <a:pt x="1022" y="304"/>
                    </a:lnTo>
                    <a:lnTo>
                      <a:pt x="1122" y="226"/>
                    </a:lnTo>
                    <a:lnTo>
                      <a:pt x="1184" y="222"/>
                    </a:lnTo>
                    <a:lnTo>
                      <a:pt x="1212" y="240"/>
                    </a:lnTo>
                    <a:lnTo>
                      <a:pt x="1248" y="220"/>
                    </a:lnTo>
                    <a:lnTo>
                      <a:pt x="1300" y="220"/>
                    </a:lnTo>
                    <a:lnTo>
                      <a:pt x="1266" y="198"/>
                    </a:lnTo>
                    <a:lnTo>
                      <a:pt x="1208" y="196"/>
                    </a:lnTo>
                    <a:lnTo>
                      <a:pt x="1250" y="174"/>
                    </a:lnTo>
                    <a:lnTo>
                      <a:pt x="1328" y="172"/>
                    </a:lnTo>
                    <a:lnTo>
                      <a:pt x="1364" y="132"/>
                    </a:lnTo>
                    <a:cubicBezTo>
                      <a:pt x="1346" y="124"/>
                      <a:pt x="1343" y="119"/>
                      <a:pt x="1324" y="122"/>
                    </a:cubicBezTo>
                    <a:cubicBezTo>
                      <a:pt x="1310" y="124"/>
                      <a:pt x="1294" y="132"/>
                      <a:pt x="1286" y="144"/>
                    </a:cubicBezTo>
                    <a:cubicBezTo>
                      <a:pt x="1282" y="149"/>
                      <a:pt x="1274" y="148"/>
                      <a:pt x="1268" y="150"/>
                    </a:cubicBezTo>
                    <a:cubicBezTo>
                      <a:pt x="1266" y="144"/>
                      <a:pt x="1259" y="138"/>
                      <a:pt x="1262" y="132"/>
                    </a:cubicBezTo>
                    <a:cubicBezTo>
                      <a:pt x="1269" y="118"/>
                      <a:pt x="1303" y="134"/>
                      <a:pt x="1262" y="120"/>
                    </a:cubicBezTo>
                    <a:cubicBezTo>
                      <a:pt x="1221" y="134"/>
                      <a:pt x="1252" y="105"/>
                      <a:pt x="1262" y="90"/>
                    </a:cubicBezTo>
                    <a:cubicBezTo>
                      <a:pt x="1260" y="84"/>
                      <a:pt x="1262" y="75"/>
                      <a:pt x="1256" y="72"/>
                    </a:cubicBezTo>
                    <a:cubicBezTo>
                      <a:pt x="1238" y="63"/>
                      <a:pt x="1202" y="102"/>
                      <a:pt x="1202" y="102"/>
                    </a:cubicBezTo>
                    <a:cubicBezTo>
                      <a:pt x="1198" y="108"/>
                      <a:pt x="1186" y="140"/>
                      <a:pt x="1180" y="144"/>
                    </a:cubicBezTo>
                    <a:cubicBezTo>
                      <a:pt x="1169" y="151"/>
                      <a:pt x="1148" y="122"/>
                      <a:pt x="1148" y="122"/>
                    </a:cubicBezTo>
                    <a:cubicBezTo>
                      <a:pt x="1138" y="123"/>
                      <a:pt x="1121" y="137"/>
                      <a:pt x="1106" y="136"/>
                    </a:cubicBezTo>
                    <a:cubicBezTo>
                      <a:pt x="1091" y="135"/>
                      <a:pt x="1074" y="117"/>
                      <a:pt x="1056" y="116"/>
                    </a:cubicBezTo>
                    <a:cubicBezTo>
                      <a:pt x="1038" y="115"/>
                      <a:pt x="1016" y="131"/>
                      <a:pt x="998" y="132"/>
                    </a:cubicBezTo>
                    <a:cubicBezTo>
                      <a:pt x="997" y="132"/>
                      <a:pt x="956" y="125"/>
                      <a:pt x="950" y="120"/>
                    </a:cubicBezTo>
                    <a:cubicBezTo>
                      <a:pt x="918" y="94"/>
                      <a:pt x="960" y="108"/>
                      <a:pt x="920" y="90"/>
                    </a:cubicBezTo>
                    <a:cubicBezTo>
                      <a:pt x="852" y="60"/>
                      <a:pt x="806" y="58"/>
                      <a:pt x="730" y="54"/>
                    </a:cubicBezTo>
                    <a:cubicBezTo>
                      <a:pt x="656" y="39"/>
                      <a:pt x="625" y="15"/>
                      <a:pt x="550" y="0"/>
                    </a:cubicBezTo>
                    <a:cubicBezTo>
                      <a:pt x="510" y="2"/>
                      <a:pt x="486" y="5"/>
                      <a:pt x="446" y="8"/>
                    </a:cubicBezTo>
                    <a:cubicBezTo>
                      <a:pt x="424" y="9"/>
                      <a:pt x="423" y="14"/>
                      <a:pt x="406" y="18"/>
                    </a:cubicBezTo>
                    <a:cubicBezTo>
                      <a:pt x="389" y="22"/>
                      <a:pt x="353" y="24"/>
                      <a:pt x="344" y="32"/>
                    </a:cubicBezTo>
                    <a:cubicBezTo>
                      <a:pt x="346" y="38"/>
                      <a:pt x="354" y="60"/>
                      <a:pt x="350" y="64"/>
                    </a:cubicBezTo>
                    <a:cubicBezTo>
                      <a:pt x="274" y="50"/>
                      <a:pt x="250" y="81"/>
                      <a:pt x="236" y="82"/>
                    </a:cubicBezTo>
                    <a:cubicBezTo>
                      <a:pt x="278" y="110"/>
                      <a:pt x="270" y="72"/>
                      <a:pt x="290" y="102"/>
                    </a:cubicBezTo>
                    <a:cubicBezTo>
                      <a:pt x="234" y="121"/>
                      <a:pt x="178" y="104"/>
                      <a:pt x="128" y="138"/>
                    </a:cubicBezTo>
                    <a:cubicBezTo>
                      <a:pt x="126" y="144"/>
                      <a:pt x="122" y="150"/>
                      <a:pt x="122" y="156"/>
                    </a:cubicBezTo>
                    <a:cubicBezTo>
                      <a:pt x="122" y="162"/>
                      <a:pt x="132" y="170"/>
                      <a:pt x="128" y="174"/>
                    </a:cubicBezTo>
                    <a:cubicBezTo>
                      <a:pt x="126" y="182"/>
                      <a:pt x="109" y="197"/>
                      <a:pt x="112" y="202"/>
                    </a:cubicBezTo>
                    <a:cubicBezTo>
                      <a:pt x="124" y="206"/>
                      <a:pt x="137" y="195"/>
                      <a:pt x="146" y="204"/>
                    </a:cubicBezTo>
                    <a:cubicBezTo>
                      <a:pt x="151" y="209"/>
                      <a:pt x="135" y="213"/>
                      <a:pt x="128" y="216"/>
                    </a:cubicBezTo>
                    <a:cubicBezTo>
                      <a:pt x="116" y="221"/>
                      <a:pt x="104" y="226"/>
                      <a:pt x="92" y="228"/>
                    </a:cubicBezTo>
                    <a:cubicBezTo>
                      <a:pt x="48" y="237"/>
                      <a:pt x="72" y="233"/>
                      <a:pt x="20" y="240"/>
                    </a:cubicBezTo>
                    <a:cubicBezTo>
                      <a:pt x="0" y="247"/>
                      <a:pt x="2" y="240"/>
                      <a:pt x="2" y="252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7" name="Freeform 5"/>
              <p:cNvSpPr>
                <a:spLocks noChangeArrowheads="1"/>
              </p:cNvSpPr>
              <p:nvPr/>
            </p:nvSpPr>
            <p:spPr bwMode="auto">
              <a:xfrm>
                <a:off x="45" y="261"/>
                <a:ext cx="39" cy="26"/>
              </a:xfrm>
              <a:custGeom>
                <a:avLst/>
                <a:gdLst>
                  <a:gd name="T0" fmla="*/ 6 w 46"/>
                  <a:gd name="T1" fmla="*/ 1 h 38"/>
                  <a:gd name="T2" fmla="*/ 0 w 46"/>
                  <a:gd name="T3" fmla="*/ 2 h 38"/>
                  <a:gd name="T4" fmla="*/ 8 w 46"/>
                  <a:gd name="T5" fmla="*/ 3 h 38"/>
                  <a:gd name="T6" fmla="*/ 17 w 46"/>
                  <a:gd name="T7" fmla="*/ 2 h 38"/>
                  <a:gd name="T8" fmla="*/ 11 w 46"/>
                  <a:gd name="T9" fmla="*/ 0 h 38"/>
                  <a:gd name="T10" fmla="*/ 6 w 46"/>
                  <a:gd name="T11" fmla="*/ 1 h 3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6"/>
                  <a:gd name="T19" fmla="*/ 0 h 38"/>
                  <a:gd name="T20" fmla="*/ 46 w 46"/>
                  <a:gd name="T21" fmla="*/ 38 h 3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6" h="38">
                    <a:moveTo>
                      <a:pt x="16" y="4"/>
                    </a:moveTo>
                    <a:lnTo>
                      <a:pt x="0" y="22"/>
                    </a:lnTo>
                    <a:lnTo>
                      <a:pt x="22" y="38"/>
                    </a:lnTo>
                    <a:lnTo>
                      <a:pt x="46" y="26"/>
                    </a:lnTo>
                    <a:lnTo>
                      <a:pt x="30" y="0"/>
                    </a:lnTo>
                    <a:lnTo>
                      <a:pt x="16" y="4"/>
                    </a:ln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8" name="Freeform 6"/>
              <p:cNvSpPr>
                <a:spLocks noChangeArrowheads="1"/>
              </p:cNvSpPr>
              <p:nvPr/>
            </p:nvSpPr>
            <p:spPr bwMode="auto">
              <a:xfrm>
                <a:off x="398" y="376"/>
                <a:ext cx="45" cy="30"/>
              </a:xfrm>
              <a:custGeom>
                <a:avLst/>
                <a:gdLst>
                  <a:gd name="T0" fmla="*/ 5 w 52"/>
                  <a:gd name="T1" fmla="*/ 0 h 44"/>
                  <a:gd name="T2" fmla="*/ 11 w 52"/>
                  <a:gd name="T3" fmla="*/ 5 h 44"/>
                  <a:gd name="T4" fmla="*/ 17 w 52"/>
                  <a:gd name="T5" fmla="*/ 5 h 44"/>
                  <a:gd name="T6" fmla="*/ 16 w 52"/>
                  <a:gd name="T7" fmla="*/ 1 h 44"/>
                  <a:gd name="T8" fmla="*/ 11 w 52"/>
                  <a:gd name="T9" fmla="*/ 1 h 44"/>
                  <a:gd name="T10" fmla="*/ 5 w 52"/>
                  <a:gd name="T11" fmla="*/ 0 h 4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"/>
                  <a:gd name="T19" fmla="*/ 0 h 44"/>
                  <a:gd name="T20" fmla="*/ 52 w 52"/>
                  <a:gd name="T21" fmla="*/ 44 h 4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" h="44">
                    <a:moveTo>
                      <a:pt x="12" y="0"/>
                    </a:moveTo>
                    <a:cubicBezTo>
                      <a:pt x="16" y="14"/>
                      <a:pt x="18" y="32"/>
                      <a:pt x="26" y="44"/>
                    </a:cubicBezTo>
                    <a:cubicBezTo>
                      <a:pt x="31" y="43"/>
                      <a:pt x="37" y="44"/>
                      <a:pt x="42" y="42"/>
                    </a:cubicBezTo>
                    <a:cubicBezTo>
                      <a:pt x="52" y="38"/>
                      <a:pt x="48" y="19"/>
                      <a:pt x="38" y="16"/>
                    </a:cubicBezTo>
                    <a:cubicBezTo>
                      <a:pt x="33" y="9"/>
                      <a:pt x="34" y="5"/>
                      <a:pt x="26" y="2"/>
                    </a:cubicBezTo>
                    <a:cubicBezTo>
                      <a:pt x="4" y="4"/>
                      <a:pt x="0" y="8"/>
                      <a:pt x="12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9" name="Freeform 7"/>
              <p:cNvSpPr>
                <a:spLocks noChangeArrowheads="1"/>
              </p:cNvSpPr>
              <p:nvPr/>
            </p:nvSpPr>
            <p:spPr bwMode="auto">
              <a:xfrm>
                <a:off x="1297" y="428"/>
                <a:ext cx="113" cy="69"/>
              </a:xfrm>
              <a:custGeom>
                <a:avLst/>
                <a:gdLst>
                  <a:gd name="T0" fmla="*/ 40 w 131"/>
                  <a:gd name="T1" fmla="*/ 0 h 98"/>
                  <a:gd name="T2" fmla="*/ 33 w 131"/>
                  <a:gd name="T3" fmla="*/ 1 h 98"/>
                  <a:gd name="T4" fmla="*/ 22 w 131"/>
                  <a:gd name="T5" fmla="*/ 3 h 98"/>
                  <a:gd name="T6" fmla="*/ 16 w 131"/>
                  <a:gd name="T7" fmla="*/ 5 h 98"/>
                  <a:gd name="T8" fmla="*/ 9 w 131"/>
                  <a:gd name="T9" fmla="*/ 6 h 98"/>
                  <a:gd name="T10" fmla="*/ 26 w 131"/>
                  <a:gd name="T11" fmla="*/ 10 h 98"/>
                  <a:gd name="T12" fmla="*/ 33 w 131"/>
                  <a:gd name="T13" fmla="*/ 11 h 98"/>
                  <a:gd name="T14" fmla="*/ 35 w 131"/>
                  <a:gd name="T15" fmla="*/ 11 h 98"/>
                  <a:gd name="T16" fmla="*/ 36 w 131"/>
                  <a:gd name="T17" fmla="*/ 11 h 98"/>
                  <a:gd name="T18" fmla="*/ 40 w 131"/>
                  <a:gd name="T19" fmla="*/ 13 h 98"/>
                  <a:gd name="T20" fmla="*/ 50 w 131"/>
                  <a:gd name="T21" fmla="*/ 11 h 98"/>
                  <a:gd name="T22" fmla="*/ 53 w 131"/>
                  <a:gd name="T23" fmla="*/ 9 h 98"/>
                  <a:gd name="T24" fmla="*/ 41 w 131"/>
                  <a:gd name="T25" fmla="*/ 5 h 98"/>
                  <a:gd name="T26" fmla="*/ 47 w 131"/>
                  <a:gd name="T27" fmla="*/ 3 h 98"/>
                  <a:gd name="T28" fmla="*/ 46 w 131"/>
                  <a:gd name="T29" fmla="*/ 1 h 98"/>
                  <a:gd name="T30" fmla="*/ 40 w 131"/>
                  <a:gd name="T31" fmla="*/ 0 h 9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1"/>
                  <a:gd name="T49" fmla="*/ 0 h 98"/>
                  <a:gd name="T50" fmla="*/ 131 w 131"/>
                  <a:gd name="T51" fmla="*/ 98 h 9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1" h="98">
                    <a:moveTo>
                      <a:pt x="97" y="0"/>
                    </a:moveTo>
                    <a:cubicBezTo>
                      <a:pt x="83" y="5"/>
                      <a:pt x="89" y="2"/>
                      <a:pt x="79" y="8"/>
                    </a:cubicBezTo>
                    <a:cubicBezTo>
                      <a:pt x="76" y="18"/>
                      <a:pt x="62" y="18"/>
                      <a:pt x="53" y="24"/>
                    </a:cubicBezTo>
                    <a:cubicBezTo>
                      <a:pt x="49" y="29"/>
                      <a:pt x="44" y="36"/>
                      <a:pt x="39" y="40"/>
                    </a:cubicBezTo>
                    <a:cubicBezTo>
                      <a:pt x="34" y="45"/>
                      <a:pt x="21" y="52"/>
                      <a:pt x="21" y="52"/>
                    </a:cubicBezTo>
                    <a:cubicBezTo>
                      <a:pt x="0" y="84"/>
                      <a:pt x="41" y="75"/>
                      <a:pt x="63" y="82"/>
                    </a:cubicBezTo>
                    <a:cubicBezTo>
                      <a:pt x="68" y="89"/>
                      <a:pt x="71" y="91"/>
                      <a:pt x="79" y="94"/>
                    </a:cubicBezTo>
                    <a:cubicBezTo>
                      <a:pt x="81" y="93"/>
                      <a:pt x="83" y="93"/>
                      <a:pt x="85" y="92"/>
                    </a:cubicBezTo>
                    <a:cubicBezTo>
                      <a:pt x="87" y="90"/>
                      <a:pt x="87" y="85"/>
                      <a:pt x="89" y="86"/>
                    </a:cubicBezTo>
                    <a:cubicBezTo>
                      <a:pt x="93" y="88"/>
                      <a:pt x="97" y="98"/>
                      <a:pt x="97" y="98"/>
                    </a:cubicBezTo>
                    <a:cubicBezTo>
                      <a:pt x="112" y="95"/>
                      <a:pt x="111" y="90"/>
                      <a:pt x="123" y="86"/>
                    </a:cubicBezTo>
                    <a:cubicBezTo>
                      <a:pt x="124" y="82"/>
                      <a:pt x="128" y="78"/>
                      <a:pt x="129" y="74"/>
                    </a:cubicBezTo>
                    <a:cubicBezTo>
                      <a:pt x="131" y="61"/>
                      <a:pt x="108" y="47"/>
                      <a:pt x="101" y="40"/>
                    </a:cubicBezTo>
                    <a:cubicBezTo>
                      <a:pt x="103" y="33"/>
                      <a:pt x="115" y="24"/>
                      <a:pt x="115" y="24"/>
                    </a:cubicBezTo>
                    <a:cubicBezTo>
                      <a:pt x="121" y="15"/>
                      <a:pt x="124" y="8"/>
                      <a:pt x="111" y="4"/>
                    </a:cubicBezTo>
                    <a:cubicBezTo>
                      <a:pt x="101" y="7"/>
                      <a:pt x="97" y="13"/>
                      <a:pt x="97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0" name="Freeform 8"/>
              <p:cNvSpPr>
                <a:spLocks noChangeArrowheads="1"/>
              </p:cNvSpPr>
              <p:nvPr/>
            </p:nvSpPr>
            <p:spPr bwMode="auto">
              <a:xfrm>
                <a:off x="752" y="787"/>
                <a:ext cx="182" cy="79"/>
              </a:xfrm>
              <a:custGeom>
                <a:avLst/>
                <a:gdLst>
                  <a:gd name="T0" fmla="*/ 18 w 212"/>
                  <a:gd name="T1" fmla="*/ 1 h 112"/>
                  <a:gd name="T2" fmla="*/ 7 w 212"/>
                  <a:gd name="T3" fmla="*/ 1 h 112"/>
                  <a:gd name="T4" fmla="*/ 3 w 212"/>
                  <a:gd name="T5" fmla="*/ 2 h 112"/>
                  <a:gd name="T6" fmla="*/ 9 w 212"/>
                  <a:gd name="T7" fmla="*/ 6 h 112"/>
                  <a:gd name="T8" fmla="*/ 21 w 212"/>
                  <a:gd name="T9" fmla="*/ 6 h 112"/>
                  <a:gd name="T10" fmla="*/ 38 w 212"/>
                  <a:gd name="T11" fmla="*/ 6 h 112"/>
                  <a:gd name="T12" fmla="*/ 45 w 212"/>
                  <a:gd name="T13" fmla="*/ 8 h 112"/>
                  <a:gd name="T14" fmla="*/ 53 w 212"/>
                  <a:gd name="T15" fmla="*/ 11 h 112"/>
                  <a:gd name="T16" fmla="*/ 56 w 212"/>
                  <a:gd name="T17" fmla="*/ 14 h 112"/>
                  <a:gd name="T18" fmla="*/ 64 w 212"/>
                  <a:gd name="T19" fmla="*/ 13 h 112"/>
                  <a:gd name="T20" fmla="*/ 67 w 212"/>
                  <a:gd name="T21" fmla="*/ 12 h 112"/>
                  <a:gd name="T22" fmla="*/ 75 w 212"/>
                  <a:gd name="T23" fmla="*/ 13 h 112"/>
                  <a:gd name="T24" fmla="*/ 78 w 212"/>
                  <a:gd name="T25" fmla="*/ 10 h 112"/>
                  <a:gd name="T26" fmla="*/ 60 w 212"/>
                  <a:gd name="T27" fmla="*/ 6 h 112"/>
                  <a:gd name="T28" fmla="*/ 42 w 212"/>
                  <a:gd name="T29" fmla="*/ 3 h 112"/>
                  <a:gd name="T30" fmla="*/ 21 w 212"/>
                  <a:gd name="T31" fmla="*/ 3 h 112"/>
                  <a:gd name="T32" fmla="*/ 18 w 212"/>
                  <a:gd name="T33" fmla="*/ 1 h 11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12"/>
                  <a:gd name="T52" fmla="*/ 0 h 112"/>
                  <a:gd name="T53" fmla="*/ 212 w 212"/>
                  <a:gd name="T54" fmla="*/ 112 h 11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12" h="112">
                    <a:moveTo>
                      <a:pt x="47" y="12"/>
                    </a:moveTo>
                    <a:cubicBezTo>
                      <a:pt x="39" y="0"/>
                      <a:pt x="28" y="7"/>
                      <a:pt x="17" y="12"/>
                    </a:cubicBezTo>
                    <a:cubicBezTo>
                      <a:pt x="13" y="14"/>
                      <a:pt x="5" y="16"/>
                      <a:pt x="5" y="16"/>
                    </a:cubicBezTo>
                    <a:cubicBezTo>
                      <a:pt x="0" y="31"/>
                      <a:pt x="10" y="48"/>
                      <a:pt x="25" y="52"/>
                    </a:cubicBezTo>
                    <a:cubicBezTo>
                      <a:pt x="37" y="50"/>
                      <a:pt x="41" y="47"/>
                      <a:pt x="51" y="44"/>
                    </a:cubicBezTo>
                    <a:cubicBezTo>
                      <a:pt x="65" y="53"/>
                      <a:pt x="76" y="53"/>
                      <a:pt x="93" y="54"/>
                    </a:cubicBezTo>
                    <a:cubicBezTo>
                      <a:pt x="99" y="56"/>
                      <a:pt x="111" y="60"/>
                      <a:pt x="111" y="60"/>
                    </a:cubicBezTo>
                    <a:cubicBezTo>
                      <a:pt x="120" y="69"/>
                      <a:pt x="129" y="75"/>
                      <a:pt x="133" y="88"/>
                    </a:cubicBezTo>
                    <a:cubicBezTo>
                      <a:pt x="125" y="100"/>
                      <a:pt x="126" y="107"/>
                      <a:pt x="141" y="112"/>
                    </a:cubicBezTo>
                    <a:cubicBezTo>
                      <a:pt x="145" y="106"/>
                      <a:pt x="150" y="103"/>
                      <a:pt x="157" y="100"/>
                    </a:cubicBezTo>
                    <a:cubicBezTo>
                      <a:pt x="161" y="98"/>
                      <a:pt x="169" y="96"/>
                      <a:pt x="169" y="96"/>
                    </a:cubicBezTo>
                    <a:cubicBezTo>
                      <a:pt x="175" y="98"/>
                      <a:pt x="187" y="102"/>
                      <a:pt x="187" y="102"/>
                    </a:cubicBezTo>
                    <a:cubicBezTo>
                      <a:pt x="203" y="100"/>
                      <a:pt x="212" y="94"/>
                      <a:pt x="195" y="80"/>
                    </a:cubicBezTo>
                    <a:cubicBezTo>
                      <a:pt x="183" y="70"/>
                      <a:pt x="165" y="66"/>
                      <a:pt x="153" y="54"/>
                    </a:cubicBezTo>
                    <a:cubicBezTo>
                      <a:pt x="141" y="42"/>
                      <a:pt x="122" y="26"/>
                      <a:pt x="105" y="20"/>
                    </a:cubicBezTo>
                    <a:cubicBezTo>
                      <a:pt x="85" y="21"/>
                      <a:pt x="71" y="20"/>
                      <a:pt x="53" y="26"/>
                    </a:cubicBezTo>
                    <a:cubicBezTo>
                      <a:pt x="47" y="24"/>
                      <a:pt x="33" y="12"/>
                      <a:pt x="47" y="12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1" name="Freeform 9"/>
              <p:cNvSpPr>
                <a:spLocks noChangeArrowheads="1"/>
              </p:cNvSpPr>
              <p:nvPr/>
            </p:nvSpPr>
            <p:spPr bwMode="auto">
              <a:xfrm>
                <a:off x="902" y="847"/>
                <a:ext cx="114" cy="38"/>
              </a:xfrm>
              <a:custGeom>
                <a:avLst/>
                <a:gdLst>
                  <a:gd name="T0" fmla="*/ 23 w 133"/>
                  <a:gd name="T1" fmla="*/ 0 h 54"/>
                  <a:gd name="T2" fmla="*/ 17 w 133"/>
                  <a:gd name="T3" fmla="*/ 1 h 54"/>
                  <a:gd name="T4" fmla="*/ 13 w 133"/>
                  <a:gd name="T5" fmla="*/ 4 h 54"/>
                  <a:gd name="T6" fmla="*/ 6 w 133"/>
                  <a:gd name="T7" fmla="*/ 4 h 54"/>
                  <a:gd name="T8" fmla="*/ 3 w 133"/>
                  <a:gd name="T9" fmla="*/ 6 h 54"/>
                  <a:gd name="T10" fmla="*/ 5 w 133"/>
                  <a:gd name="T11" fmla="*/ 6 h 54"/>
                  <a:gd name="T12" fmla="*/ 53 w 133"/>
                  <a:gd name="T13" fmla="*/ 4 h 54"/>
                  <a:gd name="T14" fmla="*/ 49 w 133"/>
                  <a:gd name="T15" fmla="*/ 2 h 54"/>
                  <a:gd name="T16" fmla="*/ 42 w 133"/>
                  <a:gd name="T17" fmla="*/ 1 h 54"/>
                  <a:gd name="T18" fmla="*/ 40 w 133"/>
                  <a:gd name="T19" fmla="*/ 3 h 54"/>
                  <a:gd name="T20" fmla="*/ 35 w 133"/>
                  <a:gd name="T21" fmla="*/ 2 h 54"/>
                  <a:gd name="T22" fmla="*/ 27 w 133"/>
                  <a:gd name="T23" fmla="*/ 2 h 54"/>
                  <a:gd name="T24" fmla="*/ 23 w 133"/>
                  <a:gd name="T25" fmla="*/ 0 h 5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33"/>
                  <a:gd name="T40" fmla="*/ 0 h 54"/>
                  <a:gd name="T41" fmla="*/ 133 w 133"/>
                  <a:gd name="T42" fmla="*/ 54 h 5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33" h="54">
                    <a:moveTo>
                      <a:pt x="57" y="0"/>
                    </a:moveTo>
                    <a:cubicBezTo>
                      <a:pt x="53" y="3"/>
                      <a:pt x="46" y="2"/>
                      <a:pt x="43" y="6"/>
                    </a:cubicBezTo>
                    <a:cubicBezTo>
                      <a:pt x="36" y="14"/>
                      <a:pt x="43" y="26"/>
                      <a:pt x="31" y="30"/>
                    </a:cubicBezTo>
                    <a:cubicBezTo>
                      <a:pt x="26" y="32"/>
                      <a:pt x="20" y="31"/>
                      <a:pt x="15" y="34"/>
                    </a:cubicBezTo>
                    <a:cubicBezTo>
                      <a:pt x="11" y="36"/>
                      <a:pt x="3" y="42"/>
                      <a:pt x="3" y="42"/>
                    </a:cubicBezTo>
                    <a:cubicBezTo>
                      <a:pt x="0" y="51"/>
                      <a:pt x="5" y="51"/>
                      <a:pt x="13" y="54"/>
                    </a:cubicBezTo>
                    <a:cubicBezTo>
                      <a:pt x="51" y="51"/>
                      <a:pt x="97" y="46"/>
                      <a:pt x="133" y="34"/>
                    </a:cubicBezTo>
                    <a:cubicBezTo>
                      <a:pt x="129" y="28"/>
                      <a:pt x="128" y="21"/>
                      <a:pt x="123" y="16"/>
                    </a:cubicBezTo>
                    <a:cubicBezTo>
                      <a:pt x="118" y="11"/>
                      <a:pt x="105" y="8"/>
                      <a:pt x="105" y="8"/>
                    </a:cubicBezTo>
                    <a:cubicBezTo>
                      <a:pt x="84" y="13"/>
                      <a:pt x="106" y="19"/>
                      <a:pt x="101" y="24"/>
                    </a:cubicBezTo>
                    <a:cubicBezTo>
                      <a:pt x="99" y="26"/>
                      <a:pt x="89" y="18"/>
                      <a:pt x="89" y="18"/>
                    </a:cubicBezTo>
                    <a:cubicBezTo>
                      <a:pt x="83" y="15"/>
                      <a:pt x="73" y="15"/>
                      <a:pt x="67" y="14"/>
                    </a:cubicBezTo>
                    <a:cubicBezTo>
                      <a:pt x="58" y="8"/>
                      <a:pt x="62" y="12"/>
                      <a:pt x="57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2" name="Freeform 10"/>
              <p:cNvSpPr>
                <a:spLocks noChangeArrowheads="1"/>
              </p:cNvSpPr>
              <p:nvPr/>
            </p:nvSpPr>
            <p:spPr bwMode="auto">
              <a:xfrm>
                <a:off x="1023" y="871"/>
                <a:ext cx="43" cy="17"/>
              </a:xfrm>
              <a:custGeom>
                <a:avLst/>
                <a:gdLst>
                  <a:gd name="T0" fmla="*/ 5 w 51"/>
                  <a:gd name="T1" fmla="*/ 0 h 24"/>
                  <a:gd name="T2" fmla="*/ 3 w 51"/>
                  <a:gd name="T3" fmla="*/ 2 h 24"/>
                  <a:gd name="T4" fmla="*/ 9 w 51"/>
                  <a:gd name="T5" fmla="*/ 3 h 24"/>
                  <a:gd name="T6" fmla="*/ 12 w 51"/>
                  <a:gd name="T7" fmla="*/ 1 h 24"/>
                  <a:gd name="T8" fmla="*/ 5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3" name="Freeform 11"/>
              <p:cNvSpPr>
                <a:spLocks noChangeArrowheads="1"/>
              </p:cNvSpPr>
              <p:nvPr/>
            </p:nvSpPr>
            <p:spPr bwMode="auto">
              <a:xfrm>
                <a:off x="1087" y="874"/>
                <a:ext cx="14" cy="24"/>
              </a:xfrm>
              <a:custGeom>
                <a:avLst/>
                <a:gdLst>
                  <a:gd name="T0" fmla="*/ 7 w 16"/>
                  <a:gd name="T1" fmla="*/ 0 h 34"/>
                  <a:gd name="T2" fmla="*/ 0 w 16"/>
                  <a:gd name="T3" fmla="*/ 2 h 34"/>
                  <a:gd name="T4" fmla="*/ 8 w 16"/>
                  <a:gd name="T5" fmla="*/ 4 h 34"/>
                  <a:gd name="T6" fmla="*/ 6 w 16"/>
                  <a:gd name="T7" fmla="*/ 2 h 34"/>
                  <a:gd name="T8" fmla="*/ 8 w 16"/>
                  <a:gd name="T9" fmla="*/ 1 h 34"/>
                  <a:gd name="T10" fmla="*/ 7 w 16"/>
                  <a:gd name="T11" fmla="*/ 0 h 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"/>
                  <a:gd name="T19" fmla="*/ 0 h 34"/>
                  <a:gd name="T20" fmla="*/ 16 w 16"/>
                  <a:gd name="T21" fmla="*/ 34 h 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" h="34">
                    <a:moveTo>
                      <a:pt x="14" y="0"/>
                    </a:moveTo>
                    <a:cubicBezTo>
                      <a:pt x="5" y="3"/>
                      <a:pt x="2" y="4"/>
                      <a:pt x="0" y="14"/>
                    </a:cubicBezTo>
                    <a:cubicBezTo>
                      <a:pt x="3" y="26"/>
                      <a:pt x="4" y="30"/>
                      <a:pt x="16" y="34"/>
                    </a:cubicBezTo>
                    <a:cubicBezTo>
                      <a:pt x="15" y="29"/>
                      <a:pt x="11" y="23"/>
                      <a:pt x="12" y="18"/>
                    </a:cubicBezTo>
                    <a:cubicBezTo>
                      <a:pt x="12" y="14"/>
                      <a:pt x="16" y="6"/>
                      <a:pt x="16" y="6"/>
                    </a:cubicBezTo>
                    <a:cubicBezTo>
                      <a:pt x="9" y="1"/>
                      <a:pt x="8" y="3"/>
                      <a:pt x="14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4" name="Freeform 12"/>
              <p:cNvSpPr>
                <a:spLocks noChangeArrowheads="1"/>
              </p:cNvSpPr>
              <p:nvPr/>
            </p:nvSpPr>
            <p:spPr bwMode="auto">
              <a:xfrm>
                <a:off x="876" y="83"/>
                <a:ext cx="207" cy="82"/>
              </a:xfrm>
              <a:custGeom>
                <a:avLst/>
                <a:gdLst>
                  <a:gd name="T0" fmla="*/ 26 w 240"/>
                  <a:gd name="T1" fmla="*/ 1 h 117"/>
                  <a:gd name="T2" fmla="*/ 10 w 240"/>
                  <a:gd name="T3" fmla="*/ 4 h 117"/>
                  <a:gd name="T4" fmla="*/ 3 w 240"/>
                  <a:gd name="T5" fmla="*/ 4 h 117"/>
                  <a:gd name="T6" fmla="*/ 0 w 240"/>
                  <a:gd name="T7" fmla="*/ 4 h 117"/>
                  <a:gd name="T8" fmla="*/ 10 w 240"/>
                  <a:gd name="T9" fmla="*/ 7 h 117"/>
                  <a:gd name="T10" fmla="*/ 16 w 240"/>
                  <a:gd name="T11" fmla="*/ 8 h 117"/>
                  <a:gd name="T12" fmla="*/ 28 w 240"/>
                  <a:gd name="T13" fmla="*/ 6 h 117"/>
                  <a:gd name="T14" fmla="*/ 34 w 240"/>
                  <a:gd name="T15" fmla="*/ 6 h 117"/>
                  <a:gd name="T16" fmla="*/ 35 w 240"/>
                  <a:gd name="T17" fmla="*/ 6 h 117"/>
                  <a:gd name="T18" fmla="*/ 26 w 240"/>
                  <a:gd name="T19" fmla="*/ 8 h 117"/>
                  <a:gd name="T20" fmla="*/ 30 w 240"/>
                  <a:gd name="T21" fmla="*/ 9 h 117"/>
                  <a:gd name="T22" fmla="*/ 16 w 240"/>
                  <a:gd name="T23" fmla="*/ 11 h 117"/>
                  <a:gd name="T24" fmla="*/ 29 w 240"/>
                  <a:gd name="T25" fmla="*/ 13 h 117"/>
                  <a:gd name="T26" fmla="*/ 35 w 240"/>
                  <a:gd name="T27" fmla="*/ 13 h 117"/>
                  <a:gd name="T28" fmla="*/ 49 w 240"/>
                  <a:gd name="T29" fmla="*/ 13 h 117"/>
                  <a:gd name="T30" fmla="*/ 62 w 240"/>
                  <a:gd name="T31" fmla="*/ 13 h 117"/>
                  <a:gd name="T32" fmla="*/ 69 w 240"/>
                  <a:gd name="T33" fmla="*/ 14 h 117"/>
                  <a:gd name="T34" fmla="*/ 84 w 240"/>
                  <a:gd name="T35" fmla="*/ 13 h 117"/>
                  <a:gd name="T36" fmla="*/ 91 w 240"/>
                  <a:gd name="T37" fmla="*/ 13 h 117"/>
                  <a:gd name="T38" fmla="*/ 91 w 240"/>
                  <a:gd name="T39" fmla="*/ 9 h 117"/>
                  <a:gd name="T40" fmla="*/ 96 w 240"/>
                  <a:gd name="T41" fmla="*/ 8 h 117"/>
                  <a:gd name="T42" fmla="*/ 98 w 240"/>
                  <a:gd name="T43" fmla="*/ 6 h 117"/>
                  <a:gd name="T44" fmla="*/ 86 w 240"/>
                  <a:gd name="T45" fmla="*/ 7 h 117"/>
                  <a:gd name="T46" fmla="*/ 83 w 240"/>
                  <a:gd name="T47" fmla="*/ 6 h 117"/>
                  <a:gd name="T48" fmla="*/ 71 w 240"/>
                  <a:gd name="T49" fmla="*/ 6 h 117"/>
                  <a:gd name="T50" fmla="*/ 55 w 240"/>
                  <a:gd name="T51" fmla="*/ 1 h 117"/>
                  <a:gd name="T52" fmla="*/ 39 w 240"/>
                  <a:gd name="T53" fmla="*/ 1 h 117"/>
                  <a:gd name="T54" fmla="*/ 35 w 240"/>
                  <a:gd name="T55" fmla="*/ 1 h 117"/>
                  <a:gd name="T56" fmla="*/ 26 w 240"/>
                  <a:gd name="T57" fmla="*/ 1 h 117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40"/>
                  <a:gd name="T88" fmla="*/ 0 h 117"/>
                  <a:gd name="T89" fmla="*/ 240 w 240"/>
                  <a:gd name="T90" fmla="*/ 117 h 117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40" h="117">
                    <a:moveTo>
                      <a:pt x="64" y="1"/>
                    </a:moveTo>
                    <a:cubicBezTo>
                      <a:pt x="57" y="21"/>
                      <a:pt x="44" y="24"/>
                      <a:pt x="24" y="31"/>
                    </a:cubicBezTo>
                    <a:cubicBezTo>
                      <a:pt x="18" y="33"/>
                      <a:pt x="12" y="35"/>
                      <a:pt x="6" y="37"/>
                    </a:cubicBezTo>
                    <a:cubicBezTo>
                      <a:pt x="4" y="38"/>
                      <a:pt x="0" y="39"/>
                      <a:pt x="0" y="39"/>
                    </a:cubicBezTo>
                    <a:cubicBezTo>
                      <a:pt x="3" y="55"/>
                      <a:pt x="12" y="54"/>
                      <a:pt x="26" y="59"/>
                    </a:cubicBezTo>
                    <a:cubicBezTo>
                      <a:pt x="30" y="60"/>
                      <a:pt x="38" y="63"/>
                      <a:pt x="38" y="63"/>
                    </a:cubicBezTo>
                    <a:cubicBezTo>
                      <a:pt x="50" y="59"/>
                      <a:pt x="57" y="54"/>
                      <a:pt x="68" y="47"/>
                    </a:cubicBezTo>
                    <a:cubicBezTo>
                      <a:pt x="72" y="45"/>
                      <a:pt x="80" y="43"/>
                      <a:pt x="80" y="43"/>
                    </a:cubicBezTo>
                    <a:cubicBezTo>
                      <a:pt x="82" y="46"/>
                      <a:pt x="88" y="51"/>
                      <a:pt x="82" y="55"/>
                    </a:cubicBezTo>
                    <a:cubicBezTo>
                      <a:pt x="77" y="59"/>
                      <a:pt x="64" y="61"/>
                      <a:pt x="64" y="61"/>
                    </a:cubicBezTo>
                    <a:cubicBezTo>
                      <a:pt x="58" y="70"/>
                      <a:pt x="63" y="70"/>
                      <a:pt x="72" y="73"/>
                    </a:cubicBezTo>
                    <a:cubicBezTo>
                      <a:pt x="77" y="88"/>
                      <a:pt x="50" y="86"/>
                      <a:pt x="40" y="87"/>
                    </a:cubicBezTo>
                    <a:cubicBezTo>
                      <a:pt x="47" y="94"/>
                      <a:pt x="60" y="106"/>
                      <a:pt x="70" y="109"/>
                    </a:cubicBezTo>
                    <a:cubicBezTo>
                      <a:pt x="74" y="110"/>
                      <a:pt x="82" y="113"/>
                      <a:pt x="82" y="113"/>
                    </a:cubicBezTo>
                    <a:cubicBezTo>
                      <a:pt x="99" y="111"/>
                      <a:pt x="104" y="108"/>
                      <a:pt x="118" y="103"/>
                    </a:cubicBezTo>
                    <a:cubicBezTo>
                      <a:pt x="129" y="104"/>
                      <a:pt x="140" y="103"/>
                      <a:pt x="150" y="105"/>
                    </a:cubicBezTo>
                    <a:cubicBezTo>
                      <a:pt x="157" y="107"/>
                      <a:pt x="168" y="117"/>
                      <a:pt x="168" y="117"/>
                    </a:cubicBezTo>
                    <a:cubicBezTo>
                      <a:pt x="193" y="115"/>
                      <a:pt x="188" y="116"/>
                      <a:pt x="204" y="109"/>
                    </a:cubicBezTo>
                    <a:cubicBezTo>
                      <a:pt x="210" y="106"/>
                      <a:pt x="224" y="103"/>
                      <a:pt x="224" y="103"/>
                    </a:cubicBezTo>
                    <a:cubicBezTo>
                      <a:pt x="223" y="98"/>
                      <a:pt x="217" y="82"/>
                      <a:pt x="222" y="77"/>
                    </a:cubicBezTo>
                    <a:cubicBezTo>
                      <a:pt x="225" y="73"/>
                      <a:pt x="234" y="69"/>
                      <a:pt x="234" y="69"/>
                    </a:cubicBezTo>
                    <a:cubicBezTo>
                      <a:pt x="237" y="59"/>
                      <a:pt x="240" y="59"/>
                      <a:pt x="238" y="47"/>
                    </a:cubicBezTo>
                    <a:cubicBezTo>
                      <a:pt x="228" y="49"/>
                      <a:pt x="219" y="51"/>
                      <a:pt x="210" y="57"/>
                    </a:cubicBezTo>
                    <a:cubicBezTo>
                      <a:pt x="201" y="71"/>
                      <a:pt x="201" y="50"/>
                      <a:pt x="200" y="43"/>
                    </a:cubicBezTo>
                    <a:cubicBezTo>
                      <a:pt x="189" y="45"/>
                      <a:pt x="182" y="48"/>
                      <a:pt x="172" y="45"/>
                    </a:cubicBezTo>
                    <a:cubicBezTo>
                      <a:pt x="161" y="34"/>
                      <a:pt x="148" y="14"/>
                      <a:pt x="134" y="9"/>
                    </a:cubicBezTo>
                    <a:cubicBezTo>
                      <a:pt x="119" y="11"/>
                      <a:pt x="108" y="13"/>
                      <a:pt x="94" y="11"/>
                    </a:cubicBezTo>
                    <a:cubicBezTo>
                      <a:pt x="92" y="9"/>
                      <a:pt x="85" y="2"/>
                      <a:pt x="82" y="1"/>
                    </a:cubicBezTo>
                    <a:cubicBezTo>
                      <a:pt x="74" y="0"/>
                      <a:pt x="72" y="9"/>
                      <a:pt x="64" y="1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5" name="Freeform 13"/>
              <p:cNvSpPr>
                <a:spLocks noChangeArrowheads="1"/>
              </p:cNvSpPr>
              <p:nvPr/>
            </p:nvSpPr>
            <p:spPr bwMode="auto">
              <a:xfrm>
                <a:off x="968" y="45"/>
                <a:ext cx="168" cy="56"/>
              </a:xfrm>
              <a:custGeom>
                <a:avLst/>
                <a:gdLst>
                  <a:gd name="T0" fmla="*/ 42 w 194"/>
                  <a:gd name="T1" fmla="*/ 1 h 80"/>
                  <a:gd name="T2" fmla="*/ 6 w 194"/>
                  <a:gd name="T3" fmla="*/ 3 h 80"/>
                  <a:gd name="T4" fmla="*/ 3 w 194"/>
                  <a:gd name="T5" fmla="*/ 4 h 80"/>
                  <a:gd name="T6" fmla="*/ 23 w 194"/>
                  <a:gd name="T7" fmla="*/ 6 h 80"/>
                  <a:gd name="T8" fmla="*/ 56 w 194"/>
                  <a:gd name="T9" fmla="*/ 9 h 80"/>
                  <a:gd name="T10" fmla="*/ 74 w 194"/>
                  <a:gd name="T11" fmla="*/ 8 h 80"/>
                  <a:gd name="T12" fmla="*/ 79 w 194"/>
                  <a:gd name="T13" fmla="*/ 8 h 80"/>
                  <a:gd name="T14" fmla="*/ 74 w 194"/>
                  <a:gd name="T15" fmla="*/ 6 h 80"/>
                  <a:gd name="T16" fmla="*/ 69 w 194"/>
                  <a:gd name="T17" fmla="*/ 4 h 80"/>
                  <a:gd name="T18" fmla="*/ 55 w 194"/>
                  <a:gd name="T19" fmla="*/ 3 h 80"/>
                  <a:gd name="T20" fmla="*/ 42 w 194"/>
                  <a:gd name="T21" fmla="*/ 1 h 8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94"/>
                  <a:gd name="T34" fmla="*/ 0 h 80"/>
                  <a:gd name="T35" fmla="*/ 194 w 194"/>
                  <a:gd name="T36" fmla="*/ 80 h 8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94" h="80">
                    <a:moveTo>
                      <a:pt x="97" y="10"/>
                    </a:moveTo>
                    <a:cubicBezTo>
                      <a:pt x="70" y="19"/>
                      <a:pt x="42" y="22"/>
                      <a:pt x="13" y="24"/>
                    </a:cubicBezTo>
                    <a:cubicBezTo>
                      <a:pt x="9" y="25"/>
                      <a:pt x="0" y="26"/>
                      <a:pt x="9" y="34"/>
                    </a:cubicBezTo>
                    <a:cubicBezTo>
                      <a:pt x="21" y="44"/>
                      <a:pt x="43" y="43"/>
                      <a:pt x="57" y="52"/>
                    </a:cubicBezTo>
                    <a:cubicBezTo>
                      <a:pt x="75" y="80"/>
                      <a:pt x="104" y="73"/>
                      <a:pt x="135" y="74"/>
                    </a:cubicBezTo>
                    <a:cubicBezTo>
                      <a:pt x="153" y="73"/>
                      <a:pt x="159" y="73"/>
                      <a:pt x="175" y="68"/>
                    </a:cubicBezTo>
                    <a:cubicBezTo>
                      <a:pt x="179" y="67"/>
                      <a:pt x="187" y="64"/>
                      <a:pt x="187" y="64"/>
                    </a:cubicBezTo>
                    <a:cubicBezTo>
                      <a:pt x="194" y="53"/>
                      <a:pt x="184" y="49"/>
                      <a:pt x="175" y="44"/>
                    </a:cubicBezTo>
                    <a:cubicBezTo>
                      <a:pt x="171" y="42"/>
                      <a:pt x="163" y="36"/>
                      <a:pt x="163" y="36"/>
                    </a:cubicBezTo>
                    <a:cubicBezTo>
                      <a:pt x="140" y="41"/>
                      <a:pt x="147" y="38"/>
                      <a:pt x="129" y="26"/>
                    </a:cubicBezTo>
                    <a:cubicBezTo>
                      <a:pt x="123" y="17"/>
                      <a:pt x="107" y="0"/>
                      <a:pt x="97" y="1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6" name="Freeform 14"/>
              <p:cNvSpPr>
                <a:spLocks noChangeArrowheads="1"/>
              </p:cNvSpPr>
              <p:nvPr/>
            </p:nvSpPr>
            <p:spPr bwMode="auto">
              <a:xfrm>
                <a:off x="1204" y="110"/>
                <a:ext cx="268" cy="178"/>
              </a:xfrm>
              <a:custGeom>
                <a:avLst/>
                <a:gdLst>
                  <a:gd name="T0" fmla="*/ 28 w 310"/>
                  <a:gd name="T1" fmla="*/ 1 h 254"/>
                  <a:gd name="T2" fmla="*/ 22 w 310"/>
                  <a:gd name="T3" fmla="*/ 3 h 254"/>
                  <a:gd name="T4" fmla="*/ 9 w 310"/>
                  <a:gd name="T5" fmla="*/ 4 h 254"/>
                  <a:gd name="T6" fmla="*/ 22 w 310"/>
                  <a:gd name="T7" fmla="*/ 9 h 254"/>
                  <a:gd name="T8" fmla="*/ 33 w 310"/>
                  <a:gd name="T9" fmla="*/ 10 h 254"/>
                  <a:gd name="T10" fmla="*/ 43 w 310"/>
                  <a:gd name="T11" fmla="*/ 12 h 254"/>
                  <a:gd name="T12" fmla="*/ 53 w 310"/>
                  <a:gd name="T13" fmla="*/ 10 h 254"/>
                  <a:gd name="T14" fmla="*/ 60 w 310"/>
                  <a:gd name="T15" fmla="*/ 13 h 254"/>
                  <a:gd name="T16" fmla="*/ 63 w 310"/>
                  <a:gd name="T17" fmla="*/ 15 h 254"/>
                  <a:gd name="T18" fmla="*/ 48 w 310"/>
                  <a:gd name="T19" fmla="*/ 18 h 254"/>
                  <a:gd name="T20" fmla="*/ 37 w 310"/>
                  <a:gd name="T21" fmla="*/ 20 h 254"/>
                  <a:gd name="T22" fmla="*/ 29 w 310"/>
                  <a:gd name="T23" fmla="*/ 20 h 254"/>
                  <a:gd name="T24" fmla="*/ 23 w 310"/>
                  <a:gd name="T25" fmla="*/ 20 h 254"/>
                  <a:gd name="T26" fmla="*/ 18 w 310"/>
                  <a:gd name="T27" fmla="*/ 22 h 254"/>
                  <a:gd name="T28" fmla="*/ 16 w 310"/>
                  <a:gd name="T29" fmla="*/ 24 h 254"/>
                  <a:gd name="T30" fmla="*/ 30 w 310"/>
                  <a:gd name="T31" fmla="*/ 25 h 254"/>
                  <a:gd name="T32" fmla="*/ 40 w 310"/>
                  <a:gd name="T33" fmla="*/ 24 h 254"/>
                  <a:gd name="T34" fmla="*/ 48 w 310"/>
                  <a:gd name="T35" fmla="*/ 27 h 254"/>
                  <a:gd name="T36" fmla="*/ 53 w 310"/>
                  <a:gd name="T37" fmla="*/ 28 h 254"/>
                  <a:gd name="T38" fmla="*/ 58 w 310"/>
                  <a:gd name="T39" fmla="*/ 28 h 254"/>
                  <a:gd name="T40" fmla="*/ 64 w 310"/>
                  <a:gd name="T41" fmla="*/ 29 h 254"/>
                  <a:gd name="T42" fmla="*/ 75 w 310"/>
                  <a:gd name="T43" fmla="*/ 28 h 254"/>
                  <a:gd name="T44" fmla="*/ 85 w 310"/>
                  <a:gd name="T45" fmla="*/ 28 h 254"/>
                  <a:gd name="T46" fmla="*/ 96 w 310"/>
                  <a:gd name="T47" fmla="*/ 25 h 254"/>
                  <a:gd name="T48" fmla="*/ 94 w 310"/>
                  <a:gd name="T49" fmla="*/ 22 h 254"/>
                  <a:gd name="T50" fmla="*/ 91 w 310"/>
                  <a:gd name="T51" fmla="*/ 20 h 254"/>
                  <a:gd name="T52" fmla="*/ 97 w 310"/>
                  <a:gd name="T53" fmla="*/ 20 h 254"/>
                  <a:gd name="T54" fmla="*/ 102 w 310"/>
                  <a:gd name="T55" fmla="*/ 22 h 254"/>
                  <a:gd name="T56" fmla="*/ 103 w 310"/>
                  <a:gd name="T57" fmla="*/ 24 h 254"/>
                  <a:gd name="T58" fmla="*/ 109 w 310"/>
                  <a:gd name="T59" fmla="*/ 23 h 254"/>
                  <a:gd name="T60" fmla="*/ 126 w 310"/>
                  <a:gd name="T61" fmla="*/ 20 h 254"/>
                  <a:gd name="T62" fmla="*/ 122 w 310"/>
                  <a:gd name="T63" fmla="*/ 18 h 254"/>
                  <a:gd name="T64" fmla="*/ 108 w 310"/>
                  <a:gd name="T65" fmla="*/ 14 h 254"/>
                  <a:gd name="T66" fmla="*/ 111 w 310"/>
                  <a:gd name="T67" fmla="*/ 13 h 254"/>
                  <a:gd name="T68" fmla="*/ 116 w 310"/>
                  <a:gd name="T69" fmla="*/ 13 h 254"/>
                  <a:gd name="T70" fmla="*/ 105 w 310"/>
                  <a:gd name="T71" fmla="*/ 8 h 254"/>
                  <a:gd name="T72" fmla="*/ 97 w 310"/>
                  <a:gd name="T73" fmla="*/ 7 h 254"/>
                  <a:gd name="T74" fmla="*/ 93 w 310"/>
                  <a:gd name="T75" fmla="*/ 6 h 254"/>
                  <a:gd name="T76" fmla="*/ 84 w 310"/>
                  <a:gd name="T77" fmla="*/ 4 h 254"/>
                  <a:gd name="T78" fmla="*/ 64 w 310"/>
                  <a:gd name="T79" fmla="*/ 6 h 254"/>
                  <a:gd name="T80" fmla="*/ 69 w 310"/>
                  <a:gd name="T81" fmla="*/ 3 h 254"/>
                  <a:gd name="T82" fmla="*/ 58 w 310"/>
                  <a:gd name="T83" fmla="*/ 2 h 254"/>
                  <a:gd name="T84" fmla="*/ 50 w 310"/>
                  <a:gd name="T85" fmla="*/ 2 h 254"/>
                  <a:gd name="T86" fmla="*/ 28 w 310"/>
                  <a:gd name="T87" fmla="*/ 1 h 254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310"/>
                  <a:gd name="T133" fmla="*/ 0 h 254"/>
                  <a:gd name="T134" fmla="*/ 310 w 310"/>
                  <a:gd name="T135" fmla="*/ 254 h 254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310" h="254">
                    <a:moveTo>
                      <a:pt x="67" y="9"/>
                    </a:moveTo>
                    <a:cubicBezTo>
                      <a:pt x="63" y="15"/>
                      <a:pt x="51" y="23"/>
                      <a:pt x="51" y="23"/>
                    </a:cubicBezTo>
                    <a:cubicBezTo>
                      <a:pt x="43" y="34"/>
                      <a:pt x="33" y="35"/>
                      <a:pt x="21" y="39"/>
                    </a:cubicBezTo>
                    <a:cubicBezTo>
                      <a:pt x="0" y="71"/>
                      <a:pt x="30" y="74"/>
                      <a:pt x="53" y="77"/>
                    </a:cubicBezTo>
                    <a:cubicBezTo>
                      <a:pt x="61" y="89"/>
                      <a:pt x="63" y="87"/>
                      <a:pt x="79" y="85"/>
                    </a:cubicBezTo>
                    <a:cubicBezTo>
                      <a:pt x="88" y="88"/>
                      <a:pt x="93" y="96"/>
                      <a:pt x="103" y="99"/>
                    </a:cubicBezTo>
                    <a:cubicBezTo>
                      <a:pt x="117" y="96"/>
                      <a:pt x="116" y="89"/>
                      <a:pt x="127" y="85"/>
                    </a:cubicBezTo>
                    <a:cubicBezTo>
                      <a:pt x="134" y="90"/>
                      <a:pt x="138" y="94"/>
                      <a:pt x="143" y="101"/>
                    </a:cubicBezTo>
                    <a:cubicBezTo>
                      <a:pt x="140" y="116"/>
                      <a:pt x="134" y="117"/>
                      <a:pt x="149" y="127"/>
                    </a:cubicBezTo>
                    <a:cubicBezTo>
                      <a:pt x="161" y="144"/>
                      <a:pt x="126" y="147"/>
                      <a:pt x="115" y="151"/>
                    </a:cubicBezTo>
                    <a:cubicBezTo>
                      <a:pt x="109" y="160"/>
                      <a:pt x="100" y="169"/>
                      <a:pt x="89" y="173"/>
                    </a:cubicBezTo>
                    <a:cubicBezTo>
                      <a:pt x="81" y="172"/>
                      <a:pt x="76" y="171"/>
                      <a:pt x="69" y="169"/>
                    </a:cubicBezTo>
                    <a:cubicBezTo>
                      <a:pt x="65" y="168"/>
                      <a:pt x="57" y="165"/>
                      <a:pt x="57" y="165"/>
                    </a:cubicBezTo>
                    <a:cubicBezTo>
                      <a:pt x="46" y="169"/>
                      <a:pt x="46" y="177"/>
                      <a:pt x="43" y="187"/>
                    </a:cubicBezTo>
                    <a:cubicBezTo>
                      <a:pt x="42" y="191"/>
                      <a:pt x="39" y="199"/>
                      <a:pt x="39" y="199"/>
                    </a:cubicBezTo>
                    <a:cubicBezTo>
                      <a:pt x="50" y="203"/>
                      <a:pt x="61" y="204"/>
                      <a:pt x="73" y="205"/>
                    </a:cubicBezTo>
                    <a:cubicBezTo>
                      <a:pt x="82" y="203"/>
                      <a:pt x="86" y="201"/>
                      <a:pt x="95" y="203"/>
                    </a:cubicBezTo>
                    <a:cubicBezTo>
                      <a:pt x="107" y="211"/>
                      <a:pt x="111" y="218"/>
                      <a:pt x="115" y="231"/>
                    </a:cubicBezTo>
                    <a:cubicBezTo>
                      <a:pt x="116" y="235"/>
                      <a:pt x="123" y="234"/>
                      <a:pt x="127" y="235"/>
                    </a:cubicBezTo>
                    <a:cubicBezTo>
                      <a:pt x="131" y="236"/>
                      <a:pt x="139" y="239"/>
                      <a:pt x="139" y="239"/>
                    </a:cubicBezTo>
                    <a:cubicBezTo>
                      <a:pt x="144" y="246"/>
                      <a:pt x="147" y="248"/>
                      <a:pt x="155" y="251"/>
                    </a:cubicBezTo>
                    <a:cubicBezTo>
                      <a:pt x="169" y="250"/>
                      <a:pt x="187" y="254"/>
                      <a:pt x="181" y="237"/>
                    </a:cubicBezTo>
                    <a:cubicBezTo>
                      <a:pt x="184" y="220"/>
                      <a:pt x="192" y="228"/>
                      <a:pt x="203" y="235"/>
                    </a:cubicBezTo>
                    <a:cubicBezTo>
                      <a:pt x="224" y="233"/>
                      <a:pt x="224" y="232"/>
                      <a:pt x="229" y="213"/>
                    </a:cubicBezTo>
                    <a:cubicBezTo>
                      <a:pt x="229" y="211"/>
                      <a:pt x="229" y="192"/>
                      <a:pt x="225" y="185"/>
                    </a:cubicBezTo>
                    <a:cubicBezTo>
                      <a:pt x="223" y="181"/>
                      <a:pt x="217" y="173"/>
                      <a:pt x="217" y="173"/>
                    </a:cubicBezTo>
                    <a:cubicBezTo>
                      <a:pt x="220" y="163"/>
                      <a:pt x="224" y="165"/>
                      <a:pt x="233" y="167"/>
                    </a:cubicBezTo>
                    <a:cubicBezTo>
                      <a:pt x="240" y="172"/>
                      <a:pt x="242" y="175"/>
                      <a:pt x="245" y="183"/>
                    </a:cubicBezTo>
                    <a:cubicBezTo>
                      <a:pt x="246" y="188"/>
                      <a:pt x="244" y="193"/>
                      <a:pt x="247" y="197"/>
                    </a:cubicBezTo>
                    <a:cubicBezTo>
                      <a:pt x="250" y="201"/>
                      <a:pt x="256" y="194"/>
                      <a:pt x="261" y="193"/>
                    </a:cubicBezTo>
                    <a:cubicBezTo>
                      <a:pt x="276" y="188"/>
                      <a:pt x="290" y="178"/>
                      <a:pt x="303" y="169"/>
                    </a:cubicBezTo>
                    <a:cubicBezTo>
                      <a:pt x="310" y="158"/>
                      <a:pt x="302" y="153"/>
                      <a:pt x="293" y="147"/>
                    </a:cubicBezTo>
                    <a:cubicBezTo>
                      <a:pt x="281" y="129"/>
                      <a:pt x="283" y="126"/>
                      <a:pt x="259" y="123"/>
                    </a:cubicBezTo>
                    <a:cubicBezTo>
                      <a:pt x="256" y="115"/>
                      <a:pt x="257" y="111"/>
                      <a:pt x="265" y="107"/>
                    </a:cubicBezTo>
                    <a:cubicBezTo>
                      <a:pt x="269" y="105"/>
                      <a:pt x="277" y="103"/>
                      <a:pt x="277" y="103"/>
                    </a:cubicBezTo>
                    <a:cubicBezTo>
                      <a:pt x="287" y="88"/>
                      <a:pt x="269" y="66"/>
                      <a:pt x="253" y="63"/>
                    </a:cubicBezTo>
                    <a:cubicBezTo>
                      <a:pt x="239" y="60"/>
                      <a:pt x="244" y="62"/>
                      <a:pt x="233" y="59"/>
                    </a:cubicBezTo>
                    <a:cubicBezTo>
                      <a:pt x="229" y="58"/>
                      <a:pt x="221" y="55"/>
                      <a:pt x="221" y="55"/>
                    </a:cubicBezTo>
                    <a:cubicBezTo>
                      <a:pt x="200" y="60"/>
                      <a:pt x="217" y="38"/>
                      <a:pt x="201" y="33"/>
                    </a:cubicBezTo>
                    <a:cubicBezTo>
                      <a:pt x="185" y="35"/>
                      <a:pt x="169" y="36"/>
                      <a:pt x="155" y="45"/>
                    </a:cubicBezTo>
                    <a:cubicBezTo>
                      <a:pt x="145" y="30"/>
                      <a:pt x="152" y="30"/>
                      <a:pt x="167" y="25"/>
                    </a:cubicBezTo>
                    <a:cubicBezTo>
                      <a:pt x="163" y="10"/>
                      <a:pt x="155" y="15"/>
                      <a:pt x="139" y="17"/>
                    </a:cubicBezTo>
                    <a:cubicBezTo>
                      <a:pt x="131" y="20"/>
                      <a:pt x="127" y="22"/>
                      <a:pt x="119" y="19"/>
                    </a:cubicBezTo>
                    <a:cubicBezTo>
                      <a:pt x="106" y="0"/>
                      <a:pt x="74" y="29"/>
                      <a:pt x="67" y="9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7" name="Freeform 15"/>
              <p:cNvSpPr>
                <a:spLocks noChangeArrowheads="1"/>
              </p:cNvSpPr>
              <p:nvPr/>
            </p:nvSpPr>
            <p:spPr bwMode="auto">
              <a:xfrm>
                <a:off x="1202" y="34"/>
                <a:ext cx="51" cy="34"/>
              </a:xfrm>
              <a:custGeom>
                <a:avLst/>
                <a:gdLst>
                  <a:gd name="T0" fmla="*/ 10 w 59"/>
                  <a:gd name="T1" fmla="*/ 0 h 50"/>
                  <a:gd name="T2" fmla="*/ 0 w 59"/>
                  <a:gd name="T3" fmla="*/ 1 h 50"/>
                  <a:gd name="T4" fmla="*/ 12 w 59"/>
                  <a:gd name="T5" fmla="*/ 3 h 50"/>
                  <a:gd name="T6" fmla="*/ 19 w 59"/>
                  <a:gd name="T7" fmla="*/ 5 h 50"/>
                  <a:gd name="T8" fmla="*/ 24 w 59"/>
                  <a:gd name="T9" fmla="*/ 3 h 50"/>
                  <a:gd name="T10" fmla="*/ 19 w 59"/>
                  <a:gd name="T11" fmla="*/ 1 h 50"/>
                  <a:gd name="T12" fmla="*/ 10 w 59"/>
                  <a:gd name="T13" fmla="*/ 0 h 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9"/>
                  <a:gd name="T22" fmla="*/ 0 h 50"/>
                  <a:gd name="T23" fmla="*/ 59 w 59"/>
                  <a:gd name="T24" fmla="*/ 50 h 5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9" h="50">
                    <a:moveTo>
                      <a:pt x="26" y="0"/>
                    </a:moveTo>
                    <a:cubicBezTo>
                      <a:pt x="13" y="2"/>
                      <a:pt x="7" y="0"/>
                      <a:pt x="0" y="10"/>
                    </a:cubicBezTo>
                    <a:cubicBezTo>
                      <a:pt x="4" y="22"/>
                      <a:pt x="18" y="36"/>
                      <a:pt x="30" y="40"/>
                    </a:cubicBezTo>
                    <a:cubicBezTo>
                      <a:pt x="37" y="42"/>
                      <a:pt x="48" y="50"/>
                      <a:pt x="48" y="50"/>
                    </a:cubicBezTo>
                    <a:cubicBezTo>
                      <a:pt x="57" y="44"/>
                      <a:pt x="55" y="37"/>
                      <a:pt x="58" y="28"/>
                    </a:cubicBezTo>
                    <a:cubicBezTo>
                      <a:pt x="55" y="11"/>
                      <a:pt x="59" y="18"/>
                      <a:pt x="44" y="8"/>
                    </a:cubicBezTo>
                    <a:cubicBezTo>
                      <a:pt x="42" y="6"/>
                      <a:pt x="26" y="5"/>
                      <a:pt x="26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8" name="Freeform 16"/>
              <p:cNvSpPr>
                <a:spLocks noChangeArrowheads="1"/>
              </p:cNvSpPr>
              <p:nvPr/>
            </p:nvSpPr>
            <p:spPr bwMode="auto">
              <a:xfrm>
                <a:off x="1105" y="99"/>
                <a:ext cx="75" cy="39"/>
              </a:xfrm>
              <a:custGeom>
                <a:avLst/>
                <a:gdLst>
                  <a:gd name="T0" fmla="*/ 19 w 86"/>
                  <a:gd name="T1" fmla="*/ 1 h 57"/>
                  <a:gd name="T2" fmla="*/ 10 w 86"/>
                  <a:gd name="T3" fmla="*/ 2 h 57"/>
                  <a:gd name="T4" fmla="*/ 3 w 86"/>
                  <a:gd name="T5" fmla="*/ 2 h 57"/>
                  <a:gd name="T6" fmla="*/ 7 w 86"/>
                  <a:gd name="T7" fmla="*/ 5 h 57"/>
                  <a:gd name="T8" fmla="*/ 33 w 86"/>
                  <a:gd name="T9" fmla="*/ 3 h 57"/>
                  <a:gd name="T10" fmla="*/ 38 w 86"/>
                  <a:gd name="T11" fmla="*/ 1 h 57"/>
                  <a:gd name="T12" fmla="*/ 25 w 86"/>
                  <a:gd name="T13" fmla="*/ 1 h 57"/>
                  <a:gd name="T14" fmla="*/ 19 w 86"/>
                  <a:gd name="T15" fmla="*/ 1 h 5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86"/>
                  <a:gd name="T25" fmla="*/ 0 h 57"/>
                  <a:gd name="T26" fmla="*/ 86 w 86"/>
                  <a:gd name="T27" fmla="*/ 57 h 5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86" h="57">
                    <a:moveTo>
                      <a:pt x="44" y="7"/>
                    </a:moveTo>
                    <a:cubicBezTo>
                      <a:pt x="39" y="14"/>
                      <a:pt x="31" y="20"/>
                      <a:pt x="24" y="25"/>
                    </a:cubicBezTo>
                    <a:cubicBezTo>
                      <a:pt x="16" y="19"/>
                      <a:pt x="12" y="22"/>
                      <a:pt x="4" y="27"/>
                    </a:cubicBezTo>
                    <a:cubicBezTo>
                      <a:pt x="0" y="38"/>
                      <a:pt x="4" y="53"/>
                      <a:pt x="16" y="57"/>
                    </a:cubicBezTo>
                    <a:cubicBezTo>
                      <a:pt x="33" y="51"/>
                      <a:pt x="60" y="45"/>
                      <a:pt x="74" y="35"/>
                    </a:cubicBezTo>
                    <a:cubicBezTo>
                      <a:pt x="78" y="29"/>
                      <a:pt x="86" y="17"/>
                      <a:pt x="86" y="17"/>
                    </a:cubicBezTo>
                    <a:cubicBezTo>
                      <a:pt x="80" y="0"/>
                      <a:pt x="74" y="5"/>
                      <a:pt x="56" y="7"/>
                    </a:cubicBezTo>
                    <a:cubicBezTo>
                      <a:pt x="43" y="11"/>
                      <a:pt x="44" y="15"/>
                      <a:pt x="44" y="7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9" name="Freeform 17"/>
              <p:cNvSpPr>
                <a:spLocks noChangeArrowheads="1"/>
              </p:cNvSpPr>
              <p:nvPr/>
            </p:nvSpPr>
            <p:spPr bwMode="auto">
              <a:xfrm>
                <a:off x="1184" y="107"/>
                <a:ext cx="62" cy="23"/>
              </a:xfrm>
              <a:custGeom>
                <a:avLst/>
                <a:gdLst>
                  <a:gd name="T0" fmla="*/ 15 w 73"/>
                  <a:gd name="T1" fmla="*/ 0 h 34"/>
                  <a:gd name="T2" fmla="*/ 3 w 73"/>
                  <a:gd name="T3" fmla="*/ 1 h 34"/>
                  <a:gd name="T4" fmla="*/ 8 w 73"/>
                  <a:gd name="T5" fmla="*/ 3 h 34"/>
                  <a:gd name="T6" fmla="*/ 19 w 73"/>
                  <a:gd name="T7" fmla="*/ 3 h 34"/>
                  <a:gd name="T8" fmla="*/ 24 w 73"/>
                  <a:gd name="T9" fmla="*/ 2 h 34"/>
                  <a:gd name="T10" fmla="*/ 15 w 73"/>
                  <a:gd name="T11" fmla="*/ 0 h 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34"/>
                  <a:gd name="T20" fmla="*/ 73 w 73"/>
                  <a:gd name="T21" fmla="*/ 34 h 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34">
                    <a:moveTo>
                      <a:pt x="40" y="0"/>
                    </a:moveTo>
                    <a:cubicBezTo>
                      <a:pt x="30" y="6"/>
                      <a:pt x="20" y="10"/>
                      <a:pt x="10" y="16"/>
                    </a:cubicBezTo>
                    <a:cubicBezTo>
                      <a:pt x="0" y="31"/>
                      <a:pt x="13" y="30"/>
                      <a:pt x="24" y="34"/>
                    </a:cubicBezTo>
                    <a:cubicBezTo>
                      <a:pt x="44" y="31"/>
                      <a:pt x="35" y="34"/>
                      <a:pt x="52" y="28"/>
                    </a:cubicBezTo>
                    <a:cubicBezTo>
                      <a:pt x="57" y="26"/>
                      <a:pt x="64" y="20"/>
                      <a:pt x="64" y="20"/>
                    </a:cubicBezTo>
                    <a:cubicBezTo>
                      <a:pt x="73" y="7"/>
                      <a:pt x="48" y="8"/>
                      <a:pt x="40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0" name="Freeform 18"/>
              <p:cNvSpPr>
                <a:spLocks noChangeArrowheads="1"/>
              </p:cNvSpPr>
              <p:nvPr/>
            </p:nvSpPr>
            <p:spPr bwMode="auto">
              <a:xfrm>
                <a:off x="1150" y="73"/>
                <a:ext cx="74" cy="32"/>
              </a:xfrm>
              <a:custGeom>
                <a:avLst/>
                <a:gdLst>
                  <a:gd name="T0" fmla="*/ 25 w 85"/>
                  <a:gd name="T1" fmla="*/ 1 h 45"/>
                  <a:gd name="T2" fmla="*/ 12 w 85"/>
                  <a:gd name="T3" fmla="*/ 1 h 45"/>
                  <a:gd name="T4" fmla="*/ 0 w 85"/>
                  <a:gd name="T5" fmla="*/ 2 h 45"/>
                  <a:gd name="T6" fmla="*/ 17 w 85"/>
                  <a:gd name="T7" fmla="*/ 4 h 45"/>
                  <a:gd name="T8" fmla="*/ 28 w 85"/>
                  <a:gd name="T9" fmla="*/ 5 h 45"/>
                  <a:gd name="T10" fmla="*/ 37 w 85"/>
                  <a:gd name="T11" fmla="*/ 2 h 45"/>
                  <a:gd name="T12" fmla="*/ 36 w 85"/>
                  <a:gd name="T13" fmla="*/ 1 h 45"/>
                  <a:gd name="T14" fmla="*/ 28 w 85"/>
                  <a:gd name="T15" fmla="*/ 0 h 45"/>
                  <a:gd name="T16" fmla="*/ 25 w 85"/>
                  <a:gd name="T17" fmla="*/ 1 h 4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5"/>
                  <a:gd name="T28" fmla="*/ 0 h 45"/>
                  <a:gd name="T29" fmla="*/ 85 w 85"/>
                  <a:gd name="T30" fmla="*/ 45 h 4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5" h="45">
                    <a:moveTo>
                      <a:pt x="58" y="10"/>
                    </a:moveTo>
                    <a:cubicBezTo>
                      <a:pt x="39" y="16"/>
                      <a:pt x="45" y="10"/>
                      <a:pt x="28" y="4"/>
                    </a:cubicBezTo>
                    <a:cubicBezTo>
                      <a:pt x="7" y="6"/>
                      <a:pt x="5" y="2"/>
                      <a:pt x="0" y="18"/>
                    </a:cubicBezTo>
                    <a:cubicBezTo>
                      <a:pt x="5" y="34"/>
                      <a:pt x="26" y="31"/>
                      <a:pt x="40" y="32"/>
                    </a:cubicBezTo>
                    <a:cubicBezTo>
                      <a:pt x="50" y="42"/>
                      <a:pt x="49" y="45"/>
                      <a:pt x="64" y="40"/>
                    </a:cubicBezTo>
                    <a:cubicBezTo>
                      <a:pt x="69" y="32"/>
                      <a:pt x="77" y="25"/>
                      <a:pt x="84" y="18"/>
                    </a:cubicBezTo>
                    <a:cubicBezTo>
                      <a:pt x="83" y="14"/>
                      <a:pt x="85" y="9"/>
                      <a:pt x="82" y="6"/>
                    </a:cubicBezTo>
                    <a:cubicBezTo>
                      <a:pt x="78" y="1"/>
                      <a:pt x="64" y="0"/>
                      <a:pt x="64" y="0"/>
                    </a:cubicBezTo>
                    <a:cubicBezTo>
                      <a:pt x="56" y="3"/>
                      <a:pt x="47" y="21"/>
                      <a:pt x="58" y="1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1" name="Freeform 19"/>
              <p:cNvSpPr>
                <a:spLocks noChangeArrowheads="1"/>
              </p:cNvSpPr>
              <p:nvPr/>
            </p:nvSpPr>
            <p:spPr bwMode="auto">
              <a:xfrm>
                <a:off x="1119" y="43"/>
                <a:ext cx="51" cy="22"/>
              </a:xfrm>
              <a:custGeom>
                <a:avLst/>
                <a:gdLst>
                  <a:gd name="T0" fmla="*/ 8 w 58"/>
                  <a:gd name="T1" fmla="*/ 1 h 31"/>
                  <a:gd name="T2" fmla="*/ 0 w 58"/>
                  <a:gd name="T3" fmla="*/ 2 h 31"/>
                  <a:gd name="T4" fmla="*/ 10 w 58"/>
                  <a:gd name="T5" fmla="*/ 4 h 31"/>
                  <a:gd name="T6" fmla="*/ 13 w 58"/>
                  <a:gd name="T7" fmla="*/ 3 h 31"/>
                  <a:gd name="T8" fmla="*/ 24 w 58"/>
                  <a:gd name="T9" fmla="*/ 1 h 31"/>
                  <a:gd name="T10" fmla="*/ 20 w 58"/>
                  <a:gd name="T11" fmla="*/ 0 h 31"/>
                  <a:gd name="T12" fmla="*/ 8 w 58"/>
                  <a:gd name="T13" fmla="*/ 1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8"/>
                  <a:gd name="T22" fmla="*/ 0 h 31"/>
                  <a:gd name="T23" fmla="*/ 58 w 58"/>
                  <a:gd name="T24" fmla="*/ 31 h 3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8" h="31">
                    <a:moveTo>
                      <a:pt x="16" y="4"/>
                    </a:moveTo>
                    <a:cubicBezTo>
                      <a:pt x="2" y="13"/>
                      <a:pt x="7" y="8"/>
                      <a:pt x="0" y="18"/>
                    </a:cubicBezTo>
                    <a:cubicBezTo>
                      <a:pt x="5" y="26"/>
                      <a:pt x="11" y="25"/>
                      <a:pt x="20" y="28"/>
                    </a:cubicBezTo>
                    <a:cubicBezTo>
                      <a:pt x="36" y="23"/>
                      <a:pt x="17" y="31"/>
                      <a:pt x="28" y="20"/>
                    </a:cubicBezTo>
                    <a:cubicBezTo>
                      <a:pt x="33" y="15"/>
                      <a:pt x="46" y="13"/>
                      <a:pt x="52" y="12"/>
                    </a:cubicBezTo>
                    <a:cubicBezTo>
                      <a:pt x="58" y="3"/>
                      <a:pt x="53" y="3"/>
                      <a:pt x="44" y="0"/>
                    </a:cubicBezTo>
                    <a:cubicBezTo>
                      <a:pt x="38" y="1"/>
                      <a:pt x="20" y="8"/>
                      <a:pt x="16" y="4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2" name="Freeform 20"/>
              <p:cNvSpPr>
                <a:spLocks noChangeArrowheads="1"/>
              </p:cNvSpPr>
              <p:nvPr/>
            </p:nvSpPr>
            <p:spPr bwMode="auto">
              <a:xfrm>
                <a:off x="1250" y="46"/>
                <a:ext cx="131" cy="72"/>
              </a:xfrm>
              <a:custGeom>
                <a:avLst/>
                <a:gdLst>
                  <a:gd name="T0" fmla="*/ 16 w 152"/>
                  <a:gd name="T1" fmla="*/ 0 h 102"/>
                  <a:gd name="T2" fmla="*/ 6 w 152"/>
                  <a:gd name="T3" fmla="*/ 1 h 102"/>
                  <a:gd name="T4" fmla="*/ 3 w 152"/>
                  <a:gd name="T5" fmla="*/ 4 h 102"/>
                  <a:gd name="T6" fmla="*/ 5 w 152"/>
                  <a:gd name="T7" fmla="*/ 7 h 102"/>
                  <a:gd name="T8" fmla="*/ 0 w 152"/>
                  <a:gd name="T9" fmla="*/ 9 h 102"/>
                  <a:gd name="T10" fmla="*/ 22 w 152"/>
                  <a:gd name="T11" fmla="*/ 11 h 102"/>
                  <a:gd name="T12" fmla="*/ 34 w 152"/>
                  <a:gd name="T13" fmla="*/ 11 h 102"/>
                  <a:gd name="T14" fmla="*/ 62 w 152"/>
                  <a:gd name="T15" fmla="*/ 11 h 102"/>
                  <a:gd name="T16" fmla="*/ 31 w 152"/>
                  <a:gd name="T17" fmla="*/ 9 h 102"/>
                  <a:gd name="T18" fmla="*/ 22 w 152"/>
                  <a:gd name="T19" fmla="*/ 8 h 102"/>
                  <a:gd name="T20" fmla="*/ 18 w 152"/>
                  <a:gd name="T21" fmla="*/ 6 h 102"/>
                  <a:gd name="T22" fmla="*/ 21 w 152"/>
                  <a:gd name="T23" fmla="*/ 4 h 102"/>
                  <a:gd name="T24" fmla="*/ 16 w 152"/>
                  <a:gd name="T25" fmla="*/ 0 h 10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52"/>
                  <a:gd name="T40" fmla="*/ 0 h 102"/>
                  <a:gd name="T41" fmla="*/ 152 w 152"/>
                  <a:gd name="T42" fmla="*/ 102 h 10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52" h="102">
                    <a:moveTo>
                      <a:pt x="38" y="0"/>
                    </a:moveTo>
                    <a:cubicBezTo>
                      <a:pt x="22" y="5"/>
                      <a:pt x="30" y="3"/>
                      <a:pt x="14" y="6"/>
                    </a:cubicBezTo>
                    <a:cubicBezTo>
                      <a:pt x="18" y="22"/>
                      <a:pt x="22" y="32"/>
                      <a:pt x="4" y="38"/>
                    </a:cubicBezTo>
                    <a:cubicBezTo>
                      <a:pt x="1" y="47"/>
                      <a:pt x="7" y="49"/>
                      <a:pt x="12" y="56"/>
                    </a:cubicBezTo>
                    <a:cubicBezTo>
                      <a:pt x="10" y="65"/>
                      <a:pt x="9" y="69"/>
                      <a:pt x="0" y="72"/>
                    </a:cubicBezTo>
                    <a:cubicBezTo>
                      <a:pt x="5" y="88"/>
                      <a:pt x="45" y="85"/>
                      <a:pt x="56" y="86"/>
                    </a:cubicBezTo>
                    <a:cubicBezTo>
                      <a:pt x="72" y="97"/>
                      <a:pt x="63" y="95"/>
                      <a:pt x="82" y="92"/>
                    </a:cubicBezTo>
                    <a:cubicBezTo>
                      <a:pt x="86" y="92"/>
                      <a:pt x="147" y="102"/>
                      <a:pt x="152" y="86"/>
                    </a:cubicBezTo>
                    <a:cubicBezTo>
                      <a:pt x="123" y="66"/>
                      <a:pt x="128" y="72"/>
                      <a:pt x="76" y="70"/>
                    </a:cubicBezTo>
                    <a:cubicBezTo>
                      <a:pt x="62" y="56"/>
                      <a:pt x="81" y="73"/>
                      <a:pt x="54" y="62"/>
                    </a:cubicBezTo>
                    <a:cubicBezTo>
                      <a:pt x="50" y="60"/>
                      <a:pt x="48" y="55"/>
                      <a:pt x="44" y="52"/>
                    </a:cubicBezTo>
                    <a:cubicBezTo>
                      <a:pt x="41" y="43"/>
                      <a:pt x="42" y="39"/>
                      <a:pt x="50" y="34"/>
                    </a:cubicBezTo>
                    <a:cubicBezTo>
                      <a:pt x="52" y="27"/>
                      <a:pt x="42" y="9"/>
                      <a:pt x="38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3" name="Freeform 21"/>
              <p:cNvSpPr>
                <a:spLocks noChangeArrowheads="1"/>
              </p:cNvSpPr>
              <p:nvPr/>
            </p:nvSpPr>
            <p:spPr bwMode="auto">
              <a:xfrm>
                <a:off x="0" y="275"/>
                <a:ext cx="29" cy="14"/>
              </a:xfrm>
              <a:custGeom>
                <a:avLst/>
                <a:gdLst>
                  <a:gd name="T0" fmla="*/ 13 w 34"/>
                  <a:gd name="T1" fmla="*/ 0 h 20"/>
                  <a:gd name="T2" fmla="*/ 9 w 34"/>
                  <a:gd name="T3" fmla="*/ 3 h 20"/>
                  <a:gd name="T4" fmla="*/ 3 w 34"/>
                  <a:gd name="T5" fmla="*/ 2 h 20"/>
                  <a:gd name="T6" fmla="*/ 3 w 34"/>
                  <a:gd name="T7" fmla="*/ 1 h 20"/>
                  <a:gd name="T8" fmla="*/ 13 w 34"/>
                  <a:gd name="T9" fmla="*/ 0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20"/>
                  <a:gd name="T17" fmla="*/ 34 w 34"/>
                  <a:gd name="T18" fmla="*/ 20 h 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20">
                    <a:moveTo>
                      <a:pt x="34" y="0"/>
                    </a:moveTo>
                    <a:cubicBezTo>
                      <a:pt x="32" y="10"/>
                      <a:pt x="34" y="17"/>
                      <a:pt x="24" y="20"/>
                    </a:cubicBezTo>
                    <a:cubicBezTo>
                      <a:pt x="17" y="19"/>
                      <a:pt x="10" y="20"/>
                      <a:pt x="4" y="18"/>
                    </a:cubicBezTo>
                    <a:cubicBezTo>
                      <a:pt x="0" y="17"/>
                      <a:pt x="2" y="7"/>
                      <a:pt x="4" y="6"/>
                    </a:cubicBezTo>
                    <a:cubicBezTo>
                      <a:pt x="12" y="0"/>
                      <a:pt x="24" y="0"/>
                      <a:pt x="34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4" name="Freeform 22"/>
              <p:cNvSpPr>
                <a:spLocks noChangeArrowheads="1"/>
              </p:cNvSpPr>
              <p:nvPr/>
            </p:nvSpPr>
            <p:spPr bwMode="auto">
              <a:xfrm>
                <a:off x="871" y="753"/>
                <a:ext cx="18" cy="11"/>
              </a:xfrm>
              <a:custGeom>
                <a:avLst/>
                <a:gdLst>
                  <a:gd name="T0" fmla="*/ 3 w 21"/>
                  <a:gd name="T1" fmla="*/ 0 h 16"/>
                  <a:gd name="T2" fmla="*/ 5 w 21"/>
                  <a:gd name="T3" fmla="*/ 2 h 16"/>
                  <a:gd name="T4" fmla="*/ 3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5" name="Freeform 23"/>
              <p:cNvSpPr>
                <a:spLocks noChangeArrowheads="1"/>
              </p:cNvSpPr>
              <p:nvPr/>
            </p:nvSpPr>
            <p:spPr bwMode="auto">
              <a:xfrm>
                <a:off x="874" y="776"/>
                <a:ext cx="19" cy="11"/>
              </a:xfrm>
              <a:custGeom>
                <a:avLst/>
                <a:gdLst>
                  <a:gd name="T0" fmla="*/ 3 w 21"/>
                  <a:gd name="T1" fmla="*/ 0 h 16"/>
                  <a:gd name="T2" fmla="*/ 7 w 21"/>
                  <a:gd name="T3" fmla="*/ 2 h 16"/>
                  <a:gd name="T4" fmla="*/ 3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6" name="Freeform 24"/>
              <p:cNvSpPr>
                <a:spLocks noChangeArrowheads="1"/>
              </p:cNvSpPr>
              <p:nvPr/>
            </p:nvSpPr>
            <p:spPr bwMode="auto">
              <a:xfrm>
                <a:off x="1109" y="899"/>
                <a:ext cx="17" cy="12"/>
              </a:xfrm>
              <a:custGeom>
                <a:avLst/>
                <a:gdLst>
                  <a:gd name="T0" fmla="*/ 2 w 21"/>
                  <a:gd name="T1" fmla="*/ 0 h 16"/>
                  <a:gd name="T2" fmla="*/ 4 w 21"/>
                  <a:gd name="T3" fmla="*/ 3 h 16"/>
                  <a:gd name="T4" fmla="*/ 2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7" name="Freeform 25"/>
              <p:cNvSpPr>
                <a:spLocks noChangeArrowheads="1"/>
              </p:cNvSpPr>
              <p:nvPr/>
            </p:nvSpPr>
            <p:spPr bwMode="auto">
              <a:xfrm>
                <a:off x="1251" y="447"/>
                <a:ext cx="44" cy="17"/>
              </a:xfrm>
              <a:custGeom>
                <a:avLst/>
                <a:gdLst>
                  <a:gd name="T0" fmla="*/ 5 w 51"/>
                  <a:gd name="T1" fmla="*/ 0 h 24"/>
                  <a:gd name="T2" fmla="*/ 3 w 51"/>
                  <a:gd name="T3" fmla="*/ 2 h 24"/>
                  <a:gd name="T4" fmla="*/ 11 w 51"/>
                  <a:gd name="T5" fmla="*/ 3 h 24"/>
                  <a:gd name="T6" fmla="*/ 14 w 51"/>
                  <a:gd name="T7" fmla="*/ 1 h 24"/>
                  <a:gd name="T8" fmla="*/ 5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8" name="Freeform 26"/>
              <p:cNvSpPr>
                <a:spLocks noChangeArrowheads="1"/>
              </p:cNvSpPr>
              <p:nvPr/>
            </p:nvSpPr>
            <p:spPr bwMode="auto">
              <a:xfrm>
                <a:off x="1136" y="255"/>
                <a:ext cx="44" cy="17"/>
              </a:xfrm>
              <a:custGeom>
                <a:avLst/>
                <a:gdLst>
                  <a:gd name="T0" fmla="*/ 5 w 51"/>
                  <a:gd name="T1" fmla="*/ 0 h 24"/>
                  <a:gd name="T2" fmla="*/ 3 w 51"/>
                  <a:gd name="T3" fmla="*/ 2 h 24"/>
                  <a:gd name="T4" fmla="*/ 11 w 51"/>
                  <a:gd name="T5" fmla="*/ 3 h 24"/>
                  <a:gd name="T6" fmla="*/ 14 w 51"/>
                  <a:gd name="T7" fmla="*/ 1 h 24"/>
                  <a:gd name="T8" fmla="*/ 5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9" name="Freeform 27"/>
              <p:cNvSpPr>
                <a:spLocks noChangeArrowheads="1"/>
              </p:cNvSpPr>
              <p:nvPr/>
            </p:nvSpPr>
            <p:spPr bwMode="auto">
              <a:xfrm>
                <a:off x="1211" y="88"/>
                <a:ext cx="45" cy="17"/>
              </a:xfrm>
              <a:custGeom>
                <a:avLst/>
                <a:gdLst>
                  <a:gd name="T0" fmla="*/ 6 w 51"/>
                  <a:gd name="T1" fmla="*/ 0 h 24"/>
                  <a:gd name="T2" fmla="*/ 4 w 51"/>
                  <a:gd name="T3" fmla="*/ 2 h 24"/>
                  <a:gd name="T4" fmla="*/ 13 w 51"/>
                  <a:gd name="T5" fmla="*/ 3 h 24"/>
                  <a:gd name="T6" fmla="*/ 16 w 51"/>
                  <a:gd name="T7" fmla="*/ 1 h 24"/>
                  <a:gd name="T8" fmla="*/ 6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0" name="Freeform 28"/>
              <p:cNvSpPr>
                <a:spLocks noChangeArrowheads="1"/>
              </p:cNvSpPr>
              <p:nvPr/>
            </p:nvSpPr>
            <p:spPr bwMode="auto">
              <a:xfrm>
                <a:off x="1284" y="189"/>
                <a:ext cx="43" cy="17"/>
              </a:xfrm>
              <a:custGeom>
                <a:avLst/>
                <a:gdLst>
                  <a:gd name="T0" fmla="*/ 5 w 51"/>
                  <a:gd name="T1" fmla="*/ 0 h 24"/>
                  <a:gd name="T2" fmla="*/ 3 w 51"/>
                  <a:gd name="T3" fmla="*/ 2 h 24"/>
                  <a:gd name="T4" fmla="*/ 9 w 51"/>
                  <a:gd name="T5" fmla="*/ 3 h 24"/>
                  <a:gd name="T6" fmla="*/ 12 w 51"/>
                  <a:gd name="T7" fmla="*/ 1 h 24"/>
                  <a:gd name="T8" fmla="*/ 5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1" name="Freeform 29"/>
              <p:cNvSpPr>
                <a:spLocks noChangeArrowheads="1"/>
              </p:cNvSpPr>
              <p:nvPr/>
            </p:nvSpPr>
            <p:spPr bwMode="auto">
              <a:xfrm>
                <a:off x="1302" y="0"/>
                <a:ext cx="801" cy="323"/>
              </a:xfrm>
              <a:custGeom>
                <a:avLst/>
                <a:gdLst>
                  <a:gd name="T0" fmla="*/ 12 w 929"/>
                  <a:gd name="T1" fmla="*/ 6 h 462"/>
                  <a:gd name="T2" fmla="*/ 3 w 929"/>
                  <a:gd name="T3" fmla="*/ 10 h 462"/>
                  <a:gd name="T4" fmla="*/ 15 w 929"/>
                  <a:gd name="T5" fmla="*/ 12 h 462"/>
                  <a:gd name="T6" fmla="*/ 7 w 929"/>
                  <a:gd name="T7" fmla="*/ 14 h 462"/>
                  <a:gd name="T8" fmla="*/ 43 w 929"/>
                  <a:gd name="T9" fmla="*/ 15 h 462"/>
                  <a:gd name="T10" fmla="*/ 58 w 929"/>
                  <a:gd name="T11" fmla="*/ 15 h 462"/>
                  <a:gd name="T12" fmla="*/ 103 w 929"/>
                  <a:gd name="T13" fmla="*/ 9 h 462"/>
                  <a:gd name="T14" fmla="*/ 123 w 929"/>
                  <a:gd name="T15" fmla="*/ 7 h 462"/>
                  <a:gd name="T16" fmla="*/ 133 w 929"/>
                  <a:gd name="T17" fmla="*/ 9 h 462"/>
                  <a:gd name="T18" fmla="*/ 112 w 929"/>
                  <a:gd name="T19" fmla="*/ 10 h 462"/>
                  <a:gd name="T20" fmla="*/ 100 w 929"/>
                  <a:gd name="T21" fmla="*/ 13 h 462"/>
                  <a:gd name="T22" fmla="*/ 105 w 929"/>
                  <a:gd name="T23" fmla="*/ 14 h 462"/>
                  <a:gd name="T24" fmla="*/ 106 w 929"/>
                  <a:gd name="T25" fmla="*/ 19 h 462"/>
                  <a:gd name="T26" fmla="*/ 143 w 929"/>
                  <a:gd name="T27" fmla="*/ 22 h 462"/>
                  <a:gd name="T28" fmla="*/ 138 w 929"/>
                  <a:gd name="T29" fmla="*/ 24 h 462"/>
                  <a:gd name="T30" fmla="*/ 151 w 929"/>
                  <a:gd name="T31" fmla="*/ 29 h 462"/>
                  <a:gd name="T32" fmla="*/ 143 w 929"/>
                  <a:gd name="T33" fmla="*/ 31 h 462"/>
                  <a:gd name="T34" fmla="*/ 133 w 929"/>
                  <a:gd name="T35" fmla="*/ 35 h 462"/>
                  <a:gd name="T36" fmla="*/ 121 w 929"/>
                  <a:gd name="T37" fmla="*/ 38 h 462"/>
                  <a:gd name="T38" fmla="*/ 120 w 929"/>
                  <a:gd name="T39" fmla="*/ 50 h 462"/>
                  <a:gd name="T40" fmla="*/ 137 w 929"/>
                  <a:gd name="T41" fmla="*/ 52 h 462"/>
                  <a:gd name="T42" fmla="*/ 160 w 929"/>
                  <a:gd name="T43" fmla="*/ 52 h 462"/>
                  <a:gd name="T44" fmla="*/ 170 w 929"/>
                  <a:gd name="T45" fmla="*/ 50 h 462"/>
                  <a:gd name="T46" fmla="*/ 208 w 929"/>
                  <a:gd name="T47" fmla="*/ 41 h 462"/>
                  <a:gd name="T48" fmla="*/ 235 w 929"/>
                  <a:gd name="T49" fmla="*/ 39 h 462"/>
                  <a:gd name="T50" fmla="*/ 266 w 929"/>
                  <a:gd name="T51" fmla="*/ 36 h 462"/>
                  <a:gd name="T52" fmla="*/ 295 w 929"/>
                  <a:gd name="T53" fmla="*/ 34 h 462"/>
                  <a:gd name="T54" fmla="*/ 313 w 929"/>
                  <a:gd name="T55" fmla="*/ 30 h 462"/>
                  <a:gd name="T56" fmla="*/ 329 w 929"/>
                  <a:gd name="T57" fmla="*/ 24 h 462"/>
                  <a:gd name="T58" fmla="*/ 329 w 929"/>
                  <a:gd name="T59" fmla="*/ 18 h 462"/>
                  <a:gd name="T60" fmla="*/ 329 w 929"/>
                  <a:gd name="T61" fmla="*/ 15 h 462"/>
                  <a:gd name="T62" fmla="*/ 342 w 929"/>
                  <a:gd name="T63" fmla="*/ 10 h 462"/>
                  <a:gd name="T64" fmla="*/ 360 w 929"/>
                  <a:gd name="T65" fmla="*/ 10 h 462"/>
                  <a:gd name="T66" fmla="*/ 379 w 929"/>
                  <a:gd name="T67" fmla="*/ 6 h 462"/>
                  <a:gd name="T68" fmla="*/ 365 w 929"/>
                  <a:gd name="T69" fmla="*/ 6 h 462"/>
                  <a:gd name="T70" fmla="*/ 348 w 929"/>
                  <a:gd name="T71" fmla="*/ 5 h 462"/>
                  <a:gd name="T72" fmla="*/ 327 w 929"/>
                  <a:gd name="T73" fmla="*/ 2 h 462"/>
                  <a:gd name="T74" fmla="*/ 264 w 929"/>
                  <a:gd name="T75" fmla="*/ 3 h 462"/>
                  <a:gd name="T76" fmla="*/ 240 w 929"/>
                  <a:gd name="T77" fmla="*/ 4 h 462"/>
                  <a:gd name="T78" fmla="*/ 228 w 929"/>
                  <a:gd name="T79" fmla="*/ 4 h 462"/>
                  <a:gd name="T80" fmla="*/ 212 w 929"/>
                  <a:gd name="T81" fmla="*/ 6 h 462"/>
                  <a:gd name="T82" fmla="*/ 197 w 929"/>
                  <a:gd name="T83" fmla="*/ 3 h 462"/>
                  <a:gd name="T84" fmla="*/ 178 w 929"/>
                  <a:gd name="T85" fmla="*/ 5 h 462"/>
                  <a:gd name="T86" fmla="*/ 151 w 929"/>
                  <a:gd name="T87" fmla="*/ 6 h 462"/>
                  <a:gd name="T88" fmla="*/ 169 w 929"/>
                  <a:gd name="T89" fmla="*/ 4 h 462"/>
                  <a:gd name="T90" fmla="*/ 145 w 929"/>
                  <a:gd name="T91" fmla="*/ 1 h 462"/>
                  <a:gd name="T92" fmla="*/ 138 w 929"/>
                  <a:gd name="T93" fmla="*/ 1 h 462"/>
                  <a:gd name="T94" fmla="*/ 129 w 929"/>
                  <a:gd name="T95" fmla="*/ 1 h 462"/>
                  <a:gd name="T96" fmla="*/ 98 w 929"/>
                  <a:gd name="T97" fmla="*/ 2 h 462"/>
                  <a:gd name="T98" fmla="*/ 66 w 929"/>
                  <a:gd name="T99" fmla="*/ 3 h 462"/>
                  <a:gd name="T100" fmla="*/ 44 w 929"/>
                  <a:gd name="T101" fmla="*/ 3 h 462"/>
                  <a:gd name="T102" fmla="*/ 46 w 929"/>
                  <a:gd name="T103" fmla="*/ 8 h 462"/>
                  <a:gd name="T104" fmla="*/ 43 w 929"/>
                  <a:gd name="T105" fmla="*/ 6 h 462"/>
                  <a:gd name="T106" fmla="*/ 25 w 929"/>
                  <a:gd name="T107" fmla="*/ 5 h 46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929"/>
                  <a:gd name="T163" fmla="*/ 0 h 462"/>
                  <a:gd name="T164" fmla="*/ 929 w 929"/>
                  <a:gd name="T165" fmla="*/ 462 h 46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929" h="462">
                    <a:moveTo>
                      <a:pt x="60" y="42"/>
                    </a:moveTo>
                    <a:cubicBezTo>
                      <a:pt x="40" y="45"/>
                      <a:pt x="42" y="46"/>
                      <a:pt x="28" y="56"/>
                    </a:cubicBezTo>
                    <a:cubicBezTo>
                      <a:pt x="26" y="74"/>
                      <a:pt x="27" y="75"/>
                      <a:pt x="10" y="78"/>
                    </a:cubicBezTo>
                    <a:cubicBezTo>
                      <a:pt x="4" y="82"/>
                      <a:pt x="0" y="82"/>
                      <a:pt x="6" y="92"/>
                    </a:cubicBezTo>
                    <a:cubicBezTo>
                      <a:pt x="10" y="98"/>
                      <a:pt x="21" y="96"/>
                      <a:pt x="28" y="98"/>
                    </a:cubicBezTo>
                    <a:cubicBezTo>
                      <a:pt x="31" y="99"/>
                      <a:pt x="36" y="100"/>
                      <a:pt x="36" y="100"/>
                    </a:cubicBezTo>
                    <a:cubicBezTo>
                      <a:pt x="47" y="99"/>
                      <a:pt x="69" y="97"/>
                      <a:pt x="50" y="110"/>
                    </a:cubicBezTo>
                    <a:cubicBezTo>
                      <a:pt x="37" y="108"/>
                      <a:pt x="24" y="104"/>
                      <a:pt x="16" y="116"/>
                    </a:cubicBezTo>
                    <a:cubicBezTo>
                      <a:pt x="24" y="141"/>
                      <a:pt x="68" y="125"/>
                      <a:pt x="94" y="126"/>
                    </a:cubicBezTo>
                    <a:cubicBezTo>
                      <a:pt x="98" y="129"/>
                      <a:pt x="100" y="134"/>
                      <a:pt x="104" y="136"/>
                    </a:cubicBezTo>
                    <a:cubicBezTo>
                      <a:pt x="108" y="138"/>
                      <a:pt x="116" y="140"/>
                      <a:pt x="116" y="140"/>
                    </a:cubicBezTo>
                    <a:cubicBezTo>
                      <a:pt x="129" y="138"/>
                      <a:pt x="133" y="139"/>
                      <a:pt x="142" y="130"/>
                    </a:cubicBezTo>
                    <a:cubicBezTo>
                      <a:pt x="151" y="104"/>
                      <a:pt x="179" y="110"/>
                      <a:pt x="202" y="102"/>
                    </a:cubicBezTo>
                    <a:cubicBezTo>
                      <a:pt x="219" y="96"/>
                      <a:pt x="233" y="84"/>
                      <a:pt x="250" y="78"/>
                    </a:cubicBezTo>
                    <a:cubicBezTo>
                      <a:pt x="260" y="75"/>
                      <a:pt x="269" y="74"/>
                      <a:pt x="280" y="72"/>
                    </a:cubicBezTo>
                    <a:cubicBezTo>
                      <a:pt x="287" y="71"/>
                      <a:pt x="300" y="66"/>
                      <a:pt x="300" y="66"/>
                    </a:cubicBezTo>
                    <a:cubicBezTo>
                      <a:pt x="311" y="49"/>
                      <a:pt x="336" y="54"/>
                      <a:pt x="354" y="60"/>
                    </a:cubicBezTo>
                    <a:cubicBezTo>
                      <a:pt x="367" y="79"/>
                      <a:pt x="335" y="79"/>
                      <a:pt x="324" y="80"/>
                    </a:cubicBezTo>
                    <a:cubicBezTo>
                      <a:pt x="312" y="83"/>
                      <a:pt x="306" y="93"/>
                      <a:pt x="292" y="96"/>
                    </a:cubicBezTo>
                    <a:cubicBezTo>
                      <a:pt x="284" y="94"/>
                      <a:pt x="279" y="90"/>
                      <a:pt x="272" y="88"/>
                    </a:cubicBezTo>
                    <a:cubicBezTo>
                      <a:pt x="253" y="91"/>
                      <a:pt x="232" y="96"/>
                      <a:pt x="214" y="102"/>
                    </a:cubicBezTo>
                    <a:cubicBezTo>
                      <a:pt x="223" y="108"/>
                      <a:pt x="231" y="109"/>
                      <a:pt x="242" y="112"/>
                    </a:cubicBezTo>
                    <a:cubicBezTo>
                      <a:pt x="245" y="113"/>
                      <a:pt x="250" y="114"/>
                      <a:pt x="250" y="114"/>
                    </a:cubicBezTo>
                    <a:cubicBezTo>
                      <a:pt x="251" y="116"/>
                      <a:pt x="255" y="118"/>
                      <a:pt x="254" y="120"/>
                    </a:cubicBezTo>
                    <a:cubicBezTo>
                      <a:pt x="252" y="124"/>
                      <a:pt x="242" y="128"/>
                      <a:pt x="242" y="128"/>
                    </a:cubicBezTo>
                    <a:cubicBezTo>
                      <a:pt x="233" y="141"/>
                      <a:pt x="247" y="154"/>
                      <a:pt x="260" y="158"/>
                    </a:cubicBezTo>
                    <a:cubicBezTo>
                      <a:pt x="282" y="155"/>
                      <a:pt x="295" y="151"/>
                      <a:pt x="318" y="150"/>
                    </a:cubicBezTo>
                    <a:cubicBezTo>
                      <a:pt x="334" y="155"/>
                      <a:pt x="345" y="176"/>
                      <a:pt x="350" y="192"/>
                    </a:cubicBezTo>
                    <a:cubicBezTo>
                      <a:pt x="349" y="195"/>
                      <a:pt x="350" y="199"/>
                      <a:pt x="348" y="202"/>
                    </a:cubicBezTo>
                    <a:cubicBezTo>
                      <a:pt x="345" y="206"/>
                      <a:pt x="336" y="210"/>
                      <a:pt x="336" y="210"/>
                    </a:cubicBezTo>
                    <a:cubicBezTo>
                      <a:pt x="327" y="224"/>
                      <a:pt x="332" y="235"/>
                      <a:pt x="348" y="240"/>
                    </a:cubicBezTo>
                    <a:cubicBezTo>
                      <a:pt x="358" y="237"/>
                      <a:pt x="362" y="237"/>
                      <a:pt x="368" y="246"/>
                    </a:cubicBezTo>
                    <a:cubicBezTo>
                      <a:pt x="360" y="252"/>
                      <a:pt x="346" y="246"/>
                      <a:pt x="338" y="252"/>
                    </a:cubicBezTo>
                    <a:cubicBezTo>
                      <a:pt x="326" y="260"/>
                      <a:pt x="346" y="265"/>
                      <a:pt x="348" y="266"/>
                    </a:cubicBezTo>
                    <a:cubicBezTo>
                      <a:pt x="352" y="278"/>
                      <a:pt x="347" y="279"/>
                      <a:pt x="336" y="286"/>
                    </a:cubicBezTo>
                    <a:cubicBezTo>
                      <a:pt x="332" y="289"/>
                      <a:pt x="324" y="294"/>
                      <a:pt x="324" y="294"/>
                    </a:cubicBezTo>
                    <a:cubicBezTo>
                      <a:pt x="315" y="308"/>
                      <a:pt x="320" y="303"/>
                      <a:pt x="310" y="310"/>
                    </a:cubicBezTo>
                    <a:cubicBezTo>
                      <a:pt x="306" y="316"/>
                      <a:pt x="294" y="324"/>
                      <a:pt x="294" y="324"/>
                    </a:cubicBezTo>
                    <a:cubicBezTo>
                      <a:pt x="285" y="338"/>
                      <a:pt x="288" y="331"/>
                      <a:pt x="284" y="342"/>
                    </a:cubicBezTo>
                    <a:cubicBezTo>
                      <a:pt x="285" y="374"/>
                      <a:pt x="283" y="393"/>
                      <a:pt x="292" y="420"/>
                    </a:cubicBezTo>
                    <a:cubicBezTo>
                      <a:pt x="295" y="429"/>
                      <a:pt x="307" y="435"/>
                      <a:pt x="314" y="440"/>
                    </a:cubicBezTo>
                    <a:cubicBezTo>
                      <a:pt x="319" y="444"/>
                      <a:pt x="332" y="446"/>
                      <a:pt x="332" y="446"/>
                    </a:cubicBezTo>
                    <a:cubicBezTo>
                      <a:pt x="340" y="457"/>
                      <a:pt x="345" y="459"/>
                      <a:pt x="358" y="462"/>
                    </a:cubicBezTo>
                    <a:cubicBezTo>
                      <a:pt x="376" y="459"/>
                      <a:pt x="375" y="457"/>
                      <a:pt x="388" y="448"/>
                    </a:cubicBezTo>
                    <a:cubicBezTo>
                      <a:pt x="390" y="441"/>
                      <a:pt x="394" y="435"/>
                      <a:pt x="400" y="430"/>
                    </a:cubicBezTo>
                    <a:cubicBezTo>
                      <a:pt x="404" y="427"/>
                      <a:pt x="412" y="422"/>
                      <a:pt x="412" y="422"/>
                    </a:cubicBezTo>
                    <a:cubicBezTo>
                      <a:pt x="417" y="415"/>
                      <a:pt x="451" y="367"/>
                      <a:pt x="458" y="364"/>
                    </a:cubicBezTo>
                    <a:cubicBezTo>
                      <a:pt x="475" y="356"/>
                      <a:pt x="486" y="357"/>
                      <a:pt x="506" y="356"/>
                    </a:cubicBezTo>
                    <a:cubicBezTo>
                      <a:pt x="525" y="350"/>
                      <a:pt x="533" y="342"/>
                      <a:pt x="554" y="340"/>
                    </a:cubicBezTo>
                    <a:cubicBezTo>
                      <a:pt x="560" y="338"/>
                      <a:pt x="566" y="336"/>
                      <a:pt x="572" y="334"/>
                    </a:cubicBezTo>
                    <a:cubicBezTo>
                      <a:pt x="576" y="333"/>
                      <a:pt x="584" y="330"/>
                      <a:pt x="584" y="330"/>
                    </a:cubicBezTo>
                    <a:cubicBezTo>
                      <a:pt x="603" y="311"/>
                      <a:pt x="618" y="310"/>
                      <a:pt x="646" y="308"/>
                    </a:cubicBezTo>
                    <a:cubicBezTo>
                      <a:pt x="665" y="304"/>
                      <a:pt x="684" y="303"/>
                      <a:pt x="704" y="302"/>
                    </a:cubicBezTo>
                    <a:cubicBezTo>
                      <a:pt x="712" y="299"/>
                      <a:pt x="712" y="293"/>
                      <a:pt x="720" y="290"/>
                    </a:cubicBezTo>
                    <a:cubicBezTo>
                      <a:pt x="732" y="285"/>
                      <a:pt x="743" y="285"/>
                      <a:pt x="754" y="278"/>
                    </a:cubicBezTo>
                    <a:cubicBezTo>
                      <a:pt x="756" y="271"/>
                      <a:pt x="760" y="267"/>
                      <a:pt x="762" y="260"/>
                    </a:cubicBezTo>
                    <a:cubicBezTo>
                      <a:pt x="763" y="247"/>
                      <a:pt x="762" y="233"/>
                      <a:pt x="764" y="220"/>
                    </a:cubicBezTo>
                    <a:cubicBezTo>
                      <a:pt x="764" y="219"/>
                      <a:pt x="794" y="204"/>
                      <a:pt x="800" y="200"/>
                    </a:cubicBezTo>
                    <a:cubicBezTo>
                      <a:pt x="807" y="189"/>
                      <a:pt x="808" y="186"/>
                      <a:pt x="820" y="182"/>
                    </a:cubicBezTo>
                    <a:cubicBezTo>
                      <a:pt x="825" y="166"/>
                      <a:pt x="814" y="162"/>
                      <a:pt x="802" y="154"/>
                    </a:cubicBezTo>
                    <a:cubicBezTo>
                      <a:pt x="797" y="151"/>
                      <a:pt x="790" y="142"/>
                      <a:pt x="790" y="142"/>
                    </a:cubicBezTo>
                    <a:cubicBezTo>
                      <a:pt x="786" y="131"/>
                      <a:pt x="792" y="127"/>
                      <a:pt x="802" y="124"/>
                    </a:cubicBezTo>
                    <a:cubicBezTo>
                      <a:pt x="810" y="116"/>
                      <a:pt x="813" y="98"/>
                      <a:pt x="820" y="94"/>
                    </a:cubicBezTo>
                    <a:cubicBezTo>
                      <a:pt x="824" y="92"/>
                      <a:pt x="832" y="90"/>
                      <a:pt x="832" y="90"/>
                    </a:cubicBezTo>
                    <a:cubicBezTo>
                      <a:pt x="844" y="92"/>
                      <a:pt x="848" y="92"/>
                      <a:pt x="856" y="100"/>
                    </a:cubicBezTo>
                    <a:cubicBezTo>
                      <a:pt x="863" y="98"/>
                      <a:pt x="876" y="94"/>
                      <a:pt x="876" y="94"/>
                    </a:cubicBezTo>
                    <a:cubicBezTo>
                      <a:pt x="889" y="81"/>
                      <a:pt x="906" y="77"/>
                      <a:pt x="924" y="74"/>
                    </a:cubicBezTo>
                    <a:cubicBezTo>
                      <a:pt x="929" y="67"/>
                      <a:pt x="929" y="58"/>
                      <a:pt x="922" y="52"/>
                    </a:cubicBezTo>
                    <a:cubicBezTo>
                      <a:pt x="918" y="49"/>
                      <a:pt x="910" y="44"/>
                      <a:pt x="910" y="44"/>
                    </a:cubicBezTo>
                    <a:cubicBezTo>
                      <a:pt x="894" y="47"/>
                      <a:pt x="899" y="49"/>
                      <a:pt x="888" y="56"/>
                    </a:cubicBezTo>
                    <a:cubicBezTo>
                      <a:pt x="884" y="58"/>
                      <a:pt x="876" y="60"/>
                      <a:pt x="876" y="60"/>
                    </a:cubicBezTo>
                    <a:cubicBezTo>
                      <a:pt x="853" y="59"/>
                      <a:pt x="810" y="59"/>
                      <a:pt x="848" y="46"/>
                    </a:cubicBezTo>
                    <a:cubicBezTo>
                      <a:pt x="844" y="33"/>
                      <a:pt x="831" y="37"/>
                      <a:pt x="818" y="36"/>
                    </a:cubicBezTo>
                    <a:cubicBezTo>
                      <a:pt x="809" y="33"/>
                      <a:pt x="802" y="27"/>
                      <a:pt x="794" y="22"/>
                    </a:cubicBezTo>
                    <a:cubicBezTo>
                      <a:pt x="790" y="20"/>
                      <a:pt x="782" y="18"/>
                      <a:pt x="782" y="18"/>
                    </a:cubicBezTo>
                    <a:cubicBezTo>
                      <a:pt x="727" y="19"/>
                      <a:pt x="688" y="11"/>
                      <a:pt x="642" y="26"/>
                    </a:cubicBezTo>
                    <a:cubicBezTo>
                      <a:pt x="635" y="16"/>
                      <a:pt x="632" y="18"/>
                      <a:pt x="620" y="20"/>
                    </a:cubicBezTo>
                    <a:cubicBezTo>
                      <a:pt x="611" y="34"/>
                      <a:pt x="600" y="36"/>
                      <a:pt x="584" y="38"/>
                    </a:cubicBezTo>
                    <a:cubicBezTo>
                      <a:pt x="575" y="44"/>
                      <a:pt x="581" y="46"/>
                      <a:pt x="578" y="56"/>
                    </a:cubicBezTo>
                    <a:cubicBezTo>
                      <a:pt x="572" y="47"/>
                      <a:pt x="566" y="41"/>
                      <a:pt x="556" y="38"/>
                    </a:cubicBezTo>
                    <a:cubicBezTo>
                      <a:pt x="553" y="38"/>
                      <a:pt x="539" y="39"/>
                      <a:pt x="534" y="42"/>
                    </a:cubicBezTo>
                    <a:cubicBezTo>
                      <a:pt x="528" y="46"/>
                      <a:pt x="516" y="54"/>
                      <a:pt x="516" y="54"/>
                    </a:cubicBezTo>
                    <a:cubicBezTo>
                      <a:pt x="507" y="52"/>
                      <a:pt x="503" y="51"/>
                      <a:pt x="500" y="42"/>
                    </a:cubicBezTo>
                    <a:cubicBezTo>
                      <a:pt x="505" y="28"/>
                      <a:pt x="488" y="31"/>
                      <a:pt x="478" y="30"/>
                    </a:cubicBezTo>
                    <a:cubicBezTo>
                      <a:pt x="469" y="33"/>
                      <a:pt x="473" y="37"/>
                      <a:pt x="464" y="40"/>
                    </a:cubicBezTo>
                    <a:cubicBezTo>
                      <a:pt x="447" y="34"/>
                      <a:pt x="451" y="27"/>
                      <a:pt x="432" y="40"/>
                    </a:cubicBezTo>
                    <a:cubicBezTo>
                      <a:pt x="427" y="54"/>
                      <a:pt x="427" y="52"/>
                      <a:pt x="410" y="50"/>
                    </a:cubicBezTo>
                    <a:cubicBezTo>
                      <a:pt x="391" y="52"/>
                      <a:pt x="385" y="54"/>
                      <a:pt x="366" y="52"/>
                    </a:cubicBezTo>
                    <a:cubicBezTo>
                      <a:pt x="357" y="49"/>
                      <a:pt x="356" y="46"/>
                      <a:pt x="364" y="40"/>
                    </a:cubicBezTo>
                    <a:cubicBezTo>
                      <a:pt x="380" y="42"/>
                      <a:pt x="395" y="43"/>
                      <a:pt x="410" y="38"/>
                    </a:cubicBezTo>
                    <a:cubicBezTo>
                      <a:pt x="426" y="15"/>
                      <a:pt x="386" y="21"/>
                      <a:pt x="370" y="20"/>
                    </a:cubicBezTo>
                    <a:cubicBezTo>
                      <a:pt x="364" y="16"/>
                      <a:pt x="358" y="12"/>
                      <a:pt x="352" y="8"/>
                    </a:cubicBezTo>
                    <a:cubicBezTo>
                      <a:pt x="348" y="5"/>
                      <a:pt x="340" y="0"/>
                      <a:pt x="340" y="0"/>
                    </a:cubicBezTo>
                    <a:cubicBezTo>
                      <a:pt x="338" y="1"/>
                      <a:pt x="336" y="1"/>
                      <a:pt x="334" y="2"/>
                    </a:cubicBezTo>
                    <a:cubicBezTo>
                      <a:pt x="331" y="3"/>
                      <a:pt x="329" y="3"/>
                      <a:pt x="326" y="4"/>
                    </a:cubicBezTo>
                    <a:cubicBezTo>
                      <a:pt x="322" y="5"/>
                      <a:pt x="314" y="8"/>
                      <a:pt x="314" y="8"/>
                    </a:cubicBezTo>
                    <a:cubicBezTo>
                      <a:pt x="305" y="22"/>
                      <a:pt x="288" y="6"/>
                      <a:pt x="276" y="2"/>
                    </a:cubicBezTo>
                    <a:cubicBezTo>
                      <a:pt x="270" y="3"/>
                      <a:pt x="241" y="16"/>
                      <a:pt x="240" y="16"/>
                    </a:cubicBezTo>
                    <a:cubicBezTo>
                      <a:pt x="226" y="17"/>
                      <a:pt x="212" y="17"/>
                      <a:pt x="198" y="18"/>
                    </a:cubicBezTo>
                    <a:cubicBezTo>
                      <a:pt x="183" y="19"/>
                      <a:pt x="172" y="20"/>
                      <a:pt x="160" y="28"/>
                    </a:cubicBezTo>
                    <a:cubicBezTo>
                      <a:pt x="146" y="26"/>
                      <a:pt x="141" y="27"/>
                      <a:pt x="130" y="20"/>
                    </a:cubicBezTo>
                    <a:cubicBezTo>
                      <a:pt x="123" y="22"/>
                      <a:pt x="115" y="24"/>
                      <a:pt x="108" y="26"/>
                    </a:cubicBezTo>
                    <a:cubicBezTo>
                      <a:pt x="102" y="35"/>
                      <a:pt x="113" y="41"/>
                      <a:pt x="122" y="44"/>
                    </a:cubicBezTo>
                    <a:cubicBezTo>
                      <a:pt x="125" y="52"/>
                      <a:pt x="114" y="68"/>
                      <a:pt x="114" y="68"/>
                    </a:cubicBezTo>
                    <a:cubicBezTo>
                      <a:pt x="112" y="79"/>
                      <a:pt x="111" y="82"/>
                      <a:pt x="100" y="78"/>
                    </a:cubicBezTo>
                    <a:cubicBezTo>
                      <a:pt x="93" y="67"/>
                      <a:pt x="100" y="63"/>
                      <a:pt x="104" y="52"/>
                    </a:cubicBezTo>
                    <a:cubicBezTo>
                      <a:pt x="96" y="44"/>
                      <a:pt x="91" y="36"/>
                      <a:pt x="80" y="32"/>
                    </a:cubicBezTo>
                    <a:cubicBezTo>
                      <a:pt x="73" y="34"/>
                      <a:pt x="67" y="39"/>
                      <a:pt x="60" y="42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2" name="Freeform 30"/>
              <p:cNvSpPr>
                <a:spLocks noChangeArrowheads="1"/>
              </p:cNvSpPr>
              <p:nvPr/>
            </p:nvSpPr>
            <p:spPr bwMode="auto">
              <a:xfrm>
                <a:off x="1547" y="172"/>
                <a:ext cx="45" cy="22"/>
              </a:xfrm>
              <a:custGeom>
                <a:avLst/>
                <a:gdLst>
                  <a:gd name="T0" fmla="*/ 14 w 52"/>
                  <a:gd name="T1" fmla="*/ 0 h 32"/>
                  <a:gd name="T2" fmla="*/ 3 w 52"/>
                  <a:gd name="T3" fmla="*/ 2 h 32"/>
                  <a:gd name="T4" fmla="*/ 10 w 52"/>
                  <a:gd name="T5" fmla="*/ 3 h 32"/>
                  <a:gd name="T6" fmla="*/ 17 w 52"/>
                  <a:gd name="T7" fmla="*/ 3 h 32"/>
                  <a:gd name="T8" fmla="*/ 14 w 52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32"/>
                  <a:gd name="T17" fmla="*/ 52 w 5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32">
                    <a:moveTo>
                      <a:pt x="34" y="0"/>
                    </a:moveTo>
                    <a:cubicBezTo>
                      <a:pt x="30" y="12"/>
                      <a:pt x="19" y="16"/>
                      <a:pt x="8" y="20"/>
                    </a:cubicBezTo>
                    <a:cubicBezTo>
                      <a:pt x="0" y="32"/>
                      <a:pt x="14" y="31"/>
                      <a:pt x="24" y="32"/>
                    </a:cubicBezTo>
                    <a:cubicBezTo>
                      <a:pt x="30" y="31"/>
                      <a:pt x="36" y="32"/>
                      <a:pt x="42" y="30"/>
                    </a:cubicBezTo>
                    <a:cubicBezTo>
                      <a:pt x="52" y="26"/>
                      <a:pt x="34" y="3"/>
                      <a:pt x="34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3" name="Freeform 31"/>
              <p:cNvSpPr>
                <a:spLocks noChangeArrowheads="1"/>
              </p:cNvSpPr>
              <p:nvPr/>
            </p:nvSpPr>
            <p:spPr bwMode="auto">
              <a:xfrm>
                <a:off x="1873" y="234"/>
                <a:ext cx="147" cy="50"/>
              </a:xfrm>
              <a:custGeom>
                <a:avLst/>
                <a:gdLst>
                  <a:gd name="T0" fmla="*/ 39 w 172"/>
                  <a:gd name="T1" fmla="*/ 1 h 72"/>
                  <a:gd name="T2" fmla="*/ 26 w 172"/>
                  <a:gd name="T3" fmla="*/ 1 h 72"/>
                  <a:gd name="T4" fmla="*/ 21 w 172"/>
                  <a:gd name="T5" fmla="*/ 0 h 72"/>
                  <a:gd name="T6" fmla="*/ 0 w 172"/>
                  <a:gd name="T7" fmla="*/ 3 h 72"/>
                  <a:gd name="T8" fmla="*/ 11 w 172"/>
                  <a:gd name="T9" fmla="*/ 4 h 72"/>
                  <a:gd name="T10" fmla="*/ 16 w 172"/>
                  <a:gd name="T11" fmla="*/ 7 h 72"/>
                  <a:gd name="T12" fmla="*/ 26 w 172"/>
                  <a:gd name="T13" fmla="*/ 8 h 72"/>
                  <a:gd name="T14" fmla="*/ 31 w 172"/>
                  <a:gd name="T15" fmla="*/ 8 h 72"/>
                  <a:gd name="T16" fmla="*/ 50 w 172"/>
                  <a:gd name="T17" fmla="*/ 7 h 72"/>
                  <a:gd name="T18" fmla="*/ 68 w 172"/>
                  <a:gd name="T19" fmla="*/ 5 h 72"/>
                  <a:gd name="T20" fmla="*/ 58 w 172"/>
                  <a:gd name="T21" fmla="*/ 2 h 72"/>
                  <a:gd name="T22" fmla="*/ 53 w 172"/>
                  <a:gd name="T23" fmla="*/ 1 h 72"/>
                  <a:gd name="T24" fmla="*/ 39 w 172"/>
                  <a:gd name="T25" fmla="*/ 1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2"/>
                  <a:gd name="T40" fmla="*/ 0 h 72"/>
                  <a:gd name="T41" fmla="*/ 172 w 172"/>
                  <a:gd name="T42" fmla="*/ 72 h 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2" h="72">
                    <a:moveTo>
                      <a:pt x="102" y="8"/>
                    </a:moveTo>
                    <a:cubicBezTo>
                      <a:pt x="89" y="12"/>
                      <a:pt x="78" y="8"/>
                      <a:pt x="66" y="4"/>
                    </a:cubicBezTo>
                    <a:cubicBezTo>
                      <a:pt x="62" y="3"/>
                      <a:pt x="54" y="0"/>
                      <a:pt x="54" y="0"/>
                    </a:cubicBezTo>
                    <a:cubicBezTo>
                      <a:pt x="38" y="5"/>
                      <a:pt x="12" y="16"/>
                      <a:pt x="0" y="28"/>
                    </a:cubicBezTo>
                    <a:cubicBezTo>
                      <a:pt x="4" y="39"/>
                      <a:pt x="18" y="39"/>
                      <a:pt x="28" y="40"/>
                    </a:cubicBezTo>
                    <a:cubicBezTo>
                      <a:pt x="39" y="44"/>
                      <a:pt x="41" y="60"/>
                      <a:pt x="42" y="60"/>
                    </a:cubicBezTo>
                    <a:cubicBezTo>
                      <a:pt x="50" y="63"/>
                      <a:pt x="58" y="65"/>
                      <a:pt x="66" y="68"/>
                    </a:cubicBezTo>
                    <a:cubicBezTo>
                      <a:pt x="70" y="69"/>
                      <a:pt x="78" y="72"/>
                      <a:pt x="78" y="72"/>
                    </a:cubicBezTo>
                    <a:cubicBezTo>
                      <a:pt x="92" y="71"/>
                      <a:pt x="117" y="69"/>
                      <a:pt x="130" y="60"/>
                    </a:cubicBezTo>
                    <a:cubicBezTo>
                      <a:pt x="148" y="48"/>
                      <a:pt x="150" y="46"/>
                      <a:pt x="172" y="44"/>
                    </a:cubicBezTo>
                    <a:cubicBezTo>
                      <a:pt x="169" y="29"/>
                      <a:pt x="162" y="23"/>
                      <a:pt x="148" y="18"/>
                    </a:cubicBezTo>
                    <a:cubicBezTo>
                      <a:pt x="145" y="10"/>
                      <a:pt x="144" y="7"/>
                      <a:pt x="136" y="4"/>
                    </a:cubicBezTo>
                    <a:cubicBezTo>
                      <a:pt x="134" y="4"/>
                      <a:pt x="105" y="11"/>
                      <a:pt x="102" y="8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4" name="Freeform 32"/>
              <p:cNvSpPr>
                <a:spLocks noChangeArrowheads="1"/>
              </p:cNvSpPr>
              <p:nvPr/>
            </p:nvSpPr>
            <p:spPr bwMode="auto">
              <a:xfrm>
                <a:off x="1989" y="81"/>
                <a:ext cx="45" cy="23"/>
              </a:xfrm>
              <a:custGeom>
                <a:avLst/>
                <a:gdLst>
                  <a:gd name="T0" fmla="*/ 14 w 52"/>
                  <a:gd name="T1" fmla="*/ 0 h 32"/>
                  <a:gd name="T2" fmla="*/ 3 w 52"/>
                  <a:gd name="T3" fmla="*/ 3 h 32"/>
                  <a:gd name="T4" fmla="*/ 10 w 52"/>
                  <a:gd name="T5" fmla="*/ 4 h 32"/>
                  <a:gd name="T6" fmla="*/ 17 w 52"/>
                  <a:gd name="T7" fmla="*/ 4 h 32"/>
                  <a:gd name="T8" fmla="*/ 14 w 52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32"/>
                  <a:gd name="T17" fmla="*/ 52 w 5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32">
                    <a:moveTo>
                      <a:pt x="34" y="0"/>
                    </a:moveTo>
                    <a:cubicBezTo>
                      <a:pt x="30" y="12"/>
                      <a:pt x="19" y="16"/>
                      <a:pt x="8" y="20"/>
                    </a:cubicBezTo>
                    <a:cubicBezTo>
                      <a:pt x="0" y="32"/>
                      <a:pt x="14" y="31"/>
                      <a:pt x="24" y="32"/>
                    </a:cubicBezTo>
                    <a:cubicBezTo>
                      <a:pt x="30" y="31"/>
                      <a:pt x="36" y="32"/>
                      <a:pt x="42" y="30"/>
                    </a:cubicBezTo>
                    <a:cubicBezTo>
                      <a:pt x="52" y="26"/>
                      <a:pt x="34" y="3"/>
                      <a:pt x="34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5" name="Freeform 33"/>
              <p:cNvSpPr>
                <a:spLocks noChangeArrowheads="1"/>
              </p:cNvSpPr>
              <p:nvPr/>
            </p:nvSpPr>
            <p:spPr bwMode="auto">
              <a:xfrm>
                <a:off x="2298" y="51"/>
                <a:ext cx="178" cy="59"/>
              </a:xfrm>
              <a:custGeom>
                <a:avLst/>
                <a:gdLst>
                  <a:gd name="T0" fmla="*/ 79 w 206"/>
                  <a:gd name="T1" fmla="*/ 1 h 85"/>
                  <a:gd name="T2" fmla="*/ 43 w 206"/>
                  <a:gd name="T3" fmla="*/ 1 h 85"/>
                  <a:gd name="T4" fmla="*/ 45 w 206"/>
                  <a:gd name="T5" fmla="*/ 3 h 85"/>
                  <a:gd name="T6" fmla="*/ 44 w 206"/>
                  <a:gd name="T7" fmla="*/ 4 h 85"/>
                  <a:gd name="T8" fmla="*/ 37 w 206"/>
                  <a:gd name="T9" fmla="*/ 3 h 85"/>
                  <a:gd name="T10" fmla="*/ 32 w 206"/>
                  <a:gd name="T11" fmla="*/ 2 h 85"/>
                  <a:gd name="T12" fmla="*/ 10 w 206"/>
                  <a:gd name="T13" fmla="*/ 3 h 85"/>
                  <a:gd name="T14" fmla="*/ 13 w 206"/>
                  <a:gd name="T15" fmla="*/ 6 h 85"/>
                  <a:gd name="T16" fmla="*/ 22 w 206"/>
                  <a:gd name="T17" fmla="*/ 6 h 85"/>
                  <a:gd name="T18" fmla="*/ 30 w 206"/>
                  <a:gd name="T19" fmla="*/ 8 h 85"/>
                  <a:gd name="T20" fmla="*/ 37 w 206"/>
                  <a:gd name="T21" fmla="*/ 9 h 85"/>
                  <a:gd name="T22" fmla="*/ 45 w 206"/>
                  <a:gd name="T23" fmla="*/ 8 h 85"/>
                  <a:gd name="T24" fmla="*/ 51 w 206"/>
                  <a:gd name="T25" fmla="*/ 6 h 85"/>
                  <a:gd name="T26" fmla="*/ 53 w 206"/>
                  <a:gd name="T27" fmla="*/ 6 h 85"/>
                  <a:gd name="T28" fmla="*/ 68 w 206"/>
                  <a:gd name="T29" fmla="*/ 4 h 85"/>
                  <a:gd name="T30" fmla="*/ 79 w 206"/>
                  <a:gd name="T31" fmla="*/ 3 h 85"/>
                  <a:gd name="T32" fmla="*/ 83 w 206"/>
                  <a:gd name="T33" fmla="*/ 3 h 85"/>
                  <a:gd name="T34" fmla="*/ 79 w 206"/>
                  <a:gd name="T35" fmla="*/ 1 h 8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06"/>
                  <a:gd name="T55" fmla="*/ 0 h 85"/>
                  <a:gd name="T56" fmla="*/ 206 w 206"/>
                  <a:gd name="T57" fmla="*/ 85 h 85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06" h="85">
                    <a:moveTo>
                      <a:pt x="191" y="7"/>
                    </a:moveTo>
                    <a:cubicBezTo>
                      <a:pt x="165" y="6"/>
                      <a:pt x="130" y="0"/>
                      <a:pt x="103" y="9"/>
                    </a:cubicBezTo>
                    <a:cubicBezTo>
                      <a:pt x="100" y="18"/>
                      <a:pt x="101" y="20"/>
                      <a:pt x="109" y="25"/>
                    </a:cubicBezTo>
                    <a:cubicBezTo>
                      <a:pt x="111" y="28"/>
                      <a:pt x="118" y="34"/>
                      <a:pt x="107" y="33"/>
                    </a:cubicBezTo>
                    <a:cubicBezTo>
                      <a:pt x="101" y="32"/>
                      <a:pt x="89" y="27"/>
                      <a:pt x="89" y="27"/>
                    </a:cubicBezTo>
                    <a:cubicBezTo>
                      <a:pt x="86" y="24"/>
                      <a:pt x="82" y="18"/>
                      <a:pt x="77" y="19"/>
                    </a:cubicBezTo>
                    <a:cubicBezTo>
                      <a:pt x="52" y="22"/>
                      <a:pt x="57" y="25"/>
                      <a:pt x="23" y="27"/>
                    </a:cubicBezTo>
                    <a:cubicBezTo>
                      <a:pt x="0" y="31"/>
                      <a:pt x="18" y="45"/>
                      <a:pt x="31" y="49"/>
                    </a:cubicBezTo>
                    <a:cubicBezTo>
                      <a:pt x="43" y="53"/>
                      <a:pt x="35" y="51"/>
                      <a:pt x="55" y="53"/>
                    </a:cubicBezTo>
                    <a:cubicBezTo>
                      <a:pt x="63" y="59"/>
                      <a:pt x="66" y="67"/>
                      <a:pt x="75" y="73"/>
                    </a:cubicBezTo>
                    <a:cubicBezTo>
                      <a:pt x="78" y="81"/>
                      <a:pt x="81" y="82"/>
                      <a:pt x="89" y="85"/>
                    </a:cubicBezTo>
                    <a:cubicBezTo>
                      <a:pt x="104" y="81"/>
                      <a:pt x="99" y="75"/>
                      <a:pt x="109" y="67"/>
                    </a:cubicBezTo>
                    <a:cubicBezTo>
                      <a:pt x="113" y="64"/>
                      <a:pt x="121" y="59"/>
                      <a:pt x="121" y="59"/>
                    </a:cubicBezTo>
                    <a:cubicBezTo>
                      <a:pt x="123" y="55"/>
                      <a:pt x="124" y="50"/>
                      <a:pt x="127" y="47"/>
                    </a:cubicBezTo>
                    <a:cubicBezTo>
                      <a:pt x="132" y="41"/>
                      <a:pt x="158" y="37"/>
                      <a:pt x="167" y="35"/>
                    </a:cubicBezTo>
                    <a:cubicBezTo>
                      <a:pt x="174" y="34"/>
                      <a:pt x="181" y="33"/>
                      <a:pt x="187" y="31"/>
                    </a:cubicBezTo>
                    <a:cubicBezTo>
                      <a:pt x="191" y="30"/>
                      <a:pt x="199" y="27"/>
                      <a:pt x="199" y="27"/>
                    </a:cubicBezTo>
                    <a:cubicBezTo>
                      <a:pt x="206" y="16"/>
                      <a:pt x="199" y="15"/>
                      <a:pt x="191" y="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6" name="Freeform 34"/>
              <p:cNvSpPr>
                <a:spLocks noChangeArrowheads="1"/>
              </p:cNvSpPr>
              <p:nvPr/>
            </p:nvSpPr>
            <p:spPr bwMode="auto">
              <a:xfrm>
                <a:off x="2410" y="82"/>
                <a:ext cx="55" cy="20"/>
              </a:xfrm>
              <a:custGeom>
                <a:avLst/>
                <a:gdLst>
                  <a:gd name="T0" fmla="*/ 15 w 64"/>
                  <a:gd name="T1" fmla="*/ 1 h 28"/>
                  <a:gd name="T2" fmla="*/ 3 w 64"/>
                  <a:gd name="T3" fmla="*/ 1 h 28"/>
                  <a:gd name="T4" fmla="*/ 9 w 64"/>
                  <a:gd name="T5" fmla="*/ 4 h 28"/>
                  <a:gd name="T6" fmla="*/ 21 w 64"/>
                  <a:gd name="T7" fmla="*/ 2 h 28"/>
                  <a:gd name="T8" fmla="*/ 15 w 64"/>
                  <a:gd name="T9" fmla="*/ 1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28"/>
                  <a:gd name="T17" fmla="*/ 64 w 64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28">
                    <a:moveTo>
                      <a:pt x="36" y="6"/>
                    </a:moveTo>
                    <a:cubicBezTo>
                      <a:pt x="32" y="18"/>
                      <a:pt x="19" y="0"/>
                      <a:pt x="8" y="4"/>
                    </a:cubicBezTo>
                    <a:cubicBezTo>
                      <a:pt x="0" y="16"/>
                      <a:pt x="14" y="27"/>
                      <a:pt x="24" y="28"/>
                    </a:cubicBezTo>
                    <a:cubicBezTo>
                      <a:pt x="30" y="27"/>
                      <a:pt x="48" y="16"/>
                      <a:pt x="54" y="14"/>
                    </a:cubicBezTo>
                    <a:cubicBezTo>
                      <a:pt x="64" y="10"/>
                      <a:pt x="36" y="9"/>
                      <a:pt x="36" y="6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7" name="Freeform 35"/>
              <p:cNvSpPr>
                <a:spLocks noChangeArrowheads="1"/>
              </p:cNvSpPr>
              <p:nvPr/>
            </p:nvSpPr>
            <p:spPr bwMode="auto">
              <a:xfrm>
                <a:off x="2074" y="337"/>
                <a:ext cx="125" cy="123"/>
              </a:xfrm>
              <a:custGeom>
                <a:avLst/>
                <a:gdLst>
                  <a:gd name="T0" fmla="*/ 9 w 146"/>
                  <a:gd name="T1" fmla="*/ 2 h 176"/>
                  <a:gd name="T2" fmla="*/ 0 w 146"/>
                  <a:gd name="T3" fmla="*/ 3 h 176"/>
                  <a:gd name="T4" fmla="*/ 6 w 146"/>
                  <a:gd name="T5" fmla="*/ 5 h 176"/>
                  <a:gd name="T6" fmla="*/ 13 w 146"/>
                  <a:gd name="T7" fmla="*/ 10 h 176"/>
                  <a:gd name="T8" fmla="*/ 21 w 146"/>
                  <a:gd name="T9" fmla="*/ 10 h 176"/>
                  <a:gd name="T10" fmla="*/ 20 w 146"/>
                  <a:gd name="T11" fmla="*/ 12 h 176"/>
                  <a:gd name="T12" fmla="*/ 11 w 146"/>
                  <a:gd name="T13" fmla="*/ 13 h 176"/>
                  <a:gd name="T14" fmla="*/ 7 w 146"/>
                  <a:gd name="T15" fmla="*/ 15 h 176"/>
                  <a:gd name="T16" fmla="*/ 7 w 146"/>
                  <a:gd name="T17" fmla="*/ 16 h 176"/>
                  <a:gd name="T18" fmla="*/ 12 w 146"/>
                  <a:gd name="T19" fmla="*/ 17 h 176"/>
                  <a:gd name="T20" fmla="*/ 7 w 146"/>
                  <a:gd name="T21" fmla="*/ 20 h 176"/>
                  <a:gd name="T22" fmla="*/ 8 w 146"/>
                  <a:gd name="T23" fmla="*/ 20 h 176"/>
                  <a:gd name="T24" fmla="*/ 13 w 146"/>
                  <a:gd name="T25" fmla="*/ 20 h 176"/>
                  <a:gd name="T26" fmla="*/ 23 w 146"/>
                  <a:gd name="T27" fmla="*/ 20 h 176"/>
                  <a:gd name="T28" fmla="*/ 37 w 146"/>
                  <a:gd name="T29" fmla="*/ 20 h 176"/>
                  <a:gd name="T30" fmla="*/ 43 w 146"/>
                  <a:gd name="T31" fmla="*/ 20 h 176"/>
                  <a:gd name="T32" fmla="*/ 48 w 146"/>
                  <a:gd name="T33" fmla="*/ 19 h 176"/>
                  <a:gd name="T34" fmla="*/ 50 w 146"/>
                  <a:gd name="T35" fmla="*/ 17 h 176"/>
                  <a:gd name="T36" fmla="*/ 58 w 146"/>
                  <a:gd name="T37" fmla="*/ 15 h 176"/>
                  <a:gd name="T38" fmla="*/ 43 w 146"/>
                  <a:gd name="T39" fmla="*/ 13 h 176"/>
                  <a:gd name="T40" fmla="*/ 34 w 146"/>
                  <a:gd name="T41" fmla="*/ 10 h 176"/>
                  <a:gd name="T42" fmla="*/ 33 w 146"/>
                  <a:gd name="T43" fmla="*/ 8 h 176"/>
                  <a:gd name="T44" fmla="*/ 25 w 146"/>
                  <a:gd name="T45" fmla="*/ 7 h 176"/>
                  <a:gd name="T46" fmla="*/ 33 w 146"/>
                  <a:gd name="T47" fmla="*/ 5 h 176"/>
                  <a:gd name="T48" fmla="*/ 25 w 146"/>
                  <a:gd name="T49" fmla="*/ 3 h 176"/>
                  <a:gd name="T50" fmla="*/ 28 w 146"/>
                  <a:gd name="T51" fmla="*/ 1 h 176"/>
                  <a:gd name="T52" fmla="*/ 18 w 146"/>
                  <a:gd name="T53" fmla="*/ 1 h 176"/>
                  <a:gd name="T54" fmla="*/ 12 w 146"/>
                  <a:gd name="T55" fmla="*/ 1 h 176"/>
                  <a:gd name="T56" fmla="*/ 9 w 146"/>
                  <a:gd name="T57" fmla="*/ 2 h 17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6"/>
                  <a:gd name="T88" fmla="*/ 0 h 176"/>
                  <a:gd name="T89" fmla="*/ 146 w 146"/>
                  <a:gd name="T90" fmla="*/ 176 h 17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6" h="176">
                    <a:moveTo>
                      <a:pt x="24" y="19"/>
                    </a:moveTo>
                    <a:cubicBezTo>
                      <a:pt x="13" y="23"/>
                      <a:pt x="7" y="15"/>
                      <a:pt x="0" y="25"/>
                    </a:cubicBezTo>
                    <a:cubicBezTo>
                      <a:pt x="2" y="32"/>
                      <a:pt x="14" y="43"/>
                      <a:pt x="14" y="43"/>
                    </a:cubicBezTo>
                    <a:cubicBezTo>
                      <a:pt x="19" y="58"/>
                      <a:pt x="20" y="78"/>
                      <a:pt x="34" y="87"/>
                    </a:cubicBezTo>
                    <a:cubicBezTo>
                      <a:pt x="42" y="84"/>
                      <a:pt x="45" y="86"/>
                      <a:pt x="52" y="91"/>
                    </a:cubicBezTo>
                    <a:cubicBezTo>
                      <a:pt x="57" y="105"/>
                      <a:pt x="60" y="101"/>
                      <a:pt x="50" y="107"/>
                    </a:cubicBezTo>
                    <a:cubicBezTo>
                      <a:pt x="38" y="105"/>
                      <a:pt x="32" y="101"/>
                      <a:pt x="28" y="113"/>
                    </a:cubicBezTo>
                    <a:cubicBezTo>
                      <a:pt x="32" y="129"/>
                      <a:pt x="33" y="128"/>
                      <a:pt x="16" y="131"/>
                    </a:cubicBezTo>
                    <a:cubicBezTo>
                      <a:pt x="17" y="133"/>
                      <a:pt x="16" y="136"/>
                      <a:pt x="18" y="137"/>
                    </a:cubicBezTo>
                    <a:cubicBezTo>
                      <a:pt x="21" y="139"/>
                      <a:pt x="30" y="141"/>
                      <a:pt x="30" y="141"/>
                    </a:cubicBezTo>
                    <a:cubicBezTo>
                      <a:pt x="28" y="152"/>
                      <a:pt x="21" y="159"/>
                      <a:pt x="18" y="169"/>
                    </a:cubicBezTo>
                    <a:cubicBezTo>
                      <a:pt x="19" y="171"/>
                      <a:pt x="18" y="174"/>
                      <a:pt x="20" y="175"/>
                    </a:cubicBezTo>
                    <a:cubicBezTo>
                      <a:pt x="22" y="176"/>
                      <a:pt x="32" y="171"/>
                      <a:pt x="34" y="171"/>
                    </a:cubicBezTo>
                    <a:cubicBezTo>
                      <a:pt x="42" y="170"/>
                      <a:pt x="50" y="170"/>
                      <a:pt x="58" y="169"/>
                    </a:cubicBezTo>
                    <a:cubicBezTo>
                      <a:pt x="70" y="167"/>
                      <a:pt x="80" y="167"/>
                      <a:pt x="92" y="171"/>
                    </a:cubicBezTo>
                    <a:cubicBezTo>
                      <a:pt x="98" y="170"/>
                      <a:pt x="104" y="170"/>
                      <a:pt x="110" y="169"/>
                    </a:cubicBezTo>
                    <a:cubicBezTo>
                      <a:pt x="114" y="168"/>
                      <a:pt x="122" y="165"/>
                      <a:pt x="122" y="165"/>
                    </a:cubicBezTo>
                    <a:cubicBezTo>
                      <a:pt x="124" y="158"/>
                      <a:pt x="123" y="147"/>
                      <a:pt x="128" y="141"/>
                    </a:cubicBezTo>
                    <a:cubicBezTo>
                      <a:pt x="132" y="136"/>
                      <a:pt x="146" y="133"/>
                      <a:pt x="146" y="133"/>
                    </a:cubicBezTo>
                    <a:cubicBezTo>
                      <a:pt x="142" y="105"/>
                      <a:pt x="143" y="111"/>
                      <a:pt x="110" y="109"/>
                    </a:cubicBezTo>
                    <a:cubicBezTo>
                      <a:pt x="102" y="97"/>
                      <a:pt x="103" y="88"/>
                      <a:pt x="88" y="83"/>
                    </a:cubicBezTo>
                    <a:cubicBezTo>
                      <a:pt x="85" y="79"/>
                      <a:pt x="86" y="72"/>
                      <a:pt x="82" y="69"/>
                    </a:cubicBezTo>
                    <a:cubicBezTo>
                      <a:pt x="77" y="65"/>
                      <a:pt x="69" y="65"/>
                      <a:pt x="64" y="61"/>
                    </a:cubicBezTo>
                    <a:cubicBezTo>
                      <a:pt x="52" y="43"/>
                      <a:pt x="67" y="47"/>
                      <a:pt x="86" y="45"/>
                    </a:cubicBezTo>
                    <a:cubicBezTo>
                      <a:pt x="93" y="25"/>
                      <a:pt x="83" y="29"/>
                      <a:pt x="64" y="31"/>
                    </a:cubicBezTo>
                    <a:cubicBezTo>
                      <a:pt x="62" y="25"/>
                      <a:pt x="70" y="13"/>
                      <a:pt x="70" y="13"/>
                    </a:cubicBezTo>
                    <a:cubicBezTo>
                      <a:pt x="64" y="4"/>
                      <a:pt x="56" y="3"/>
                      <a:pt x="46" y="1"/>
                    </a:cubicBezTo>
                    <a:cubicBezTo>
                      <a:pt x="35" y="3"/>
                      <a:pt x="34" y="0"/>
                      <a:pt x="30" y="9"/>
                    </a:cubicBezTo>
                    <a:cubicBezTo>
                      <a:pt x="25" y="21"/>
                      <a:pt x="29" y="24"/>
                      <a:pt x="24" y="19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8" name="Freeform 36"/>
              <p:cNvSpPr>
                <a:spLocks noChangeArrowheads="1"/>
              </p:cNvSpPr>
              <p:nvPr/>
            </p:nvSpPr>
            <p:spPr bwMode="auto">
              <a:xfrm>
                <a:off x="2012" y="381"/>
                <a:ext cx="79" cy="64"/>
              </a:xfrm>
              <a:custGeom>
                <a:avLst/>
                <a:gdLst>
                  <a:gd name="T0" fmla="*/ 23 w 92"/>
                  <a:gd name="T1" fmla="*/ 1 h 92"/>
                  <a:gd name="T2" fmla="*/ 33 w 92"/>
                  <a:gd name="T3" fmla="*/ 1 h 92"/>
                  <a:gd name="T4" fmla="*/ 37 w 92"/>
                  <a:gd name="T5" fmla="*/ 3 h 92"/>
                  <a:gd name="T6" fmla="*/ 32 w 92"/>
                  <a:gd name="T7" fmla="*/ 6 h 92"/>
                  <a:gd name="T8" fmla="*/ 18 w 92"/>
                  <a:gd name="T9" fmla="*/ 9 h 92"/>
                  <a:gd name="T10" fmla="*/ 7 w 92"/>
                  <a:gd name="T11" fmla="*/ 10 h 92"/>
                  <a:gd name="T12" fmla="*/ 3 w 92"/>
                  <a:gd name="T13" fmla="*/ 8 h 92"/>
                  <a:gd name="T14" fmla="*/ 8 w 92"/>
                  <a:gd name="T15" fmla="*/ 7 h 92"/>
                  <a:gd name="T16" fmla="*/ 6 w 92"/>
                  <a:gd name="T17" fmla="*/ 5 h 92"/>
                  <a:gd name="T18" fmla="*/ 15 w 92"/>
                  <a:gd name="T19" fmla="*/ 3 h 92"/>
                  <a:gd name="T20" fmla="*/ 23 w 92"/>
                  <a:gd name="T21" fmla="*/ 1 h 9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2"/>
                  <a:gd name="T34" fmla="*/ 0 h 92"/>
                  <a:gd name="T35" fmla="*/ 92 w 92"/>
                  <a:gd name="T36" fmla="*/ 92 h 9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2" h="92">
                    <a:moveTo>
                      <a:pt x="58" y="6"/>
                    </a:moveTo>
                    <a:cubicBezTo>
                      <a:pt x="67" y="0"/>
                      <a:pt x="73" y="2"/>
                      <a:pt x="82" y="8"/>
                    </a:cubicBezTo>
                    <a:cubicBezTo>
                      <a:pt x="91" y="22"/>
                      <a:pt x="88" y="15"/>
                      <a:pt x="92" y="26"/>
                    </a:cubicBezTo>
                    <a:cubicBezTo>
                      <a:pt x="89" y="36"/>
                      <a:pt x="82" y="37"/>
                      <a:pt x="78" y="48"/>
                    </a:cubicBezTo>
                    <a:cubicBezTo>
                      <a:pt x="85" y="69"/>
                      <a:pt x="60" y="71"/>
                      <a:pt x="46" y="76"/>
                    </a:cubicBezTo>
                    <a:cubicBezTo>
                      <a:pt x="40" y="86"/>
                      <a:pt x="28" y="86"/>
                      <a:pt x="18" y="92"/>
                    </a:cubicBezTo>
                    <a:cubicBezTo>
                      <a:pt x="9" y="90"/>
                      <a:pt x="0" y="84"/>
                      <a:pt x="8" y="72"/>
                    </a:cubicBezTo>
                    <a:cubicBezTo>
                      <a:pt x="11" y="68"/>
                      <a:pt x="20" y="64"/>
                      <a:pt x="20" y="64"/>
                    </a:cubicBezTo>
                    <a:cubicBezTo>
                      <a:pt x="23" y="55"/>
                      <a:pt x="21" y="53"/>
                      <a:pt x="14" y="46"/>
                    </a:cubicBezTo>
                    <a:cubicBezTo>
                      <a:pt x="18" y="30"/>
                      <a:pt x="28" y="36"/>
                      <a:pt x="40" y="28"/>
                    </a:cubicBezTo>
                    <a:cubicBezTo>
                      <a:pt x="56" y="17"/>
                      <a:pt x="50" y="24"/>
                      <a:pt x="58" y="6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9" name="Freeform 37"/>
              <p:cNvSpPr>
                <a:spLocks noChangeArrowheads="1"/>
              </p:cNvSpPr>
              <p:nvPr/>
            </p:nvSpPr>
            <p:spPr bwMode="auto">
              <a:xfrm>
                <a:off x="3951" y="1450"/>
                <a:ext cx="545" cy="463"/>
              </a:xfrm>
              <a:custGeom>
                <a:avLst/>
                <a:gdLst>
                  <a:gd name="T0" fmla="*/ 87 w 633"/>
                  <a:gd name="T1" fmla="*/ 1 h 660"/>
                  <a:gd name="T2" fmla="*/ 72 w 633"/>
                  <a:gd name="T3" fmla="*/ 2 h 660"/>
                  <a:gd name="T4" fmla="*/ 59 w 633"/>
                  <a:gd name="T5" fmla="*/ 6 h 660"/>
                  <a:gd name="T6" fmla="*/ 42 w 633"/>
                  <a:gd name="T7" fmla="*/ 7 h 660"/>
                  <a:gd name="T8" fmla="*/ 34 w 633"/>
                  <a:gd name="T9" fmla="*/ 9 h 660"/>
                  <a:gd name="T10" fmla="*/ 28 w 633"/>
                  <a:gd name="T11" fmla="*/ 14 h 660"/>
                  <a:gd name="T12" fmla="*/ 15 w 633"/>
                  <a:gd name="T13" fmla="*/ 20 h 660"/>
                  <a:gd name="T14" fmla="*/ 0 w 633"/>
                  <a:gd name="T15" fmla="*/ 21 h 660"/>
                  <a:gd name="T16" fmla="*/ 29 w 633"/>
                  <a:gd name="T17" fmla="*/ 39 h 660"/>
                  <a:gd name="T18" fmla="*/ 49 w 633"/>
                  <a:gd name="T19" fmla="*/ 51 h 660"/>
                  <a:gd name="T20" fmla="*/ 59 w 633"/>
                  <a:gd name="T21" fmla="*/ 53 h 660"/>
                  <a:gd name="T22" fmla="*/ 69 w 633"/>
                  <a:gd name="T23" fmla="*/ 53 h 660"/>
                  <a:gd name="T24" fmla="*/ 93 w 633"/>
                  <a:gd name="T25" fmla="*/ 52 h 660"/>
                  <a:gd name="T26" fmla="*/ 103 w 633"/>
                  <a:gd name="T27" fmla="*/ 51 h 660"/>
                  <a:gd name="T28" fmla="*/ 121 w 633"/>
                  <a:gd name="T29" fmla="*/ 53 h 660"/>
                  <a:gd name="T30" fmla="*/ 132 w 633"/>
                  <a:gd name="T31" fmla="*/ 63 h 660"/>
                  <a:gd name="T32" fmla="*/ 136 w 633"/>
                  <a:gd name="T33" fmla="*/ 62 h 660"/>
                  <a:gd name="T34" fmla="*/ 140 w 633"/>
                  <a:gd name="T35" fmla="*/ 60 h 660"/>
                  <a:gd name="T36" fmla="*/ 150 w 633"/>
                  <a:gd name="T37" fmla="*/ 65 h 660"/>
                  <a:gd name="T38" fmla="*/ 164 w 633"/>
                  <a:gd name="T39" fmla="*/ 68 h 660"/>
                  <a:gd name="T40" fmla="*/ 177 w 633"/>
                  <a:gd name="T41" fmla="*/ 72 h 660"/>
                  <a:gd name="T42" fmla="*/ 181 w 633"/>
                  <a:gd name="T43" fmla="*/ 74 h 660"/>
                  <a:gd name="T44" fmla="*/ 186 w 633"/>
                  <a:gd name="T45" fmla="*/ 74 h 660"/>
                  <a:gd name="T46" fmla="*/ 197 w 633"/>
                  <a:gd name="T47" fmla="*/ 79 h 660"/>
                  <a:gd name="T48" fmla="*/ 200 w 633"/>
                  <a:gd name="T49" fmla="*/ 75 h 660"/>
                  <a:gd name="T50" fmla="*/ 220 w 633"/>
                  <a:gd name="T51" fmla="*/ 79 h 660"/>
                  <a:gd name="T52" fmla="*/ 239 w 633"/>
                  <a:gd name="T53" fmla="*/ 79 h 660"/>
                  <a:gd name="T54" fmla="*/ 251 w 633"/>
                  <a:gd name="T55" fmla="*/ 63 h 660"/>
                  <a:gd name="T56" fmla="*/ 257 w 633"/>
                  <a:gd name="T57" fmla="*/ 55 h 660"/>
                  <a:gd name="T58" fmla="*/ 253 w 633"/>
                  <a:gd name="T59" fmla="*/ 43 h 660"/>
                  <a:gd name="T60" fmla="*/ 218 w 633"/>
                  <a:gd name="T61" fmla="*/ 32 h 660"/>
                  <a:gd name="T62" fmla="*/ 216 w 633"/>
                  <a:gd name="T63" fmla="*/ 28 h 660"/>
                  <a:gd name="T64" fmla="*/ 188 w 633"/>
                  <a:gd name="T65" fmla="*/ 21 h 660"/>
                  <a:gd name="T66" fmla="*/ 192 w 633"/>
                  <a:gd name="T67" fmla="*/ 18 h 660"/>
                  <a:gd name="T68" fmla="*/ 186 w 633"/>
                  <a:gd name="T69" fmla="*/ 15 h 660"/>
                  <a:gd name="T70" fmla="*/ 169 w 633"/>
                  <a:gd name="T71" fmla="*/ 9 h 660"/>
                  <a:gd name="T72" fmla="*/ 160 w 633"/>
                  <a:gd name="T73" fmla="*/ 4 h 660"/>
                  <a:gd name="T74" fmla="*/ 158 w 633"/>
                  <a:gd name="T75" fmla="*/ 2 h 660"/>
                  <a:gd name="T76" fmla="*/ 148 w 633"/>
                  <a:gd name="T77" fmla="*/ 18 h 660"/>
                  <a:gd name="T78" fmla="*/ 132 w 633"/>
                  <a:gd name="T79" fmla="*/ 14 h 660"/>
                  <a:gd name="T80" fmla="*/ 119 w 633"/>
                  <a:gd name="T81" fmla="*/ 13 h 660"/>
                  <a:gd name="T82" fmla="*/ 110 w 633"/>
                  <a:gd name="T83" fmla="*/ 11 h 660"/>
                  <a:gd name="T84" fmla="*/ 108 w 633"/>
                  <a:gd name="T85" fmla="*/ 8 h 660"/>
                  <a:gd name="T86" fmla="*/ 113 w 633"/>
                  <a:gd name="T87" fmla="*/ 6 h 660"/>
                  <a:gd name="T88" fmla="*/ 98 w 633"/>
                  <a:gd name="T89" fmla="*/ 2 h 660"/>
                  <a:gd name="T90" fmla="*/ 88 w 633"/>
                  <a:gd name="T91" fmla="*/ 1 h 660"/>
                  <a:gd name="T92" fmla="*/ 84 w 633"/>
                  <a:gd name="T93" fmla="*/ 1 h 660"/>
                  <a:gd name="T94" fmla="*/ 87 w 633"/>
                  <a:gd name="T95" fmla="*/ 1 h 66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633"/>
                  <a:gd name="T145" fmla="*/ 0 h 660"/>
                  <a:gd name="T146" fmla="*/ 633 w 633"/>
                  <a:gd name="T147" fmla="*/ 660 h 660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633" h="660">
                    <a:moveTo>
                      <a:pt x="212" y="11"/>
                    </a:moveTo>
                    <a:cubicBezTo>
                      <a:pt x="195" y="0"/>
                      <a:pt x="187" y="2"/>
                      <a:pt x="176" y="19"/>
                    </a:cubicBezTo>
                    <a:cubicBezTo>
                      <a:pt x="171" y="61"/>
                      <a:pt x="181" y="88"/>
                      <a:pt x="144" y="51"/>
                    </a:cubicBezTo>
                    <a:cubicBezTo>
                      <a:pt x="131" y="53"/>
                      <a:pt x="115" y="51"/>
                      <a:pt x="104" y="59"/>
                    </a:cubicBezTo>
                    <a:cubicBezTo>
                      <a:pt x="78" y="80"/>
                      <a:pt x="114" y="65"/>
                      <a:pt x="84" y="75"/>
                    </a:cubicBezTo>
                    <a:cubicBezTo>
                      <a:pt x="78" y="94"/>
                      <a:pt x="92" y="107"/>
                      <a:pt x="68" y="115"/>
                    </a:cubicBezTo>
                    <a:cubicBezTo>
                      <a:pt x="55" y="135"/>
                      <a:pt x="59" y="159"/>
                      <a:pt x="36" y="167"/>
                    </a:cubicBezTo>
                    <a:cubicBezTo>
                      <a:pt x="16" y="163"/>
                      <a:pt x="7" y="158"/>
                      <a:pt x="0" y="179"/>
                    </a:cubicBezTo>
                    <a:cubicBezTo>
                      <a:pt x="9" y="232"/>
                      <a:pt x="43" y="279"/>
                      <a:pt x="72" y="323"/>
                    </a:cubicBezTo>
                    <a:cubicBezTo>
                      <a:pt x="82" y="371"/>
                      <a:pt x="85" y="392"/>
                      <a:pt x="120" y="427"/>
                    </a:cubicBezTo>
                    <a:cubicBezTo>
                      <a:pt x="127" y="434"/>
                      <a:pt x="136" y="438"/>
                      <a:pt x="144" y="443"/>
                    </a:cubicBezTo>
                    <a:cubicBezTo>
                      <a:pt x="151" y="448"/>
                      <a:pt x="168" y="451"/>
                      <a:pt x="168" y="451"/>
                    </a:cubicBezTo>
                    <a:cubicBezTo>
                      <a:pt x="188" y="444"/>
                      <a:pt x="208" y="438"/>
                      <a:pt x="228" y="431"/>
                    </a:cubicBezTo>
                    <a:cubicBezTo>
                      <a:pt x="236" y="428"/>
                      <a:pt x="252" y="423"/>
                      <a:pt x="252" y="423"/>
                    </a:cubicBezTo>
                    <a:cubicBezTo>
                      <a:pt x="271" y="429"/>
                      <a:pt x="281" y="445"/>
                      <a:pt x="300" y="451"/>
                    </a:cubicBezTo>
                    <a:cubicBezTo>
                      <a:pt x="320" y="471"/>
                      <a:pt x="315" y="500"/>
                      <a:pt x="324" y="527"/>
                    </a:cubicBezTo>
                    <a:cubicBezTo>
                      <a:pt x="328" y="526"/>
                      <a:pt x="333" y="526"/>
                      <a:pt x="336" y="523"/>
                    </a:cubicBezTo>
                    <a:cubicBezTo>
                      <a:pt x="340" y="520"/>
                      <a:pt x="339" y="511"/>
                      <a:pt x="344" y="511"/>
                    </a:cubicBezTo>
                    <a:cubicBezTo>
                      <a:pt x="358" y="511"/>
                      <a:pt x="362" y="541"/>
                      <a:pt x="368" y="547"/>
                    </a:cubicBezTo>
                    <a:cubicBezTo>
                      <a:pt x="378" y="557"/>
                      <a:pt x="392" y="563"/>
                      <a:pt x="404" y="571"/>
                    </a:cubicBezTo>
                    <a:cubicBezTo>
                      <a:pt x="418" y="580"/>
                      <a:pt x="422" y="594"/>
                      <a:pt x="436" y="603"/>
                    </a:cubicBezTo>
                    <a:cubicBezTo>
                      <a:pt x="439" y="607"/>
                      <a:pt x="441" y="612"/>
                      <a:pt x="444" y="615"/>
                    </a:cubicBezTo>
                    <a:cubicBezTo>
                      <a:pt x="447" y="618"/>
                      <a:pt x="453" y="619"/>
                      <a:pt x="456" y="623"/>
                    </a:cubicBezTo>
                    <a:cubicBezTo>
                      <a:pt x="489" y="660"/>
                      <a:pt x="457" y="637"/>
                      <a:pt x="484" y="655"/>
                    </a:cubicBezTo>
                    <a:cubicBezTo>
                      <a:pt x="487" y="647"/>
                      <a:pt x="485" y="626"/>
                      <a:pt x="492" y="631"/>
                    </a:cubicBezTo>
                    <a:cubicBezTo>
                      <a:pt x="509" y="642"/>
                      <a:pt x="522" y="653"/>
                      <a:pt x="540" y="659"/>
                    </a:cubicBezTo>
                    <a:cubicBezTo>
                      <a:pt x="557" y="642"/>
                      <a:pt x="567" y="648"/>
                      <a:pt x="588" y="655"/>
                    </a:cubicBezTo>
                    <a:cubicBezTo>
                      <a:pt x="611" y="621"/>
                      <a:pt x="573" y="560"/>
                      <a:pt x="616" y="531"/>
                    </a:cubicBezTo>
                    <a:cubicBezTo>
                      <a:pt x="632" y="507"/>
                      <a:pt x="629" y="496"/>
                      <a:pt x="632" y="463"/>
                    </a:cubicBezTo>
                    <a:cubicBezTo>
                      <a:pt x="630" y="440"/>
                      <a:pt x="633" y="390"/>
                      <a:pt x="620" y="367"/>
                    </a:cubicBezTo>
                    <a:cubicBezTo>
                      <a:pt x="600" y="332"/>
                      <a:pt x="565" y="300"/>
                      <a:pt x="536" y="271"/>
                    </a:cubicBezTo>
                    <a:cubicBezTo>
                      <a:pt x="532" y="259"/>
                      <a:pt x="532" y="247"/>
                      <a:pt x="528" y="235"/>
                    </a:cubicBezTo>
                    <a:cubicBezTo>
                      <a:pt x="525" y="225"/>
                      <a:pt x="474" y="188"/>
                      <a:pt x="460" y="179"/>
                    </a:cubicBezTo>
                    <a:cubicBezTo>
                      <a:pt x="463" y="171"/>
                      <a:pt x="471" y="164"/>
                      <a:pt x="472" y="155"/>
                    </a:cubicBezTo>
                    <a:cubicBezTo>
                      <a:pt x="474" y="144"/>
                      <a:pt x="461" y="137"/>
                      <a:pt x="456" y="131"/>
                    </a:cubicBezTo>
                    <a:cubicBezTo>
                      <a:pt x="435" y="106"/>
                      <a:pt x="451" y="88"/>
                      <a:pt x="416" y="79"/>
                    </a:cubicBezTo>
                    <a:cubicBezTo>
                      <a:pt x="395" y="48"/>
                      <a:pt x="403" y="64"/>
                      <a:pt x="392" y="31"/>
                    </a:cubicBezTo>
                    <a:cubicBezTo>
                      <a:pt x="391" y="27"/>
                      <a:pt x="388" y="19"/>
                      <a:pt x="388" y="19"/>
                    </a:cubicBezTo>
                    <a:cubicBezTo>
                      <a:pt x="362" y="58"/>
                      <a:pt x="379" y="107"/>
                      <a:pt x="364" y="151"/>
                    </a:cubicBezTo>
                    <a:cubicBezTo>
                      <a:pt x="344" y="144"/>
                      <a:pt x="344" y="120"/>
                      <a:pt x="324" y="115"/>
                    </a:cubicBezTo>
                    <a:cubicBezTo>
                      <a:pt x="314" y="112"/>
                      <a:pt x="303" y="112"/>
                      <a:pt x="292" y="111"/>
                    </a:cubicBezTo>
                    <a:cubicBezTo>
                      <a:pt x="284" y="103"/>
                      <a:pt x="276" y="97"/>
                      <a:pt x="272" y="87"/>
                    </a:cubicBezTo>
                    <a:cubicBezTo>
                      <a:pt x="269" y="79"/>
                      <a:pt x="264" y="63"/>
                      <a:pt x="264" y="63"/>
                    </a:cubicBezTo>
                    <a:cubicBezTo>
                      <a:pt x="268" y="60"/>
                      <a:pt x="273" y="58"/>
                      <a:pt x="276" y="55"/>
                    </a:cubicBezTo>
                    <a:cubicBezTo>
                      <a:pt x="300" y="31"/>
                      <a:pt x="256" y="24"/>
                      <a:pt x="240" y="19"/>
                    </a:cubicBezTo>
                    <a:cubicBezTo>
                      <a:pt x="232" y="16"/>
                      <a:pt x="224" y="14"/>
                      <a:pt x="216" y="11"/>
                    </a:cubicBezTo>
                    <a:cubicBezTo>
                      <a:pt x="212" y="10"/>
                      <a:pt x="200" y="5"/>
                      <a:pt x="204" y="7"/>
                    </a:cubicBezTo>
                    <a:cubicBezTo>
                      <a:pt x="207" y="8"/>
                      <a:pt x="209" y="10"/>
                      <a:pt x="212" y="11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0" name="Freeform 38"/>
              <p:cNvSpPr>
                <a:spLocks noChangeArrowheads="1"/>
              </p:cNvSpPr>
              <p:nvPr/>
            </p:nvSpPr>
            <p:spPr bwMode="auto">
              <a:xfrm>
                <a:off x="4120" y="1206"/>
                <a:ext cx="367" cy="196"/>
              </a:xfrm>
              <a:custGeom>
                <a:avLst/>
                <a:gdLst>
                  <a:gd name="T0" fmla="*/ 34 w 426"/>
                  <a:gd name="T1" fmla="*/ 7 h 280"/>
                  <a:gd name="T2" fmla="*/ 28 w 426"/>
                  <a:gd name="T3" fmla="*/ 4 h 280"/>
                  <a:gd name="T4" fmla="*/ 25 w 426"/>
                  <a:gd name="T5" fmla="*/ 2 h 280"/>
                  <a:gd name="T6" fmla="*/ 22 w 426"/>
                  <a:gd name="T7" fmla="*/ 1 h 280"/>
                  <a:gd name="T8" fmla="*/ 7 w 426"/>
                  <a:gd name="T9" fmla="*/ 2 h 280"/>
                  <a:gd name="T10" fmla="*/ 18 w 426"/>
                  <a:gd name="T11" fmla="*/ 5 h 280"/>
                  <a:gd name="T12" fmla="*/ 19 w 426"/>
                  <a:gd name="T13" fmla="*/ 6 h 280"/>
                  <a:gd name="T14" fmla="*/ 10 w 426"/>
                  <a:gd name="T15" fmla="*/ 8 h 280"/>
                  <a:gd name="T16" fmla="*/ 35 w 426"/>
                  <a:gd name="T17" fmla="*/ 11 h 280"/>
                  <a:gd name="T18" fmla="*/ 51 w 426"/>
                  <a:gd name="T19" fmla="*/ 13 h 280"/>
                  <a:gd name="T20" fmla="*/ 53 w 426"/>
                  <a:gd name="T21" fmla="*/ 15 h 280"/>
                  <a:gd name="T22" fmla="*/ 58 w 426"/>
                  <a:gd name="T23" fmla="*/ 15 h 280"/>
                  <a:gd name="T24" fmla="*/ 61 w 426"/>
                  <a:gd name="T25" fmla="*/ 18 h 280"/>
                  <a:gd name="T26" fmla="*/ 53 w 426"/>
                  <a:gd name="T27" fmla="*/ 23 h 280"/>
                  <a:gd name="T28" fmla="*/ 73 w 426"/>
                  <a:gd name="T29" fmla="*/ 22 h 280"/>
                  <a:gd name="T30" fmla="*/ 78 w 426"/>
                  <a:gd name="T31" fmla="*/ 25 h 280"/>
                  <a:gd name="T32" fmla="*/ 89 w 426"/>
                  <a:gd name="T33" fmla="*/ 27 h 280"/>
                  <a:gd name="T34" fmla="*/ 94 w 426"/>
                  <a:gd name="T35" fmla="*/ 27 h 280"/>
                  <a:gd name="T36" fmla="*/ 103 w 426"/>
                  <a:gd name="T37" fmla="*/ 27 h 280"/>
                  <a:gd name="T38" fmla="*/ 113 w 426"/>
                  <a:gd name="T39" fmla="*/ 23 h 280"/>
                  <a:gd name="T40" fmla="*/ 137 w 426"/>
                  <a:gd name="T41" fmla="*/ 29 h 280"/>
                  <a:gd name="T42" fmla="*/ 149 w 426"/>
                  <a:gd name="T43" fmla="*/ 33 h 280"/>
                  <a:gd name="T44" fmla="*/ 147 w 426"/>
                  <a:gd name="T45" fmla="*/ 27 h 280"/>
                  <a:gd name="T46" fmla="*/ 137 w 426"/>
                  <a:gd name="T47" fmla="*/ 24 h 280"/>
                  <a:gd name="T48" fmla="*/ 152 w 426"/>
                  <a:gd name="T49" fmla="*/ 20 h 280"/>
                  <a:gd name="T50" fmla="*/ 166 w 426"/>
                  <a:gd name="T51" fmla="*/ 18 h 280"/>
                  <a:gd name="T52" fmla="*/ 172 w 426"/>
                  <a:gd name="T53" fmla="*/ 18 h 280"/>
                  <a:gd name="T54" fmla="*/ 173 w 426"/>
                  <a:gd name="T55" fmla="*/ 17 h 280"/>
                  <a:gd name="T56" fmla="*/ 146 w 426"/>
                  <a:gd name="T57" fmla="*/ 18 h 280"/>
                  <a:gd name="T58" fmla="*/ 125 w 426"/>
                  <a:gd name="T59" fmla="*/ 17 h 280"/>
                  <a:gd name="T60" fmla="*/ 122 w 426"/>
                  <a:gd name="T61" fmla="*/ 15 h 280"/>
                  <a:gd name="T62" fmla="*/ 120 w 426"/>
                  <a:gd name="T63" fmla="*/ 14 h 280"/>
                  <a:gd name="T64" fmla="*/ 90 w 426"/>
                  <a:gd name="T65" fmla="*/ 9 h 280"/>
                  <a:gd name="T66" fmla="*/ 66 w 426"/>
                  <a:gd name="T67" fmla="*/ 7 h 280"/>
                  <a:gd name="T68" fmla="*/ 56 w 426"/>
                  <a:gd name="T69" fmla="*/ 6 h 280"/>
                  <a:gd name="T70" fmla="*/ 33 w 426"/>
                  <a:gd name="T71" fmla="*/ 6 h 280"/>
                  <a:gd name="T72" fmla="*/ 28 w 426"/>
                  <a:gd name="T73" fmla="*/ 4 h 280"/>
                  <a:gd name="T74" fmla="*/ 28 w 426"/>
                  <a:gd name="T75" fmla="*/ 0 h 28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26"/>
                  <a:gd name="T115" fmla="*/ 0 h 280"/>
                  <a:gd name="T116" fmla="*/ 426 w 426"/>
                  <a:gd name="T117" fmla="*/ 280 h 280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26" h="280">
                    <a:moveTo>
                      <a:pt x="84" y="60"/>
                    </a:moveTo>
                    <a:cubicBezTo>
                      <a:pt x="79" y="52"/>
                      <a:pt x="70" y="45"/>
                      <a:pt x="68" y="36"/>
                    </a:cubicBezTo>
                    <a:cubicBezTo>
                      <a:pt x="67" y="29"/>
                      <a:pt x="68" y="22"/>
                      <a:pt x="64" y="16"/>
                    </a:cubicBezTo>
                    <a:cubicBezTo>
                      <a:pt x="62" y="12"/>
                      <a:pt x="56" y="13"/>
                      <a:pt x="52" y="12"/>
                    </a:cubicBezTo>
                    <a:cubicBezTo>
                      <a:pt x="40" y="13"/>
                      <a:pt x="27" y="11"/>
                      <a:pt x="16" y="16"/>
                    </a:cubicBezTo>
                    <a:cubicBezTo>
                      <a:pt x="0" y="24"/>
                      <a:pt x="43" y="40"/>
                      <a:pt x="44" y="40"/>
                    </a:cubicBezTo>
                    <a:cubicBezTo>
                      <a:pt x="45" y="44"/>
                      <a:pt x="50" y="49"/>
                      <a:pt x="48" y="52"/>
                    </a:cubicBezTo>
                    <a:cubicBezTo>
                      <a:pt x="42" y="60"/>
                      <a:pt x="24" y="68"/>
                      <a:pt x="24" y="68"/>
                    </a:cubicBezTo>
                    <a:cubicBezTo>
                      <a:pt x="38" y="88"/>
                      <a:pt x="65" y="89"/>
                      <a:pt x="88" y="92"/>
                    </a:cubicBezTo>
                    <a:cubicBezTo>
                      <a:pt x="101" y="96"/>
                      <a:pt x="124" y="112"/>
                      <a:pt x="124" y="112"/>
                    </a:cubicBezTo>
                    <a:cubicBezTo>
                      <a:pt x="125" y="116"/>
                      <a:pt x="125" y="121"/>
                      <a:pt x="128" y="124"/>
                    </a:cubicBezTo>
                    <a:cubicBezTo>
                      <a:pt x="131" y="128"/>
                      <a:pt x="137" y="128"/>
                      <a:pt x="140" y="132"/>
                    </a:cubicBezTo>
                    <a:cubicBezTo>
                      <a:pt x="144" y="139"/>
                      <a:pt x="148" y="156"/>
                      <a:pt x="148" y="156"/>
                    </a:cubicBezTo>
                    <a:cubicBezTo>
                      <a:pt x="144" y="171"/>
                      <a:pt x="137" y="181"/>
                      <a:pt x="132" y="196"/>
                    </a:cubicBezTo>
                    <a:cubicBezTo>
                      <a:pt x="151" y="209"/>
                      <a:pt x="167" y="207"/>
                      <a:pt x="180" y="188"/>
                    </a:cubicBezTo>
                    <a:cubicBezTo>
                      <a:pt x="182" y="196"/>
                      <a:pt x="184" y="211"/>
                      <a:pt x="192" y="216"/>
                    </a:cubicBezTo>
                    <a:cubicBezTo>
                      <a:pt x="199" y="220"/>
                      <a:pt x="208" y="221"/>
                      <a:pt x="216" y="224"/>
                    </a:cubicBezTo>
                    <a:cubicBezTo>
                      <a:pt x="220" y="225"/>
                      <a:pt x="228" y="228"/>
                      <a:pt x="228" y="228"/>
                    </a:cubicBezTo>
                    <a:cubicBezTo>
                      <a:pt x="236" y="227"/>
                      <a:pt x="245" y="228"/>
                      <a:pt x="252" y="224"/>
                    </a:cubicBezTo>
                    <a:cubicBezTo>
                      <a:pt x="269" y="216"/>
                      <a:pt x="252" y="204"/>
                      <a:pt x="276" y="196"/>
                    </a:cubicBezTo>
                    <a:cubicBezTo>
                      <a:pt x="296" y="209"/>
                      <a:pt x="322" y="231"/>
                      <a:pt x="336" y="252"/>
                    </a:cubicBezTo>
                    <a:cubicBezTo>
                      <a:pt x="354" y="280"/>
                      <a:pt x="343" y="273"/>
                      <a:pt x="364" y="280"/>
                    </a:cubicBezTo>
                    <a:cubicBezTo>
                      <a:pt x="376" y="262"/>
                      <a:pt x="375" y="241"/>
                      <a:pt x="360" y="224"/>
                    </a:cubicBezTo>
                    <a:cubicBezTo>
                      <a:pt x="352" y="216"/>
                      <a:pt x="336" y="200"/>
                      <a:pt x="336" y="200"/>
                    </a:cubicBezTo>
                    <a:cubicBezTo>
                      <a:pt x="323" y="162"/>
                      <a:pt x="322" y="174"/>
                      <a:pt x="372" y="168"/>
                    </a:cubicBezTo>
                    <a:cubicBezTo>
                      <a:pt x="384" y="164"/>
                      <a:pt x="396" y="160"/>
                      <a:pt x="408" y="156"/>
                    </a:cubicBezTo>
                    <a:cubicBezTo>
                      <a:pt x="412" y="155"/>
                      <a:pt x="420" y="152"/>
                      <a:pt x="420" y="152"/>
                    </a:cubicBezTo>
                    <a:cubicBezTo>
                      <a:pt x="421" y="148"/>
                      <a:pt x="426" y="144"/>
                      <a:pt x="424" y="140"/>
                    </a:cubicBezTo>
                    <a:cubicBezTo>
                      <a:pt x="420" y="131"/>
                      <a:pt x="365" y="146"/>
                      <a:pt x="356" y="148"/>
                    </a:cubicBezTo>
                    <a:cubicBezTo>
                      <a:pt x="339" y="146"/>
                      <a:pt x="316" y="152"/>
                      <a:pt x="304" y="140"/>
                    </a:cubicBezTo>
                    <a:cubicBezTo>
                      <a:pt x="301" y="137"/>
                      <a:pt x="302" y="132"/>
                      <a:pt x="300" y="128"/>
                    </a:cubicBezTo>
                    <a:cubicBezTo>
                      <a:pt x="298" y="124"/>
                      <a:pt x="296" y="119"/>
                      <a:pt x="292" y="116"/>
                    </a:cubicBezTo>
                    <a:cubicBezTo>
                      <a:pt x="272" y="98"/>
                      <a:pt x="244" y="91"/>
                      <a:pt x="220" y="80"/>
                    </a:cubicBezTo>
                    <a:cubicBezTo>
                      <a:pt x="201" y="72"/>
                      <a:pt x="180" y="67"/>
                      <a:pt x="160" y="60"/>
                    </a:cubicBezTo>
                    <a:cubicBezTo>
                      <a:pt x="152" y="57"/>
                      <a:pt x="136" y="52"/>
                      <a:pt x="136" y="52"/>
                    </a:cubicBezTo>
                    <a:cubicBezTo>
                      <a:pt x="113" y="55"/>
                      <a:pt x="98" y="64"/>
                      <a:pt x="80" y="52"/>
                    </a:cubicBezTo>
                    <a:cubicBezTo>
                      <a:pt x="70" y="38"/>
                      <a:pt x="74" y="44"/>
                      <a:pt x="68" y="32"/>
                    </a:cubicBezTo>
                    <a:lnTo>
                      <a:pt x="68" y="0"/>
                    </a:lnTo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1" name="Freeform 39"/>
              <p:cNvSpPr>
                <a:spLocks noChangeArrowheads="1"/>
              </p:cNvSpPr>
              <p:nvPr/>
            </p:nvSpPr>
            <p:spPr bwMode="auto">
              <a:xfrm>
                <a:off x="4395" y="1928"/>
                <a:ext cx="52" cy="54"/>
              </a:xfrm>
              <a:custGeom>
                <a:avLst/>
                <a:gdLst>
                  <a:gd name="T0" fmla="*/ 14 w 60"/>
                  <a:gd name="T1" fmla="*/ 2 h 78"/>
                  <a:gd name="T2" fmla="*/ 0 w 60"/>
                  <a:gd name="T3" fmla="*/ 2 h 78"/>
                  <a:gd name="T4" fmla="*/ 9 w 60"/>
                  <a:gd name="T5" fmla="*/ 5 h 78"/>
                  <a:gd name="T6" fmla="*/ 12 w 60"/>
                  <a:gd name="T7" fmla="*/ 7 h 78"/>
                  <a:gd name="T8" fmla="*/ 14 w 60"/>
                  <a:gd name="T9" fmla="*/ 8 h 78"/>
                  <a:gd name="T10" fmla="*/ 25 w 60"/>
                  <a:gd name="T11" fmla="*/ 6 h 78"/>
                  <a:gd name="T12" fmla="*/ 14 w 60"/>
                  <a:gd name="T13" fmla="*/ 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0"/>
                  <a:gd name="T22" fmla="*/ 0 h 78"/>
                  <a:gd name="T23" fmla="*/ 60 w 60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0" h="78">
                    <a:moveTo>
                      <a:pt x="32" y="18"/>
                    </a:moveTo>
                    <a:cubicBezTo>
                      <a:pt x="16" y="7"/>
                      <a:pt x="12" y="0"/>
                      <a:pt x="0" y="18"/>
                    </a:cubicBezTo>
                    <a:cubicBezTo>
                      <a:pt x="6" y="27"/>
                      <a:pt x="15" y="33"/>
                      <a:pt x="20" y="42"/>
                    </a:cubicBezTo>
                    <a:cubicBezTo>
                      <a:pt x="24" y="49"/>
                      <a:pt x="25" y="58"/>
                      <a:pt x="28" y="66"/>
                    </a:cubicBezTo>
                    <a:cubicBezTo>
                      <a:pt x="29" y="70"/>
                      <a:pt x="32" y="78"/>
                      <a:pt x="32" y="78"/>
                    </a:cubicBezTo>
                    <a:cubicBezTo>
                      <a:pt x="52" y="73"/>
                      <a:pt x="54" y="69"/>
                      <a:pt x="60" y="50"/>
                    </a:cubicBezTo>
                    <a:cubicBezTo>
                      <a:pt x="54" y="32"/>
                      <a:pt x="50" y="27"/>
                      <a:pt x="32" y="18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2" name="Freeform 40"/>
              <p:cNvSpPr>
                <a:spLocks noChangeArrowheads="1"/>
              </p:cNvSpPr>
              <p:nvPr/>
            </p:nvSpPr>
            <p:spPr bwMode="auto">
              <a:xfrm>
                <a:off x="4551" y="1844"/>
                <a:ext cx="189" cy="79"/>
              </a:xfrm>
              <a:custGeom>
                <a:avLst/>
                <a:gdLst>
                  <a:gd name="T0" fmla="*/ 19 w 219"/>
                  <a:gd name="T1" fmla="*/ 8 h 113"/>
                  <a:gd name="T2" fmla="*/ 16 w 219"/>
                  <a:gd name="T3" fmla="*/ 7 h 113"/>
                  <a:gd name="T4" fmla="*/ 6 w 219"/>
                  <a:gd name="T5" fmla="*/ 8 h 113"/>
                  <a:gd name="T6" fmla="*/ 16 w 219"/>
                  <a:gd name="T7" fmla="*/ 13 h 113"/>
                  <a:gd name="T8" fmla="*/ 51 w 219"/>
                  <a:gd name="T9" fmla="*/ 10 h 113"/>
                  <a:gd name="T10" fmla="*/ 61 w 219"/>
                  <a:gd name="T11" fmla="*/ 8 h 113"/>
                  <a:gd name="T12" fmla="*/ 71 w 219"/>
                  <a:gd name="T13" fmla="*/ 7 h 113"/>
                  <a:gd name="T14" fmla="*/ 91 w 219"/>
                  <a:gd name="T15" fmla="*/ 2 h 113"/>
                  <a:gd name="T16" fmla="*/ 87 w 219"/>
                  <a:gd name="T17" fmla="*/ 0 h 113"/>
                  <a:gd name="T18" fmla="*/ 73 w 219"/>
                  <a:gd name="T19" fmla="*/ 2 h 113"/>
                  <a:gd name="T20" fmla="*/ 44 w 219"/>
                  <a:gd name="T21" fmla="*/ 5 h 113"/>
                  <a:gd name="T22" fmla="*/ 35 w 219"/>
                  <a:gd name="T23" fmla="*/ 5 h 113"/>
                  <a:gd name="T24" fmla="*/ 24 w 219"/>
                  <a:gd name="T25" fmla="*/ 6 h 113"/>
                  <a:gd name="T26" fmla="*/ 19 w 219"/>
                  <a:gd name="T27" fmla="*/ 8 h 11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19"/>
                  <a:gd name="T43" fmla="*/ 0 h 113"/>
                  <a:gd name="T44" fmla="*/ 219 w 219"/>
                  <a:gd name="T45" fmla="*/ 113 h 11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19" h="113">
                    <a:moveTo>
                      <a:pt x="47" y="73"/>
                    </a:moveTo>
                    <a:cubicBezTo>
                      <a:pt x="44" y="69"/>
                      <a:pt x="44" y="62"/>
                      <a:pt x="39" y="61"/>
                    </a:cubicBezTo>
                    <a:cubicBezTo>
                      <a:pt x="31" y="60"/>
                      <a:pt x="15" y="69"/>
                      <a:pt x="15" y="69"/>
                    </a:cubicBezTo>
                    <a:cubicBezTo>
                      <a:pt x="0" y="91"/>
                      <a:pt x="20" y="101"/>
                      <a:pt x="39" y="113"/>
                    </a:cubicBezTo>
                    <a:cubicBezTo>
                      <a:pt x="67" y="107"/>
                      <a:pt x="96" y="98"/>
                      <a:pt x="123" y="89"/>
                    </a:cubicBezTo>
                    <a:cubicBezTo>
                      <a:pt x="132" y="86"/>
                      <a:pt x="139" y="78"/>
                      <a:pt x="147" y="73"/>
                    </a:cubicBezTo>
                    <a:cubicBezTo>
                      <a:pt x="154" y="68"/>
                      <a:pt x="171" y="65"/>
                      <a:pt x="171" y="65"/>
                    </a:cubicBezTo>
                    <a:cubicBezTo>
                      <a:pt x="186" y="50"/>
                      <a:pt x="207" y="36"/>
                      <a:pt x="219" y="19"/>
                    </a:cubicBezTo>
                    <a:cubicBezTo>
                      <a:pt x="215" y="16"/>
                      <a:pt x="215" y="0"/>
                      <a:pt x="210" y="0"/>
                    </a:cubicBezTo>
                    <a:cubicBezTo>
                      <a:pt x="205" y="0"/>
                      <a:pt x="183" y="15"/>
                      <a:pt x="179" y="17"/>
                    </a:cubicBezTo>
                    <a:cubicBezTo>
                      <a:pt x="159" y="26"/>
                      <a:pt x="129" y="37"/>
                      <a:pt x="107" y="41"/>
                    </a:cubicBezTo>
                    <a:cubicBezTo>
                      <a:pt x="99" y="42"/>
                      <a:pt x="91" y="43"/>
                      <a:pt x="83" y="45"/>
                    </a:cubicBezTo>
                    <a:cubicBezTo>
                      <a:pt x="75" y="47"/>
                      <a:pt x="59" y="53"/>
                      <a:pt x="59" y="53"/>
                    </a:cubicBezTo>
                    <a:cubicBezTo>
                      <a:pt x="49" y="67"/>
                      <a:pt x="53" y="61"/>
                      <a:pt x="47" y="73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" name="Freeform 41"/>
              <p:cNvSpPr>
                <a:spLocks noChangeArrowheads="1"/>
              </p:cNvSpPr>
              <p:nvPr/>
            </p:nvSpPr>
            <p:spPr bwMode="auto">
              <a:xfrm>
                <a:off x="4747" y="1797"/>
                <a:ext cx="119" cy="86"/>
              </a:xfrm>
              <a:custGeom>
                <a:avLst/>
                <a:gdLst>
                  <a:gd name="T0" fmla="*/ 5 w 139"/>
                  <a:gd name="T1" fmla="*/ 8 h 122"/>
                  <a:gd name="T2" fmla="*/ 3 w 139"/>
                  <a:gd name="T3" fmla="*/ 11 h 122"/>
                  <a:gd name="T4" fmla="*/ 0 w 139"/>
                  <a:gd name="T5" fmla="*/ 13 h 122"/>
                  <a:gd name="T6" fmla="*/ 15 w 139"/>
                  <a:gd name="T7" fmla="*/ 14 h 122"/>
                  <a:gd name="T8" fmla="*/ 21 w 139"/>
                  <a:gd name="T9" fmla="*/ 12 h 122"/>
                  <a:gd name="T10" fmla="*/ 49 w 139"/>
                  <a:gd name="T11" fmla="*/ 8 h 122"/>
                  <a:gd name="T12" fmla="*/ 53 w 139"/>
                  <a:gd name="T13" fmla="*/ 6 h 122"/>
                  <a:gd name="T14" fmla="*/ 44 w 139"/>
                  <a:gd name="T15" fmla="*/ 4 h 122"/>
                  <a:gd name="T16" fmla="*/ 39 w 139"/>
                  <a:gd name="T17" fmla="*/ 3 h 122"/>
                  <a:gd name="T18" fmla="*/ 25 w 139"/>
                  <a:gd name="T19" fmla="*/ 1 h 122"/>
                  <a:gd name="T20" fmla="*/ 21 w 139"/>
                  <a:gd name="T21" fmla="*/ 4 h 122"/>
                  <a:gd name="T22" fmla="*/ 5 w 139"/>
                  <a:gd name="T23" fmla="*/ 8 h 12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9"/>
                  <a:gd name="T37" fmla="*/ 0 h 122"/>
                  <a:gd name="T38" fmla="*/ 139 w 139"/>
                  <a:gd name="T39" fmla="*/ 122 h 12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9" h="122">
                    <a:moveTo>
                      <a:pt x="12" y="60"/>
                    </a:moveTo>
                    <a:cubicBezTo>
                      <a:pt x="11" y="68"/>
                      <a:pt x="10" y="76"/>
                      <a:pt x="8" y="84"/>
                    </a:cubicBezTo>
                    <a:cubicBezTo>
                      <a:pt x="6" y="92"/>
                      <a:pt x="0" y="108"/>
                      <a:pt x="0" y="108"/>
                    </a:cubicBezTo>
                    <a:cubicBezTo>
                      <a:pt x="14" y="118"/>
                      <a:pt x="19" y="122"/>
                      <a:pt x="36" y="116"/>
                    </a:cubicBezTo>
                    <a:cubicBezTo>
                      <a:pt x="46" y="86"/>
                      <a:pt x="31" y="122"/>
                      <a:pt x="52" y="96"/>
                    </a:cubicBezTo>
                    <a:cubicBezTo>
                      <a:pt x="83" y="57"/>
                      <a:pt x="30" y="74"/>
                      <a:pt x="124" y="68"/>
                    </a:cubicBezTo>
                    <a:cubicBezTo>
                      <a:pt x="125" y="67"/>
                      <a:pt x="139" y="48"/>
                      <a:pt x="136" y="44"/>
                    </a:cubicBezTo>
                    <a:cubicBezTo>
                      <a:pt x="130" y="36"/>
                      <a:pt x="120" y="33"/>
                      <a:pt x="112" y="28"/>
                    </a:cubicBezTo>
                    <a:cubicBezTo>
                      <a:pt x="108" y="25"/>
                      <a:pt x="100" y="20"/>
                      <a:pt x="100" y="20"/>
                    </a:cubicBezTo>
                    <a:cubicBezTo>
                      <a:pt x="89" y="4"/>
                      <a:pt x="92" y="0"/>
                      <a:pt x="64" y="12"/>
                    </a:cubicBezTo>
                    <a:cubicBezTo>
                      <a:pt x="57" y="15"/>
                      <a:pt x="55" y="30"/>
                      <a:pt x="52" y="36"/>
                    </a:cubicBezTo>
                    <a:cubicBezTo>
                      <a:pt x="46" y="49"/>
                      <a:pt x="26" y="60"/>
                      <a:pt x="12" y="6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" name="Freeform 42"/>
              <p:cNvSpPr>
                <a:spLocks noChangeArrowheads="1"/>
              </p:cNvSpPr>
              <p:nvPr/>
            </p:nvSpPr>
            <p:spPr bwMode="auto">
              <a:xfrm>
                <a:off x="4810" y="1759"/>
                <a:ext cx="43" cy="24"/>
              </a:xfrm>
              <a:custGeom>
                <a:avLst/>
                <a:gdLst>
                  <a:gd name="T0" fmla="*/ 13 w 49"/>
                  <a:gd name="T1" fmla="*/ 0 h 35"/>
                  <a:gd name="T2" fmla="*/ 4 w 49"/>
                  <a:gd name="T3" fmla="*/ 1 h 35"/>
                  <a:gd name="T4" fmla="*/ 11 w 49"/>
                  <a:gd name="T5" fmla="*/ 3 h 35"/>
                  <a:gd name="T6" fmla="*/ 18 w 49"/>
                  <a:gd name="T7" fmla="*/ 2 h 35"/>
                  <a:gd name="T8" fmla="*/ 13 w 49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35"/>
                  <a:gd name="T17" fmla="*/ 49 w 49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35">
                    <a:moveTo>
                      <a:pt x="29" y="0"/>
                    </a:moveTo>
                    <a:cubicBezTo>
                      <a:pt x="25" y="12"/>
                      <a:pt x="19" y="7"/>
                      <a:pt x="8" y="11"/>
                    </a:cubicBezTo>
                    <a:cubicBezTo>
                      <a:pt x="0" y="23"/>
                      <a:pt x="14" y="34"/>
                      <a:pt x="24" y="35"/>
                    </a:cubicBezTo>
                    <a:cubicBezTo>
                      <a:pt x="30" y="34"/>
                      <a:pt x="33" y="28"/>
                      <a:pt x="39" y="26"/>
                    </a:cubicBezTo>
                    <a:cubicBezTo>
                      <a:pt x="49" y="22"/>
                      <a:pt x="29" y="3"/>
                      <a:pt x="2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5" name="Freeform 43"/>
              <p:cNvSpPr>
                <a:spLocks noChangeArrowheads="1"/>
              </p:cNvSpPr>
              <p:nvPr/>
            </p:nvSpPr>
            <p:spPr bwMode="auto">
              <a:xfrm>
                <a:off x="2828" y="1304"/>
                <a:ext cx="142" cy="188"/>
              </a:xfrm>
              <a:custGeom>
                <a:avLst/>
                <a:gdLst>
                  <a:gd name="T0" fmla="*/ 54 w 164"/>
                  <a:gd name="T1" fmla="*/ 0 h 268"/>
                  <a:gd name="T2" fmla="*/ 44 w 164"/>
                  <a:gd name="T3" fmla="*/ 4 h 268"/>
                  <a:gd name="T4" fmla="*/ 36 w 164"/>
                  <a:gd name="T5" fmla="*/ 8 h 268"/>
                  <a:gd name="T6" fmla="*/ 15 w 164"/>
                  <a:gd name="T7" fmla="*/ 10 h 268"/>
                  <a:gd name="T8" fmla="*/ 12 w 164"/>
                  <a:gd name="T9" fmla="*/ 11 h 268"/>
                  <a:gd name="T10" fmla="*/ 7 w 164"/>
                  <a:gd name="T11" fmla="*/ 12 h 268"/>
                  <a:gd name="T12" fmla="*/ 9 w 164"/>
                  <a:gd name="T13" fmla="*/ 15 h 268"/>
                  <a:gd name="T14" fmla="*/ 12 w 164"/>
                  <a:gd name="T15" fmla="*/ 18 h 268"/>
                  <a:gd name="T16" fmla="*/ 0 w 164"/>
                  <a:gd name="T17" fmla="*/ 24 h 268"/>
                  <a:gd name="T18" fmla="*/ 12 w 164"/>
                  <a:gd name="T19" fmla="*/ 31 h 268"/>
                  <a:gd name="T20" fmla="*/ 22 w 164"/>
                  <a:gd name="T21" fmla="*/ 32 h 268"/>
                  <a:gd name="T22" fmla="*/ 36 w 164"/>
                  <a:gd name="T23" fmla="*/ 26 h 268"/>
                  <a:gd name="T24" fmla="*/ 44 w 164"/>
                  <a:gd name="T25" fmla="*/ 23 h 268"/>
                  <a:gd name="T26" fmla="*/ 54 w 164"/>
                  <a:gd name="T27" fmla="*/ 14 h 268"/>
                  <a:gd name="T28" fmla="*/ 59 w 164"/>
                  <a:gd name="T29" fmla="*/ 9 h 268"/>
                  <a:gd name="T30" fmla="*/ 70 w 164"/>
                  <a:gd name="T31" fmla="*/ 9 h 268"/>
                  <a:gd name="T32" fmla="*/ 54 w 164"/>
                  <a:gd name="T33" fmla="*/ 0 h 26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64"/>
                  <a:gd name="T52" fmla="*/ 0 h 268"/>
                  <a:gd name="T53" fmla="*/ 164 w 164"/>
                  <a:gd name="T54" fmla="*/ 268 h 26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64" h="268">
                    <a:moveTo>
                      <a:pt x="128" y="0"/>
                    </a:moveTo>
                    <a:cubicBezTo>
                      <a:pt x="123" y="16"/>
                      <a:pt x="120" y="23"/>
                      <a:pt x="104" y="28"/>
                    </a:cubicBezTo>
                    <a:cubicBezTo>
                      <a:pt x="102" y="35"/>
                      <a:pt x="97" y="57"/>
                      <a:pt x="88" y="64"/>
                    </a:cubicBezTo>
                    <a:cubicBezTo>
                      <a:pt x="75" y="75"/>
                      <a:pt x="51" y="74"/>
                      <a:pt x="36" y="84"/>
                    </a:cubicBezTo>
                    <a:cubicBezTo>
                      <a:pt x="33" y="88"/>
                      <a:pt x="32" y="93"/>
                      <a:pt x="28" y="96"/>
                    </a:cubicBezTo>
                    <a:cubicBezTo>
                      <a:pt x="25" y="99"/>
                      <a:pt x="17" y="96"/>
                      <a:pt x="16" y="100"/>
                    </a:cubicBezTo>
                    <a:cubicBezTo>
                      <a:pt x="14" y="110"/>
                      <a:pt x="18" y="121"/>
                      <a:pt x="20" y="132"/>
                    </a:cubicBezTo>
                    <a:cubicBezTo>
                      <a:pt x="22" y="140"/>
                      <a:pt x="28" y="156"/>
                      <a:pt x="28" y="156"/>
                    </a:cubicBezTo>
                    <a:cubicBezTo>
                      <a:pt x="13" y="166"/>
                      <a:pt x="6" y="183"/>
                      <a:pt x="0" y="200"/>
                    </a:cubicBezTo>
                    <a:cubicBezTo>
                      <a:pt x="3" y="210"/>
                      <a:pt x="19" y="254"/>
                      <a:pt x="28" y="260"/>
                    </a:cubicBezTo>
                    <a:cubicBezTo>
                      <a:pt x="35" y="264"/>
                      <a:pt x="52" y="268"/>
                      <a:pt x="52" y="268"/>
                    </a:cubicBezTo>
                    <a:cubicBezTo>
                      <a:pt x="85" y="261"/>
                      <a:pt x="79" y="244"/>
                      <a:pt x="88" y="216"/>
                    </a:cubicBezTo>
                    <a:cubicBezTo>
                      <a:pt x="91" y="207"/>
                      <a:pt x="99" y="200"/>
                      <a:pt x="104" y="192"/>
                    </a:cubicBezTo>
                    <a:cubicBezTo>
                      <a:pt x="116" y="174"/>
                      <a:pt x="121" y="136"/>
                      <a:pt x="128" y="116"/>
                    </a:cubicBezTo>
                    <a:cubicBezTo>
                      <a:pt x="131" y="108"/>
                      <a:pt x="134" y="79"/>
                      <a:pt x="140" y="76"/>
                    </a:cubicBezTo>
                    <a:cubicBezTo>
                      <a:pt x="147" y="72"/>
                      <a:pt x="156" y="73"/>
                      <a:pt x="164" y="72"/>
                    </a:cubicBezTo>
                    <a:cubicBezTo>
                      <a:pt x="158" y="19"/>
                      <a:pt x="161" y="33"/>
                      <a:pt x="12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6" name="Freeform 44"/>
              <p:cNvSpPr>
                <a:spLocks noChangeArrowheads="1"/>
              </p:cNvSpPr>
              <p:nvPr/>
            </p:nvSpPr>
            <p:spPr bwMode="auto">
              <a:xfrm>
                <a:off x="3440" y="1013"/>
                <a:ext cx="57" cy="57"/>
              </a:xfrm>
              <a:custGeom>
                <a:avLst/>
                <a:gdLst>
                  <a:gd name="T0" fmla="*/ 12 w 66"/>
                  <a:gd name="T1" fmla="*/ 0 h 81"/>
                  <a:gd name="T2" fmla="*/ 10 w 66"/>
                  <a:gd name="T3" fmla="*/ 8 h 81"/>
                  <a:gd name="T4" fmla="*/ 12 w 66"/>
                  <a:gd name="T5" fmla="*/ 9 h 81"/>
                  <a:gd name="T6" fmla="*/ 16 w 66"/>
                  <a:gd name="T7" fmla="*/ 9 h 81"/>
                  <a:gd name="T8" fmla="*/ 23 w 66"/>
                  <a:gd name="T9" fmla="*/ 9 h 81"/>
                  <a:gd name="T10" fmla="*/ 12 w 66"/>
                  <a:gd name="T11" fmla="*/ 0 h 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6"/>
                  <a:gd name="T19" fmla="*/ 0 h 81"/>
                  <a:gd name="T20" fmla="*/ 66 w 66"/>
                  <a:gd name="T21" fmla="*/ 81 h 8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6" h="81">
                    <a:moveTo>
                      <a:pt x="29" y="0"/>
                    </a:moveTo>
                    <a:cubicBezTo>
                      <a:pt x="0" y="10"/>
                      <a:pt x="20" y="38"/>
                      <a:pt x="25" y="60"/>
                    </a:cubicBezTo>
                    <a:cubicBezTo>
                      <a:pt x="26" y="65"/>
                      <a:pt x="26" y="72"/>
                      <a:pt x="29" y="76"/>
                    </a:cubicBezTo>
                    <a:cubicBezTo>
                      <a:pt x="32" y="79"/>
                      <a:pt x="37" y="79"/>
                      <a:pt x="41" y="80"/>
                    </a:cubicBezTo>
                    <a:cubicBezTo>
                      <a:pt x="46" y="79"/>
                      <a:pt x="55" y="81"/>
                      <a:pt x="57" y="76"/>
                    </a:cubicBezTo>
                    <a:cubicBezTo>
                      <a:pt x="66" y="53"/>
                      <a:pt x="45" y="16"/>
                      <a:pt x="2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" name="Freeform 45"/>
              <p:cNvSpPr>
                <a:spLocks noChangeArrowheads="1"/>
              </p:cNvSpPr>
              <p:nvPr/>
            </p:nvSpPr>
            <p:spPr bwMode="auto">
              <a:xfrm>
                <a:off x="3823" y="1074"/>
                <a:ext cx="128" cy="171"/>
              </a:xfrm>
              <a:custGeom>
                <a:avLst/>
                <a:gdLst>
                  <a:gd name="T0" fmla="*/ 41 w 148"/>
                  <a:gd name="T1" fmla="*/ 0 h 244"/>
                  <a:gd name="T2" fmla="*/ 25 w 148"/>
                  <a:gd name="T3" fmla="*/ 10 h 244"/>
                  <a:gd name="T4" fmla="*/ 15 w 148"/>
                  <a:gd name="T5" fmla="*/ 11 h 244"/>
                  <a:gd name="T6" fmla="*/ 5 w 148"/>
                  <a:gd name="T7" fmla="*/ 13 h 244"/>
                  <a:gd name="T8" fmla="*/ 16 w 148"/>
                  <a:gd name="T9" fmla="*/ 22 h 244"/>
                  <a:gd name="T10" fmla="*/ 22 w 148"/>
                  <a:gd name="T11" fmla="*/ 27 h 244"/>
                  <a:gd name="T12" fmla="*/ 25 w 148"/>
                  <a:gd name="T13" fmla="*/ 28 h 244"/>
                  <a:gd name="T14" fmla="*/ 35 w 148"/>
                  <a:gd name="T15" fmla="*/ 29 h 244"/>
                  <a:gd name="T16" fmla="*/ 41 w 148"/>
                  <a:gd name="T17" fmla="*/ 23 h 244"/>
                  <a:gd name="T18" fmla="*/ 52 w 148"/>
                  <a:gd name="T19" fmla="*/ 20 h 244"/>
                  <a:gd name="T20" fmla="*/ 47 w 148"/>
                  <a:gd name="T21" fmla="*/ 8 h 244"/>
                  <a:gd name="T22" fmla="*/ 59 w 148"/>
                  <a:gd name="T23" fmla="*/ 6 h 244"/>
                  <a:gd name="T24" fmla="*/ 47 w 148"/>
                  <a:gd name="T25" fmla="*/ 3 h 244"/>
                  <a:gd name="T26" fmla="*/ 41 w 148"/>
                  <a:gd name="T27" fmla="*/ 0 h 24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48"/>
                  <a:gd name="T43" fmla="*/ 0 h 244"/>
                  <a:gd name="T44" fmla="*/ 148 w 148"/>
                  <a:gd name="T45" fmla="*/ 244 h 24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48" h="244">
                    <a:moveTo>
                      <a:pt x="96" y="0"/>
                    </a:moveTo>
                    <a:cubicBezTo>
                      <a:pt x="86" y="29"/>
                      <a:pt x="70" y="55"/>
                      <a:pt x="60" y="84"/>
                    </a:cubicBezTo>
                    <a:cubicBezTo>
                      <a:pt x="57" y="92"/>
                      <a:pt x="43" y="87"/>
                      <a:pt x="36" y="92"/>
                    </a:cubicBezTo>
                    <a:cubicBezTo>
                      <a:pt x="28" y="97"/>
                      <a:pt x="12" y="108"/>
                      <a:pt x="12" y="108"/>
                    </a:cubicBezTo>
                    <a:cubicBezTo>
                      <a:pt x="0" y="144"/>
                      <a:pt x="30" y="158"/>
                      <a:pt x="40" y="188"/>
                    </a:cubicBezTo>
                    <a:cubicBezTo>
                      <a:pt x="44" y="200"/>
                      <a:pt x="45" y="213"/>
                      <a:pt x="52" y="224"/>
                    </a:cubicBezTo>
                    <a:cubicBezTo>
                      <a:pt x="55" y="228"/>
                      <a:pt x="56" y="233"/>
                      <a:pt x="60" y="236"/>
                    </a:cubicBezTo>
                    <a:cubicBezTo>
                      <a:pt x="67" y="240"/>
                      <a:pt x="84" y="244"/>
                      <a:pt x="84" y="244"/>
                    </a:cubicBezTo>
                    <a:cubicBezTo>
                      <a:pt x="111" y="235"/>
                      <a:pt x="103" y="218"/>
                      <a:pt x="96" y="196"/>
                    </a:cubicBezTo>
                    <a:cubicBezTo>
                      <a:pt x="100" y="183"/>
                      <a:pt x="124" y="168"/>
                      <a:pt x="124" y="168"/>
                    </a:cubicBezTo>
                    <a:cubicBezTo>
                      <a:pt x="148" y="132"/>
                      <a:pt x="123" y="101"/>
                      <a:pt x="112" y="68"/>
                    </a:cubicBezTo>
                    <a:cubicBezTo>
                      <a:pt x="140" y="59"/>
                      <a:pt x="133" y="68"/>
                      <a:pt x="140" y="48"/>
                    </a:cubicBezTo>
                    <a:cubicBezTo>
                      <a:pt x="136" y="35"/>
                      <a:pt x="112" y="20"/>
                      <a:pt x="112" y="20"/>
                    </a:cubicBezTo>
                    <a:cubicBezTo>
                      <a:pt x="102" y="5"/>
                      <a:pt x="107" y="11"/>
                      <a:pt x="9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8" name="Freeform 46"/>
              <p:cNvSpPr>
                <a:spLocks noChangeArrowheads="1"/>
              </p:cNvSpPr>
              <p:nvPr/>
            </p:nvSpPr>
            <p:spPr bwMode="auto">
              <a:xfrm>
                <a:off x="3715" y="1021"/>
                <a:ext cx="83" cy="128"/>
              </a:xfrm>
              <a:custGeom>
                <a:avLst/>
                <a:gdLst>
                  <a:gd name="T0" fmla="*/ 20 w 96"/>
                  <a:gd name="T1" fmla="*/ 1 h 183"/>
                  <a:gd name="T2" fmla="*/ 22 w 96"/>
                  <a:gd name="T3" fmla="*/ 4 h 183"/>
                  <a:gd name="T4" fmla="*/ 25 w 96"/>
                  <a:gd name="T5" fmla="*/ 7 h 183"/>
                  <a:gd name="T6" fmla="*/ 26 w 96"/>
                  <a:gd name="T7" fmla="*/ 10 h 183"/>
                  <a:gd name="T8" fmla="*/ 29 w 96"/>
                  <a:gd name="T9" fmla="*/ 12 h 183"/>
                  <a:gd name="T10" fmla="*/ 30 w 96"/>
                  <a:gd name="T11" fmla="*/ 15 h 183"/>
                  <a:gd name="T12" fmla="*/ 23 w 96"/>
                  <a:gd name="T13" fmla="*/ 10 h 183"/>
                  <a:gd name="T14" fmla="*/ 14 w 96"/>
                  <a:gd name="T15" fmla="*/ 9 h 183"/>
                  <a:gd name="T16" fmla="*/ 3 w 96"/>
                  <a:gd name="T17" fmla="*/ 10 h 183"/>
                  <a:gd name="T18" fmla="*/ 3 w 96"/>
                  <a:gd name="T19" fmla="*/ 12 h 183"/>
                  <a:gd name="T20" fmla="*/ 16 w 96"/>
                  <a:gd name="T21" fmla="*/ 13 h 183"/>
                  <a:gd name="T22" fmla="*/ 23 w 96"/>
                  <a:gd name="T23" fmla="*/ 15 h 183"/>
                  <a:gd name="T24" fmla="*/ 30 w 96"/>
                  <a:gd name="T25" fmla="*/ 15 h 183"/>
                  <a:gd name="T26" fmla="*/ 32 w 96"/>
                  <a:gd name="T27" fmla="*/ 17 h 183"/>
                  <a:gd name="T28" fmla="*/ 41 w 96"/>
                  <a:gd name="T29" fmla="*/ 21 h 183"/>
                  <a:gd name="T30" fmla="*/ 35 w 96"/>
                  <a:gd name="T31" fmla="*/ 15 h 183"/>
                  <a:gd name="T32" fmla="*/ 34 w 96"/>
                  <a:gd name="T33" fmla="*/ 10 h 183"/>
                  <a:gd name="T34" fmla="*/ 30 w 96"/>
                  <a:gd name="T35" fmla="*/ 7 h 183"/>
                  <a:gd name="T36" fmla="*/ 26 w 96"/>
                  <a:gd name="T37" fmla="*/ 5 h 183"/>
                  <a:gd name="T38" fmla="*/ 23 w 96"/>
                  <a:gd name="T39" fmla="*/ 2 h 183"/>
                  <a:gd name="T40" fmla="*/ 20 w 96"/>
                  <a:gd name="T41" fmla="*/ 1 h 18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96"/>
                  <a:gd name="T64" fmla="*/ 0 h 183"/>
                  <a:gd name="T65" fmla="*/ 96 w 96"/>
                  <a:gd name="T66" fmla="*/ 183 h 18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96" h="183">
                    <a:moveTo>
                      <a:pt x="48" y="2"/>
                    </a:moveTo>
                    <a:cubicBezTo>
                      <a:pt x="47" y="4"/>
                      <a:pt x="49" y="25"/>
                      <a:pt x="51" y="35"/>
                    </a:cubicBezTo>
                    <a:cubicBezTo>
                      <a:pt x="53" y="45"/>
                      <a:pt x="58" y="53"/>
                      <a:pt x="60" y="62"/>
                    </a:cubicBezTo>
                    <a:cubicBezTo>
                      <a:pt x="62" y="71"/>
                      <a:pt x="61" y="85"/>
                      <a:pt x="62" y="92"/>
                    </a:cubicBezTo>
                    <a:cubicBezTo>
                      <a:pt x="63" y="99"/>
                      <a:pt x="67" y="99"/>
                      <a:pt x="68" y="105"/>
                    </a:cubicBezTo>
                    <a:cubicBezTo>
                      <a:pt x="69" y="111"/>
                      <a:pt x="73" y="128"/>
                      <a:pt x="71" y="126"/>
                    </a:cubicBezTo>
                    <a:cubicBezTo>
                      <a:pt x="69" y="124"/>
                      <a:pt x="63" y="101"/>
                      <a:pt x="57" y="93"/>
                    </a:cubicBezTo>
                    <a:cubicBezTo>
                      <a:pt x="51" y="85"/>
                      <a:pt x="44" y="80"/>
                      <a:pt x="35" y="78"/>
                    </a:cubicBezTo>
                    <a:cubicBezTo>
                      <a:pt x="26" y="76"/>
                      <a:pt x="10" y="79"/>
                      <a:pt x="5" y="83"/>
                    </a:cubicBezTo>
                    <a:cubicBezTo>
                      <a:pt x="0" y="87"/>
                      <a:pt x="2" y="97"/>
                      <a:pt x="8" y="102"/>
                    </a:cubicBezTo>
                    <a:cubicBezTo>
                      <a:pt x="14" y="107"/>
                      <a:pt x="33" y="109"/>
                      <a:pt x="41" y="114"/>
                    </a:cubicBezTo>
                    <a:cubicBezTo>
                      <a:pt x="49" y="119"/>
                      <a:pt x="52" y="132"/>
                      <a:pt x="57" y="135"/>
                    </a:cubicBezTo>
                    <a:cubicBezTo>
                      <a:pt x="62" y="138"/>
                      <a:pt x="68" y="133"/>
                      <a:pt x="71" y="135"/>
                    </a:cubicBezTo>
                    <a:cubicBezTo>
                      <a:pt x="74" y="137"/>
                      <a:pt x="74" y="143"/>
                      <a:pt x="78" y="150"/>
                    </a:cubicBezTo>
                    <a:cubicBezTo>
                      <a:pt x="82" y="157"/>
                      <a:pt x="96" y="183"/>
                      <a:pt x="96" y="179"/>
                    </a:cubicBezTo>
                    <a:cubicBezTo>
                      <a:pt x="96" y="175"/>
                      <a:pt x="84" y="140"/>
                      <a:pt x="81" y="126"/>
                    </a:cubicBezTo>
                    <a:cubicBezTo>
                      <a:pt x="78" y="112"/>
                      <a:pt x="82" y="104"/>
                      <a:pt x="80" y="93"/>
                    </a:cubicBezTo>
                    <a:cubicBezTo>
                      <a:pt x="78" y="82"/>
                      <a:pt x="74" y="72"/>
                      <a:pt x="71" y="63"/>
                    </a:cubicBezTo>
                    <a:cubicBezTo>
                      <a:pt x="68" y="54"/>
                      <a:pt x="65" y="48"/>
                      <a:pt x="63" y="41"/>
                    </a:cubicBezTo>
                    <a:cubicBezTo>
                      <a:pt x="61" y="34"/>
                      <a:pt x="59" y="26"/>
                      <a:pt x="57" y="20"/>
                    </a:cubicBezTo>
                    <a:cubicBezTo>
                      <a:pt x="55" y="14"/>
                      <a:pt x="49" y="0"/>
                      <a:pt x="48" y="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9" name="Freeform 47"/>
              <p:cNvSpPr>
                <a:spLocks noChangeArrowheads="1"/>
              </p:cNvSpPr>
              <p:nvPr/>
            </p:nvSpPr>
            <p:spPr bwMode="auto">
              <a:xfrm>
                <a:off x="3771" y="1124"/>
                <a:ext cx="46" cy="122"/>
              </a:xfrm>
              <a:custGeom>
                <a:avLst/>
                <a:gdLst>
                  <a:gd name="T0" fmla="*/ 3 w 54"/>
                  <a:gd name="T1" fmla="*/ 0 h 175"/>
                  <a:gd name="T2" fmla="*/ 0 w 54"/>
                  <a:gd name="T3" fmla="*/ 3 h 175"/>
                  <a:gd name="T4" fmla="*/ 3 w 54"/>
                  <a:gd name="T5" fmla="*/ 6 h 175"/>
                  <a:gd name="T6" fmla="*/ 7 w 54"/>
                  <a:gd name="T7" fmla="*/ 10 h 175"/>
                  <a:gd name="T8" fmla="*/ 13 w 54"/>
                  <a:gd name="T9" fmla="*/ 15 h 175"/>
                  <a:gd name="T10" fmla="*/ 20 w 54"/>
                  <a:gd name="T11" fmla="*/ 20 h 175"/>
                  <a:gd name="T12" fmla="*/ 15 w 54"/>
                  <a:gd name="T13" fmla="*/ 13 h 175"/>
                  <a:gd name="T14" fmla="*/ 13 w 54"/>
                  <a:gd name="T15" fmla="*/ 10 h 175"/>
                  <a:gd name="T16" fmla="*/ 10 w 54"/>
                  <a:gd name="T17" fmla="*/ 7 h 175"/>
                  <a:gd name="T18" fmla="*/ 9 w 54"/>
                  <a:gd name="T19" fmla="*/ 5 h 175"/>
                  <a:gd name="T20" fmla="*/ 7 w 54"/>
                  <a:gd name="T21" fmla="*/ 4 h 175"/>
                  <a:gd name="T22" fmla="*/ 3 w 54"/>
                  <a:gd name="T23" fmla="*/ 0 h 17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"/>
                  <a:gd name="T37" fmla="*/ 0 h 175"/>
                  <a:gd name="T38" fmla="*/ 54 w 54"/>
                  <a:gd name="T39" fmla="*/ 175 h 17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" h="175">
                    <a:moveTo>
                      <a:pt x="6" y="0"/>
                    </a:moveTo>
                    <a:lnTo>
                      <a:pt x="0" y="25"/>
                    </a:lnTo>
                    <a:cubicBezTo>
                      <a:pt x="3" y="48"/>
                      <a:pt x="3" y="40"/>
                      <a:pt x="9" y="54"/>
                    </a:cubicBezTo>
                    <a:cubicBezTo>
                      <a:pt x="10" y="66"/>
                      <a:pt x="12" y="83"/>
                      <a:pt x="18" y="94"/>
                    </a:cubicBezTo>
                    <a:cubicBezTo>
                      <a:pt x="21" y="109"/>
                      <a:pt x="25" y="117"/>
                      <a:pt x="34" y="129"/>
                    </a:cubicBezTo>
                    <a:cubicBezTo>
                      <a:pt x="35" y="143"/>
                      <a:pt x="35" y="171"/>
                      <a:pt x="54" y="175"/>
                    </a:cubicBezTo>
                    <a:cubicBezTo>
                      <a:pt x="52" y="133"/>
                      <a:pt x="53" y="141"/>
                      <a:pt x="40" y="115"/>
                    </a:cubicBezTo>
                    <a:cubicBezTo>
                      <a:pt x="39" y="108"/>
                      <a:pt x="37" y="100"/>
                      <a:pt x="34" y="93"/>
                    </a:cubicBezTo>
                    <a:cubicBezTo>
                      <a:pt x="33" y="82"/>
                      <a:pt x="30" y="72"/>
                      <a:pt x="28" y="61"/>
                    </a:cubicBezTo>
                    <a:cubicBezTo>
                      <a:pt x="28" y="58"/>
                      <a:pt x="28" y="50"/>
                      <a:pt x="25" y="46"/>
                    </a:cubicBezTo>
                    <a:cubicBezTo>
                      <a:pt x="22" y="43"/>
                      <a:pt x="16" y="37"/>
                      <a:pt x="16" y="37"/>
                    </a:cubicBezTo>
                    <a:cubicBezTo>
                      <a:pt x="14" y="25"/>
                      <a:pt x="13" y="9"/>
                      <a:pt x="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0" name="Freeform 48"/>
              <p:cNvSpPr>
                <a:spLocks noChangeArrowheads="1"/>
              </p:cNvSpPr>
              <p:nvPr/>
            </p:nvSpPr>
            <p:spPr bwMode="auto">
              <a:xfrm>
                <a:off x="3823" y="1252"/>
                <a:ext cx="75" cy="50"/>
              </a:xfrm>
              <a:custGeom>
                <a:avLst/>
                <a:gdLst>
                  <a:gd name="T0" fmla="*/ 2 w 86"/>
                  <a:gd name="T1" fmla="*/ 0 h 73"/>
                  <a:gd name="T2" fmla="*/ 3 w 86"/>
                  <a:gd name="T3" fmla="*/ 3 h 73"/>
                  <a:gd name="T4" fmla="*/ 10 w 86"/>
                  <a:gd name="T5" fmla="*/ 5 h 73"/>
                  <a:gd name="T6" fmla="*/ 21 w 86"/>
                  <a:gd name="T7" fmla="*/ 5 h 73"/>
                  <a:gd name="T8" fmla="*/ 27 w 86"/>
                  <a:gd name="T9" fmla="*/ 5 h 73"/>
                  <a:gd name="T10" fmla="*/ 33 w 86"/>
                  <a:gd name="T11" fmla="*/ 7 h 73"/>
                  <a:gd name="T12" fmla="*/ 38 w 86"/>
                  <a:gd name="T13" fmla="*/ 7 h 73"/>
                  <a:gd name="T14" fmla="*/ 32 w 86"/>
                  <a:gd name="T15" fmla="*/ 3 h 73"/>
                  <a:gd name="T16" fmla="*/ 28 w 86"/>
                  <a:gd name="T17" fmla="*/ 2 h 73"/>
                  <a:gd name="T18" fmla="*/ 16 w 86"/>
                  <a:gd name="T19" fmla="*/ 2 h 73"/>
                  <a:gd name="T20" fmla="*/ 10 w 86"/>
                  <a:gd name="T21" fmla="*/ 2 h 73"/>
                  <a:gd name="T22" fmla="*/ 3 w 86"/>
                  <a:gd name="T23" fmla="*/ 0 h 73"/>
                  <a:gd name="T24" fmla="*/ 2 w 86"/>
                  <a:gd name="T25" fmla="*/ 0 h 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86"/>
                  <a:gd name="T40" fmla="*/ 0 h 73"/>
                  <a:gd name="T41" fmla="*/ 86 w 86"/>
                  <a:gd name="T42" fmla="*/ 73 h 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86" h="73">
                    <a:moveTo>
                      <a:pt x="2" y="0"/>
                    </a:moveTo>
                    <a:cubicBezTo>
                      <a:pt x="3" y="17"/>
                      <a:pt x="0" y="23"/>
                      <a:pt x="8" y="34"/>
                    </a:cubicBezTo>
                    <a:cubicBezTo>
                      <a:pt x="10" y="43"/>
                      <a:pt x="14" y="42"/>
                      <a:pt x="23" y="43"/>
                    </a:cubicBezTo>
                    <a:cubicBezTo>
                      <a:pt x="30" y="47"/>
                      <a:pt x="40" y="48"/>
                      <a:pt x="48" y="49"/>
                    </a:cubicBezTo>
                    <a:cubicBezTo>
                      <a:pt x="53" y="51"/>
                      <a:pt x="57" y="54"/>
                      <a:pt x="62" y="57"/>
                    </a:cubicBezTo>
                    <a:cubicBezTo>
                      <a:pt x="66" y="62"/>
                      <a:pt x="68" y="64"/>
                      <a:pt x="74" y="66"/>
                    </a:cubicBezTo>
                    <a:cubicBezTo>
                      <a:pt x="78" y="72"/>
                      <a:pt x="79" y="73"/>
                      <a:pt x="86" y="69"/>
                    </a:cubicBezTo>
                    <a:cubicBezTo>
                      <a:pt x="83" y="53"/>
                      <a:pt x="80" y="52"/>
                      <a:pt x="72" y="39"/>
                    </a:cubicBezTo>
                    <a:cubicBezTo>
                      <a:pt x="68" y="34"/>
                      <a:pt x="63" y="22"/>
                      <a:pt x="63" y="22"/>
                    </a:cubicBezTo>
                    <a:cubicBezTo>
                      <a:pt x="52" y="26"/>
                      <a:pt x="48" y="26"/>
                      <a:pt x="36" y="24"/>
                    </a:cubicBezTo>
                    <a:cubicBezTo>
                      <a:pt x="24" y="15"/>
                      <a:pt x="43" y="29"/>
                      <a:pt x="24" y="19"/>
                    </a:cubicBezTo>
                    <a:cubicBezTo>
                      <a:pt x="15" y="15"/>
                      <a:pt x="16" y="2"/>
                      <a:pt x="6" y="0"/>
                    </a:cubicBezTo>
                    <a:cubicBezTo>
                      <a:pt x="1" y="4"/>
                      <a:pt x="2" y="5"/>
                      <a:pt x="2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1" name="Freeform 49"/>
              <p:cNvSpPr>
                <a:spLocks noChangeArrowheads="1"/>
              </p:cNvSpPr>
              <p:nvPr/>
            </p:nvSpPr>
            <p:spPr bwMode="auto">
              <a:xfrm>
                <a:off x="3943" y="1163"/>
                <a:ext cx="95" cy="109"/>
              </a:xfrm>
              <a:custGeom>
                <a:avLst/>
                <a:gdLst>
                  <a:gd name="T0" fmla="*/ 39 w 111"/>
                  <a:gd name="T1" fmla="*/ 0 h 156"/>
                  <a:gd name="T2" fmla="*/ 29 w 111"/>
                  <a:gd name="T3" fmla="*/ 1 h 156"/>
                  <a:gd name="T4" fmla="*/ 9 w 111"/>
                  <a:gd name="T5" fmla="*/ 1 h 156"/>
                  <a:gd name="T6" fmla="*/ 6 w 111"/>
                  <a:gd name="T7" fmla="*/ 4 h 156"/>
                  <a:gd name="T8" fmla="*/ 4 w 111"/>
                  <a:gd name="T9" fmla="*/ 7 h 156"/>
                  <a:gd name="T10" fmla="*/ 6 w 111"/>
                  <a:gd name="T11" fmla="*/ 8 h 156"/>
                  <a:gd name="T12" fmla="*/ 3 w 111"/>
                  <a:gd name="T13" fmla="*/ 10 h 156"/>
                  <a:gd name="T14" fmla="*/ 6 w 111"/>
                  <a:gd name="T15" fmla="*/ 13 h 156"/>
                  <a:gd name="T16" fmla="*/ 9 w 111"/>
                  <a:gd name="T17" fmla="*/ 15 h 156"/>
                  <a:gd name="T18" fmla="*/ 6 w 111"/>
                  <a:gd name="T19" fmla="*/ 17 h 156"/>
                  <a:gd name="T20" fmla="*/ 9 w 111"/>
                  <a:gd name="T21" fmla="*/ 18 h 156"/>
                  <a:gd name="T22" fmla="*/ 17 w 111"/>
                  <a:gd name="T23" fmla="*/ 17 h 156"/>
                  <a:gd name="T24" fmla="*/ 20 w 111"/>
                  <a:gd name="T25" fmla="*/ 10 h 156"/>
                  <a:gd name="T26" fmla="*/ 22 w 111"/>
                  <a:gd name="T27" fmla="*/ 15 h 156"/>
                  <a:gd name="T28" fmla="*/ 26 w 111"/>
                  <a:gd name="T29" fmla="*/ 17 h 156"/>
                  <a:gd name="T30" fmla="*/ 24 w 111"/>
                  <a:gd name="T31" fmla="*/ 13 h 156"/>
                  <a:gd name="T32" fmla="*/ 28 w 111"/>
                  <a:gd name="T33" fmla="*/ 8 h 156"/>
                  <a:gd name="T34" fmla="*/ 27 w 111"/>
                  <a:gd name="T35" fmla="*/ 6 h 156"/>
                  <a:gd name="T36" fmla="*/ 21 w 111"/>
                  <a:gd name="T37" fmla="*/ 7 h 156"/>
                  <a:gd name="T38" fmla="*/ 14 w 111"/>
                  <a:gd name="T39" fmla="*/ 6 h 156"/>
                  <a:gd name="T40" fmla="*/ 16 w 111"/>
                  <a:gd name="T41" fmla="*/ 4 h 156"/>
                  <a:gd name="T42" fmla="*/ 24 w 111"/>
                  <a:gd name="T43" fmla="*/ 4 h 156"/>
                  <a:gd name="T44" fmla="*/ 31 w 111"/>
                  <a:gd name="T45" fmla="*/ 4 h 156"/>
                  <a:gd name="T46" fmla="*/ 39 w 111"/>
                  <a:gd name="T47" fmla="*/ 3 h 156"/>
                  <a:gd name="T48" fmla="*/ 43 w 111"/>
                  <a:gd name="T49" fmla="*/ 1 h 156"/>
                  <a:gd name="T50" fmla="*/ 39 w 111"/>
                  <a:gd name="T51" fmla="*/ 0 h 15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1"/>
                  <a:gd name="T79" fmla="*/ 0 h 156"/>
                  <a:gd name="T80" fmla="*/ 111 w 111"/>
                  <a:gd name="T81" fmla="*/ 156 h 15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1" h="156">
                    <a:moveTo>
                      <a:pt x="98" y="0"/>
                    </a:moveTo>
                    <a:cubicBezTo>
                      <a:pt x="75" y="2"/>
                      <a:pt x="87" y="8"/>
                      <a:pt x="75" y="10"/>
                    </a:cubicBezTo>
                    <a:cubicBezTo>
                      <a:pt x="72" y="10"/>
                      <a:pt x="25" y="3"/>
                      <a:pt x="23" y="15"/>
                    </a:cubicBezTo>
                    <a:cubicBezTo>
                      <a:pt x="25" y="26"/>
                      <a:pt x="23" y="27"/>
                      <a:pt x="14" y="33"/>
                    </a:cubicBezTo>
                    <a:cubicBezTo>
                      <a:pt x="15" y="43"/>
                      <a:pt x="20" y="54"/>
                      <a:pt x="11" y="61"/>
                    </a:cubicBezTo>
                    <a:cubicBezTo>
                      <a:pt x="8" y="68"/>
                      <a:pt x="10" y="69"/>
                      <a:pt x="14" y="75"/>
                    </a:cubicBezTo>
                    <a:cubicBezTo>
                      <a:pt x="16" y="84"/>
                      <a:pt x="12" y="86"/>
                      <a:pt x="3" y="88"/>
                    </a:cubicBezTo>
                    <a:cubicBezTo>
                      <a:pt x="1" y="99"/>
                      <a:pt x="0" y="106"/>
                      <a:pt x="14" y="109"/>
                    </a:cubicBezTo>
                    <a:cubicBezTo>
                      <a:pt x="21" y="112"/>
                      <a:pt x="20" y="118"/>
                      <a:pt x="23" y="124"/>
                    </a:cubicBezTo>
                    <a:cubicBezTo>
                      <a:pt x="25" y="133"/>
                      <a:pt x="23" y="139"/>
                      <a:pt x="15" y="144"/>
                    </a:cubicBezTo>
                    <a:cubicBezTo>
                      <a:pt x="17" y="150"/>
                      <a:pt x="18" y="153"/>
                      <a:pt x="24" y="156"/>
                    </a:cubicBezTo>
                    <a:cubicBezTo>
                      <a:pt x="31" y="154"/>
                      <a:pt x="36" y="148"/>
                      <a:pt x="42" y="144"/>
                    </a:cubicBezTo>
                    <a:cubicBezTo>
                      <a:pt x="41" y="128"/>
                      <a:pt x="33" y="103"/>
                      <a:pt x="50" y="93"/>
                    </a:cubicBezTo>
                    <a:cubicBezTo>
                      <a:pt x="52" y="105"/>
                      <a:pt x="46" y="116"/>
                      <a:pt x="56" y="126"/>
                    </a:cubicBezTo>
                    <a:cubicBezTo>
                      <a:pt x="57" y="134"/>
                      <a:pt x="58" y="141"/>
                      <a:pt x="65" y="145"/>
                    </a:cubicBezTo>
                    <a:cubicBezTo>
                      <a:pt x="70" y="134"/>
                      <a:pt x="64" y="123"/>
                      <a:pt x="62" y="112"/>
                    </a:cubicBezTo>
                    <a:cubicBezTo>
                      <a:pt x="65" y="97"/>
                      <a:pt x="55" y="81"/>
                      <a:pt x="72" y="73"/>
                    </a:cubicBezTo>
                    <a:cubicBezTo>
                      <a:pt x="79" y="64"/>
                      <a:pt x="75" y="59"/>
                      <a:pt x="69" y="51"/>
                    </a:cubicBezTo>
                    <a:cubicBezTo>
                      <a:pt x="61" y="52"/>
                      <a:pt x="61" y="56"/>
                      <a:pt x="54" y="60"/>
                    </a:cubicBezTo>
                    <a:cubicBezTo>
                      <a:pt x="37" y="57"/>
                      <a:pt x="43" y="60"/>
                      <a:pt x="35" y="54"/>
                    </a:cubicBezTo>
                    <a:cubicBezTo>
                      <a:pt x="31" y="45"/>
                      <a:pt x="28" y="39"/>
                      <a:pt x="41" y="36"/>
                    </a:cubicBezTo>
                    <a:cubicBezTo>
                      <a:pt x="49" y="32"/>
                      <a:pt x="53" y="33"/>
                      <a:pt x="62" y="34"/>
                    </a:cubicBezTo>
                    <a:cubicBezTo>
                      <a:pt x="67" y="36"/>
                      <a:pt x="73" y="36"/>
                      <a:pt x="78" y="39"/>
                    </a:cubicBezTo>
                    <a:cubicBezTo>
                      <a:pt x="85" y="36"/>
                      <a:pt x="90" y="31"/>
                      <a:pt x="98" y="30"/>
                    </a:cubicBezTo>
                    <a:cubicBezTo>
                      <a:pt x="104" y="26"/>
                      <a:pt x="107" y="19"/>
                      <a:pt x="111" y="13"/>
                    </a:cubicBezTo>
                    <a:cubicBezTo>
                      <a:pt x="107" y="8"/>
                      <a:pt x="102" y="4"/>
                      <a:pt x="9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2" name="Freeform 50"/>
              <p:cNvSpPr>
                <a:spLocks noChangeArrowheads="1"/>
              </p:cNvSpPr>
              <p:nvPr/>
            </p:nvSpPr>
            <p:spPr bwMode="auto">
              <a:xfrm>
                <a:off x="3911" y="772"/>
                <a:ext cx="25" cy="67"/>
              </a:xfrm>
              <a:custGeom>
                <a:avLst/>
                <a:gdLst>
                  <a:gd name="T0" fmla="*/ 4 w 30"/>
                  <a:gd name="T1" fmla="*/ 0 h 94"/>
                  <a:gd name="T2" fmla="*/ 0 w 30"/>
                  <a:gd name="T3" fmla="*/ 2 h 94"/>
                  <a:gd name="T4" fmla="*/ 3 w 30"/>
                  <a:gd name="T5" fmla="*/ 5 h 94"/>
                  <a:gd name="T6" fmla="*/ 1 w 30"/>
                  <a:gd name="T7" fmla="*/ 8 h 94"/>
                  <a:gd name="T8" fmla="*/ 6 w 30"/>
                  <a:gd name="T9" fmla="*/ 12 h 94"/>
                  <a:gd name="T10" fmla="*/ 11 w 30"/>
                  <a:gd name="T11" fmla="*/ 11 h 94"/>
                  <a:gd name="T12" fmla="*/ 8 w 30"/>
                  <a:gd name="T13" fmla="*/ 8 h 94"/>
                  <a:gd name="T14" fmla="*/ 4 w 30"/>
                  <a:gd name="T15" fmla="*/ 0 h 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0"/>
                  <a:gd name="T25" fmla="*/ 0 h 94"/>
                  <a:gd name="T26" fmla="*/ 30 w 30"/>
                  <a:gd name="T27" fmla="*/ 94 h 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0" h="94">
                    <a:moveTo>
                      <a:pt x="12" y="0"/>
                    </a:moveTo>
                    <a:cubicBezTo>
                      <a:pt x="9" y="6"/>
                      <a:pt x="4" y="11"/>
                      <a:pt x="0" y="16"/>
                    </a:cubicBezTo>
                    <a:cubicBezTo>
                      <a:pt x="1" y="23"/>
                      <a:pt x="3" y="30"/>
                      <a:pt x="6" y="37"/>
                    </a:cubicBezTo>
                    <a:cubicBezTo>
                      <a:pt x="3" y="45"/>
                      <a:pt x="4" y="53"/>
                      <a:pt x="1" y="61"/>
                    </a:cubicBezTo>
                    <a:cubicBezTo>
                      <a:pt x="3" y="81"/>
                      <a:pt x="2" y="83"/>
                      <a:pt x="16" y="94"/>
                    </a:cubicBezTo>
                    <a:cubicBezTo>
                      <a:pt x="24" y="92"/>
                      <a:pt x="27" y="90"/>
                      <a:pt x="30" y="82"/>
                    </a:cubicBezTo>
                    <a:cubicBezTo>
                      <a:pt x="28" y="73"/>
                      <a:pt x="26" y="69"/>
                      <a:pt x="22" y="61"/>
                    </a:cubicBezTo>
                    <a:cubicBezTo>
                      <a:pt x="19" y="40"/>
                      <a:pt x="18" y="20"/>
                      <a:pt x="12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3" name="Freeform 51"/>
              <p:cNvSpPr>
                <a:spLocks noChangeArrowheads="1"/>
              </p:cNvSpPr>
              <p:nvPr/>
            </p:nvSpPr>
            <p:spPr bwMode="auto">
              <a:xfrm>
                <a:off x="3927" y="883"/>
                <a:ext cx="70" cy="111"/>
              </a:xfrm>
              <a:custGeom>
                <a:avLst/>
                <a:gdLst>
                  <a:gd name="T0" fmla="*/ 5 w 81"/>
                  <a:gd name="T1" fmla="*/ 1 h 158"/>
                  <a:gd name="T2" fmla="*/ 0 w 81"/>
                  <a:gd name="T3" fmla="*/ 3 h 158"/>
                  <a:gd name="T4" fmla="*/ 3 w 81"/>
                  <a:gd name="T5" fmla="*/ 6 h 158"/>
                  <a:gd name="T6" fmla="*/ 3 w 81"/>
                  <a:gd name="T7" fmla="*/ 13 h 158"/>
                  <a:gd name="T8" fmla="*/ 8 w 81"/>
                  <a:gd name="T9" fmla="*/ 13 h 158"/>
                  <a:gd name="T10" fmla="*/ 9 w 81"/>
                  <a:gd name="T11" fmla="*/ 14 h 158"/>
                  <a:gd name="T12" fmla="*/ 12 w 81"/>
                  <a:gd name="T13" fmla="*/ 15 h 158"/>
                  <a:gd name="T14" fmla="*/ 16 w 81"/>
                  <a:gd name="T15" fmla="*/ 17 h 158"/>
                  <a:gd name="T16" fmla="*/ 19 w 81"/>
                  <a:gd name="T17" fmla="*/ 15 h 158"/>
                  <a:gd name="T18" fmla="*/ 26 w 81"/>
                  <a:gd name="T19" fmla="*/ 15 h 158"/>
                  <a:gd name="T20" fmla="*/ 26 w 81"/>
                  <a:gd name="T21" fmla="*/ 13 h 158"/>
                  <a:gd name="T22" fmla="*/ 19 w 81"/>
                  <a:gd name="T23" fmla="*/ 13 h 158"/>
                  <a:gd name="T24" fmla="*/ 16 w 81"/>
                  <a:gd name="T25" fmla="*/ 11 h 158"/>
                  <a:gd name="T26" fmla="*/ 14 w 81"/>
                  <a:gd name="T27" fmla="*/ 9 h 158"/>
                  <a:gd name="T28" fmla="*/ 16 w 81"/>
                  <a:gd name="T29" fmla="*/ 6 h 158"/>
                  <a:gd name="T30" fmla="*/ 14 w 81"/>
                  <a:gd name="T31" fmla="*/ 4 h 158"/>
                  <a:gd name="T32" fmla="*/ 17 w 81"/>
                  <a:gd name="T33" fmla="*/ 3 h 158"/>
                  <a:gd name="T34" fmla="*/ 12 w 81"/>
                  <a:gd name="T35" fmla="*/ 1 h 158"/>
                  <a:gd name="T36" fmla="*/ 8 w 81"/>
                  <a:gd name="T37" fmla="*/ 1 h 158"/>
                  <a:gd name="T38" fmla="*/ 5 w 81"/>
                  <a:gd name="T39" fmla="*/ 1 h 15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1"/>
                  <a:gd name="T61" fmla="*/ 0 h 158"/>
                  <a:gd name="T62" fmla="*/ 81 w 81"/>
                  <a:gd name="T63" fmla="*/ 158 h 15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1" h="158">
                    <a:moveTo>
                      <a:pt x="12" y="2"/>
                    </a:moveTo>
                    <a:cubicBezTo>
                      <a:pt x="8" y="8"/>
                      <a:pt x="3" y="13"/>
                      <a:pt x="0" y="20"/>
                    </a:cubicBezTo>
                    <a:cubicBezTo>
                      <a:pt x="5" y="31"/>
                      <a:pt x="6" y="35"/>
                      <a:pt x="8" y="49"/>
                    </a:cubicBezTo>
                    <a:cubicBezTo>
                      <a:pt x="7" y="69"/>
                      <a:pt x="4" y="87"/>
                      <a:pt x="6" y="107"/>
                    </a:cubicBezTo>
                    <a:cubicBezTo>
                      <a:pt x="8" y="106"/>
                      <a:pt x="14" y="101"/>
                      <a:pt x="17" y="103"/>
                    </a:cubicBezTo>
                    <a:cubicBezTo>
                      <a:pt x="20" y="105"/>
                      <a:pt x="17" y="112"/>
                      <a:pt x="20" y="115"/>
                    </a:cubicBezTo>
                    <a:cubicBezTo>
                      <a:pt x="22" y="118"/>
                      <a:pt x="29" y="122"/>
                      <a:pt x="29" y="122"/>
                    </a:cubicBezTo>
                    <a:cubicBezTo>
                      <a:pt x="29" y="133"/>
                      <a:pt x="27" y="158"/>
                      <a:pt x="38" y="140"/>
                    </a:cubicBezTo>
                    <a:cubicBezTo>
                      <a:pt x="39" y="133"/>
                      <a:pt x="41" y="131"/>
                      <a:pt x="48" y="128"/>
                    </a:cubicBezTo>
                    <a:cubicBezTo>
                      <a:pt x="55" y="130"/>
                      <a:pt x="59" y="133"/>
                      <a:pt x="65" y="134"/>
                    </a:cubicBezTo>
                    <a:cubicBezTo>
                      <a:pt x="81" y="131"/>
                      <a:pt x="76" y="112"/>
                      <a:pt x="63" y="109"/>
                    </a:cubicBezTo>
                    <a:cubicBezTo>
                      <a:pt x="58" y="107"/>
                      <a:pt x="53" y="106"/>
                      <a:pt x="48" y="104"/>
                    </a:cubicBezTo>
                    <a:cubicBezTo>
                      <a:pt x="45" y="100"/>
                      <a:pt x="42" y="95"/>
                      <a:pt x="39" y="91"/>
                    </a:cubicBezTo>
                    <a:cubicBezTo>
                      <a:pt x="38" y="85"/>
                      <a:pt x="36" y="79"/>
                      <a:pt x="33" y="73"/>
                    </a:cubicBezTo>
                    <a:cubicBezTo>
                      <a:pt x="31" y="64"/>
                      <a:pt x="33" y="58"/>
                      <a:pt x="41" y="53"/>
                    </a:cubicBezTo>
                    <a:cubicBezTo>
                      <a:pt x="48" y="44"/>
                      <a:pt x="47" y="38"/>
                      <a:pt x="35" y="35"/>
                    </a:cubicBezTo>
                    <a:cubicBezTo>
                      <a:pt x="36" y="28"/>
                      <a:pt x="39" y="26"/>
                      <a:pt x="42" y="20"/>
                    </a:cubicBezTo>
                    <a:cubicBezTo>
                      <a:pt x="41" y="13"/>
                      <a:pt x="35" y="8"/>
                      <a:pt x="29" y="4"/>
                    </a:cubicBezTo>
                    <a:cubicBezTo>
                      <a:pt x="25" y="9"/>
                      <a:pt x="23" y="13"/>
                      <a:pt x="18" y="7"/>
                    </a:cubicBezTo>
                    <a:cubicBezTo>
                      <a:pt x="17" y="0"/>
                      <a:pt x="19" y="2"/>
                      <a:pt x="12" y="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4" name="Freeform 52"/>
              <p:cNvSpPr>
                <a:spLocks noChangeArrowheads="1"/>
              </p:cNvSpPr>
              <p:nvPr/>
            </p:nvSpPr>
            <p:spPr bwMode="auto">
              <a:xfrm>
                <a:off x="3976" y="1029"/>
                <a:ext cx="74" cy="74"/>
              </a:xfrm>
              <a:custGeom>
                <a:avLst/>
                <a:gdLst>
                  <a:gd name="T0" fmla="*/ 23 w 85"/>
                  <a:gd name="T1" fmla="*/ 0 h 105"/>
                  <a:gd name="T2" fmla="*/ 19 w 85"/>
                  <a:gd name="T3" fmla="*/ 2 h 105"/>
                  <a:gd name="T4" fmla="*/ 14 w 85"/>
                  <a:gd name="T5" fmla="*/ 4 h 105"/>
                  <a:gd name="T6" fmla="*/ 7 w 85"/>
                  <a:gd name="T7" fmla="*/ 4 h 105"/>
                  <a:gd name="T8" fmla="*/ 3 w 85"/>
                  <a:gd name="T9" fmla="*/ 6 h 105"/>
                  <a:gd name="T10" fmla="*/ 3 w 85"/>
                  <a:gd name="T11" fmla="*/ 9 h 105"/>
                  <a:gd name="T12" fmla="*/ 6 w 85"/>
                  <a:gd name="T13" fmla="*/ 9 h 105"/>
                  <a:gd name="T14" fmla="*/ 11 w 85"/>
                  <a:gd name="T15" fmla="*/ 8 h 105"/>
                  <a:gd name="T16" fmla="*/ 15 w 85"/>
                  <a:gd name="T17" fmla="*/ 9 h 105"/>
                  <a:gd name="T18" fmla="*/ 25 w 85"/>
                  <a:gd name="T19" fmla="*/ 13 h 105"/>
                  <a:gd name="T20" fmla="*/ 31 w 85"/>
                  <a:gd name="T21" fmla="*/ 9 h 105"/>
                  <a:gd name="T22" fmla="*/ 37 w 85"/>
                  <a:gd name="T23" fmla="*/ 8 h 105"/>
                  <a:gd name="T24" fmla="*/ 32 w 85"/>
                  <a:gd name="T25" fmla="*/ 4 h 105"/>
                  <a:gd name="T26" fmla="*/ 23 w 85"/>
                  <a:gd name="T27" fmla="*/ 0 h 10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85"/>
                  <a:gd name="T43" fmla="*/ 0 h 105"/>
                  <a:gd name="T44" fmla="*/ 85 w 85"/>
                  <a:gd name="T45" fmla="*/ 105 h 10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85" h="105">
                    <a:moveTo>
                      <a:pt x="52" y="0"/>
                    </a:moveTo>
                    <a:cubicBezTo>
                      <a:pt x="50" y="6"/>
                      <a:pt x="47" y="12"/>
                      <a:pt x="44" y="18"/>
                    </a:cubicBezTo>
                    <a:cubicBezTo>
                      <a:pt x="43" y="28"/>
                      <a:pt x="42" y="28"/>
                      <a:pt x="32" y="30"/>
                    </a:cubicBezTo>
                    <a:cubicBezTo>
                      <a:pt x="27" y="33"/>
                      <a:pt x="21" y="33"/>
                      <a:pt x="16" y="35"/>
                    </a:cubicBezTo>
                    <a:cubicBezTo>
                      <a:pt x="13" y="39"/>
                      <a:pt x="11" y="44"/>
                      <a:pt x="8" y="48"/>
                    </a:cubicBezTo>
                    <a:cubicBezTo>
                      <a:pt x="4" y="66"/>
                      <a:pt x="0" y="42"/>
                      <a:pt x="4" y="74"/>
                    </a:cubicBezTo>
                    <a:cubicBezTo>
                      <a:pt x="7" y="73"/>
                      <a:pt x="10" y="73"/>
                      <a:pt x="13" y="71"/>
                    </a:cubicBezTo>
                    <a:cubicBezTo>
                      <a:pt x="19" y="67"/>
                      <a:pt x="17" y="64"/>
                      <a:pt x="25" y="62"/>
                    </a:cubicBezTo>
                    <a:cubicBezTo>
                      <a:pt x="32" y="59"/>
                      <a:pt x="31" y="64"/>
                      <a:pt x="34" y="69"/>
                    </a:cubicBezTo>
                    <a:cubicBezTo>
                      <a:pt x="37" y="82"/>
                      <a:pt x="44" y="96"/>
                      <a:pt x="58" y="99"/>
                    </a:cubicBezTo>
                    <a:cubicBezTo>
                      <a:pt x="70" y="105"/>
                      <a:pt x="60" y="78"/>
                      <a:pt x="71" y="72"/>
                    </a:cubicBezTo>
                    <a:cubicBezTo>
                      <a:pt x="78" y="74"/>
                      <a:pt x="80" y="74"/>
                      <a:pt x="85" y="68"/>
                    </a:cubicBezTo>
                    <a:cubicBezTo>
                      <a:pt x="82" y="56"/>
                      <a:pt x="80" y="49"/>
                      <a:pt x="74" y="39"/>
                    </a:cubicBezTo>
                    <a:cubicBezTo>
                      <a:pt x="73" y="6"/>
                      <a:pt x="80" y="6"/>
                      <a:pt x="52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5" name="Freeform 53"/>
              <p:cNvSpPr>
                <a:spLocks noChangeArrowheads="1"/>
              </p:cNvSpPr>
              <p:nvPr/>
            </p:nvSpPr>
            <p:spPr bwMode="auto">
              <a:xfrm>
                <a:off x="4064" y="1161"/>
                <a:ext cx="33" cy="46"/>
              </a:xfrm>
              <a:custGeom>
                <a:avLst/>
                <a:gdLst>
                  <a:gd name="T0" fmla="*/ 3 w 38"/>
                  <a:gd name="T1" fmla="*/ 3 h 66"/>
                  <a:gd name="T2" fmla="*/ 11 w 38"/>
                  <a:gd name="T3" fmla="*/ 7 h 66"/>
                  <a:gd name="T4" fmla="*/ 13 w 38"/>
                  <a:gd name="T5" fmla="*/ 6 h 66"/>
                  <a:gd name="T6" fmla="*/ 17 w 38"/>
                  <a:gd name="T7" fmla="*/ 5 h 66"/>
                  <a:gd name="T8" fmla="*/ 13 w 38"/>
                  <a:gd name="T9" fmla="*/ 3 h 66"/>
                  <a:gd name="T10" fmla="*/ 9 w 38"/>
                  <a:gd name="T11" fmla="*/ 1 h 66"/>
                  <a:gd name="T12" fmla="*/ 5 w 38"/>
                  <a:gd name="T13" fmla="*/ 1 h 66"/>
                  <a:gd name="T14" fmla="*/ 2 w 38"/>
                  <a:gd name="T15" fmla="*/ 1 h 66"/>
                  <a:gd name="T16" fmla="*/ 3 w 38"/>
                  <a:gd name="T17" fmla="*/ 3 h 6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8"/>
                  <a:gd name="T28" fmla="*/ 0 h 66"/>
                  <a:gd name="T29" fmla="*/ 38 w 38"/>
                  <a:gd name="T30" fmla="*/ 66 h 6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8" h="66">
                    <a:moveTo>
                      <a:pt x="6" y="27"/>
                    </a:moveTo>
                    <a:cubicBezTo>
                      <a:pt x="8" y="52"/>
                      <a:pt x="5" y="58"/>
                      <a:pt x="26" y="66"/>
                    </a:cubicBezTo>
                    <a:cubicBezTo>
                      <a:pt x="36" y="63"/>
                      <a:pt x="33" y="61"/>
                      <a:pt x="30" y="52"/>
                    </a:cubicBezTo>
                    <a:cubicBezTo>
                      <a:pt x="28" y="41"/>
                      <a:pt x="34" y="49"/>
                      <a:pt x="38" y="40"/>
                    </a:cubicBezTo>
                    <a:cubicBezTo>
                      <a:pt x="34" y="35"/>
                      <a:pt x="33" y="30"/>
                      <a:pt x="30" y="25"/>
                    </a:cubicBezTo>
                    <a:cubicBezTo>
                      <a:pt x="29" y="14"/>
                      <a:pt x="30" y="0"/>
                      <a:pt x="20" y="13"/>
                    </a:cubicBezTo>
                    <a:cubicBezTo>
                      <a:pt x="14" y="9"/>
                      <a:pt x="12" y="8"/>
                      <a:pt x="11" y="1"/>
                    </a:cubicBezTo>
                    <a:cubicBezTo>
                      <a:pt x="5" y="4"/>
                      <a:pt x="3" y="5"/>
                      <a:pt x="2" y="12"/>
                    </a:cubicBezTo>
                    <a:cubicBezTo>
                      <a:pt x="3" y="25"/>
                      <a:pt x="0" y="21"/>
                      <a:pt x="6" y="2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6" name="Freeform 54"/>
              <p:cNvSpPr>
                <a:spLocks noChangeArrowheads="1"/>
              </p:cNvSpPr>
              <p:nvPr/>
            </p:nvSpPr>
            <p:spPr bwMode="auto">
              <a:xfrm>
                <a:off x="4045" y="1238"/>
                <a:ext cx="21" cy="16"/>
              </a:xfrm>
              <a:custGeom>
                <a:avLst/>
                <a:gdLst>
                  <a:gd name="T0" fmla="*/ 0 w 24"/>
                  <a:gd name="T1" fmla="*/ 0 h 23"/>
                  <a:gd name="T2" fmla="*/ 4 w 24"/>
                  <a:gd name="T3" fmla="*/ 3 h 23"/>
                  <a:gd name="T4" fmla="*/ 11 w 24"/>
                  <a:gd name="T5" fmla="*/ 1 h 23"/>
                  <a:gd name="T6" fmla="*/ 0 w 24"/>
                  <a:gd name="T7" fmla="*/ 0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23"/>
                  <a:gd name="T14" fmla="*/ 24 w 24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23">
                    <a:moveTo>
                      <a:pt x="0" y="0"/>
                    </a:moveTo>
                    <a:cubicBezTo>
                      <a:pt x="1" y="8"/>
                      <a:pt x="3" y="16"/>
                      <a:pt x="6" y="23"/>
                    </a:cubicBezTo>
                    <a:cubicBezTo>
                      <a:pt x="19" y="20"/>
                      <a:pt x="19" y="22"/>
                      <a:pt x="24" y="11"/>
                    </a:cubicBezTo>
                    <a:cubicBezTo>
                      <a:pt x="20" y="0"/>
                      <a:pt x="4" y="8"/>
                      <a:pt x="0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7" name="Freeform 55"/>
              <p:cNvSpPr>
                <a:spLocks noChangeArrowheads="1"/>
              </p:cNvSpPr>
              <p:nvPr/>
            </p:nvSpPr>
            <p:spPr bwMode="auto">
              <a:xfrm>
                <a:off x="4076" y="1228"/>
                <a:ext cx="52" cy="35"/>
              </a:xfrm>
              <a:custGeom>
                <a:avLst/>
                <a:gdLst>
                  <a:gd name="T0" fmla="*/ 3 w 60"/>
                  <a:gd name="T1" fmla="*/ 0 h 49"/>
                  <a:gd name="T2" fmla="*/ 0 w 60"/>
                  <a:gd name="T3" fmla="*/ 2 h 49"/>
                  <a:gd name="T4" fmla="*/ 12 w 60"/>
                  <a:gd name="T5" fmla="*/ 4 h 49"/>
                  <a:gd name="T6" fmla="*/ 17 w 60"/>
                  <a:gd name="T7" fmla="*/ 6 h 49"/>
                  <a:gd name="T8" fmla="*/ 25 w 60"/>
                  <a:gd name="T9" fmla="*/ 6 h 49"/>
                  <a:gd name="T10" fmla="*/ 20 w 60"/>
                  <a:gd name="T11" fmla="*/ 3 h 49"/>
                  <a:gd name="T12" fmla="*/ 12 w 60"/>
                  <a:gd name="T13" fmla="*/ 1 h 49"/>
                  <a:gd name="T14" fmla="*/ 8 w 60"/>
                  <a:gd name="T15" fmla="*/ 2 h 49"/>
                  <a:gd name="T16" fmla="*/ 3 w 60"/>
                  <a:gd name="T17" fmla="*/ 0 h 4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0"/>
                  <a:gd name="T28" fmla="*/ 0 h 49"/>
                  <a:gd name="T29" fmla="*/ 60 w 60"/>
                  <a:gd name="T30" fmla="*/ 49 h 4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0" h="49">
                    <a:moveTo>
                      <a:pt x="9" y="0"/>
                    </a:moveTo>
                    <a:cubicBezTo>
                      <a:pt x="8" y="7"/>
                      <a:pt x="0" y="18"/>
                      <a:pt x="0" y="18"/>
                    </a:cubicBezTo>
                    <a:cubicBezTo>
                      <a:pt x="2" y="36"/>
                      <a:pt x="9" y="31"/>
                      <a:pt x="28" y="33"/>
                    </a:cubicBezTo>
                    <a:cubicBezTo>
                      <a:pt x="33" y="40"/>
                      <a:pt x="33" y="44"/>
                      <a:pt x="42" y="46"/>
                    </a:cubicBezTo>
                    <a:cubicBezTo>
                      <a:pt x="49" y="49"/>
                      <a:pt x="56" y="49"/>
                      <a:pt x="60" y="42"/>
                    </a:cubicBezTo>
                    <a:cubicBezTo>
                      <a:pt x="58" y="32"/>
                      <a:pt x="59" y="26"/>
                      <a:pt x="49" y="24"/>
                    </a:cubicBezTo>
                    <a:cubicBezTo>
                      <a:pt x="47" y="12"/>
                      <a:pt x="41" y="5"/>
                      <a:pt x="28" y="3"/>
                    </a:cubicBezTo>
                    <a:cubicBezTo>
                      <a:pt x="23" y="10"/>
                      <a:pt x="30" y="23"/>
                      <a:pt x="19" y="16"/>
                    </a:cubicBezTo>
                    <a:cubicBezTo>
                      <a:pt x="17" y="6"/>
                      <a:pt x="20" y="0"/>
                      <a:pt x="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8" name="Freeform 56"/>
              <p:cNvSpPr>
                <a:spLocks noChangeArrowheads="1"/>
              </p:cNvSpPr>
              <p:nvPr/>
            </p:nvSpPr>
            <p:spPr bwMode="auto">
              <a:xfrm>
                <a:off x="4156" y="1294"/>
                <a:ext cx="27" cy="31"/>
              </a:xfrm>
              <a:custGeom>
                <a:avLst/>
                <a:gdLst>
                  <a:gd name="T0" fmla="*/ 10 w 32"/>
                  <a:gd name="T1" fmla="*/ 0 h 44"/>
                  <a:gd name="T2" fmla="*/ 3 w 32"/>
                  <a:gd name="T3" fmla="*/ 1 h 44"/>
                  <a:gd name="T4" fmla="*/ 4 w 32"/>
                  <a:gd name="T5" fmla="*/ 4 h 44"/>
                  <a:gd name="T6" fmla="*/ 8 w 32"/>
                  <a:gd name="T7" fmla="*/ 4 h 44"/>
                  <a:gd name="T8" fmla="*/ 10 w 32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44"/>
                  <a:gd name="T17" fmla="*/ 32 w 32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44">
                    <a:moveTo>
                      <a:pt x="28" y="0"/>
                    </a:moveTo>
                    <a:cubicBezTo>
                      <a:pt x="32" y="10"/>
                      <a:pt x="18" y="9"/>
                      <a:pt x="10" y="11"/>
                    </a:cubicBezTo>
                    <a:cubicBezTo>
                      <a:pt x="0" y="18"/>
                      <a:pt x="7" y="24"/>
                      <a:pt x="12" y="32"/>
                    </a:cubicBezTo>
                    <a:cubicBezTo>
                      <a:pt x="14" y="44"/>
                      <a:pt x="15" y="41"/>
                      <a:pt x="24" y="36"/>
                    </a:cubicBezTo>
                    <a:cubicBezTo>
                      <a:pt x="32" y="25"/>
                      <a:pt x="29" y="14"/>
                      <a:pt x="2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9" name="Freeform 57"/>
              <p:cNvSpPr>
                <a:spLocks noChangeArrowheads="1"/>
              </p:cNvSpPr>
              <p:nvPr/>
            </p:nvSpPr>
            <p:spPr bwMode="auto">
              <a:xfrm>
                <a:off x="4463" y="1255"/>
                <a:ext cx="53" cy="44"/>
              </a:xfrm>
              <a:custGeom>
                <a:avLst/>
                <a:gdLst>
                  <a:gd name="T0" fmla="*/ 3 w 61"/>
                  <a:gd name="T1" fmla="*/ 0 h 63"/>
                  <a:gd name="T2" fmla="*/ 0 w 61"/>
                  <a:gd name="T3" fmla="*/ 1 h 63"/>
                  <a:gd name="T4" fmla="*/ 10 w 61"/>
                  <a:gd name="T5" fmla="*/ 4 h 63"/>
                  <a:gd name="T6" fmla="*/ 15 w 61"/>
                  <a:gd name="T7" fmla="*/ 6 h 63"/>
                  <a:gd name="T8" fmla="*/ 20 w 61"/>
                  <a:gd name="T9" fmla="*/ 7 h 63"/>
                  <a:gd name="T10" fmla="*/ 26 w 61"/>
                  <a:gd name="T11" fmla="*/ 6 h 63"/>
                  <a:gd name="T12" fmla="*/ 15 w 61"/>
                  <a:gd name="T13" fmla="*/ 2 h 63"/>
                  <a:gd name="T14" fmla="*/ 3 w 61"/>
                  <a:gd name="T15" fmla="*/ 0 h 6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1"/>
                  <a:gd name="T25" fmla="*/ 0 h 63"/>
                  <a:gd name="T26" fmla="*/ 61 w 61"/>
                  <a:gd name="T27" fmla="*/ 63 h 6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1" h="63">
                    <a:moveTo>
                      <a:pt x="7" y="0"/>
                    </a:moveTo>
                    <a:cubicBezTo>
                      <a:pt x="6" y="6"/>
                      <a:pt x="3" y="9"/>
                      <a:pt x="0" y="14"/>
                    </a:cubicBezTo>
                    <a:cubicBezTo>
                      <a:pt x="7" y="23"/>
                      <a:pt x="13" y="31"/>
                      <a:pt x="24" y="35"/>
                    </a:cubicBezTo>
                    <a:cubicBezTo>
                      <a:pt x="27" y="42"/>
                      <a:pt x="31" y="48"/>
                      <a:pt x="36" y="54"/>
                    </a:cubicBezTo>
                    <a:cubicBezTo>
                      <a:pt x="37" y="61"/>
                      <a:pt x="40" y="59"/>
                      <a:pt x="46" y="63"/>
                    </a:cubicBezTo>
                    <a:cubicBezTo>
                      <a:pt x="54" y="62"/>
                      <a:pt x="56" y="62"/>
                      <a:pt x="61" y="56"/>
                    </a:cubicBezTo>
                    <a:cubicBezTo>
                      <a:pt x="59" y="46"/>
                      <a:pt x="42" y="23"/>
                      <a:pt x="33" y="17"/>
                    </a:cubicBezTo>
                    <a:cubicBezTo>
                      <a:pt x="23" y="10"/>
                      <a:pt x="14" y="9"/>
                      <a:pt x="7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0" name="Freeform 58"/>
              <p:cNvSpPr>
                <a:spLocks noChangeArrowheads="1"/>
              </p:cNvSpPr>
              <p:nvPr/>
            </p:nvSpPr>
            <p:spPr bwMode="auto">
              <a:xfrm>
                <a:off x="4006" y="1310"/>
                <a:ext cx="53" cy="47"/>
              </a:xfrm>
              <a:custGeom>
                <a:avLst/>
                <a:gdLst>
                  <a:gd name="T0" fmla="*/ 12 w 61"/>
                  <a:gd name="T1" fmla="*/ 1 h 67"/>
                  <a:gd name="T2" fmla="*/ 13 w 61"/>
                  <a:gd name="T3" fmla="*/ 4 h 67"/>
                  <a:gd name="T4" fmla="*/ 7 w 61"/>
                  <a:gd name="T5" fmla="*/ 6 h 67"/>
                  <a:gd name="T6" fmla="*/ 10 w 61"/>
                  <a:gd name="T7" fmla="*/ 8 h 67"/>
                  <a:gd name="T8" fmla="*/ 20 w 61"/>
                  <a:gd name="T9" fmla="*/ 7 h 67"/>
                  <a:gd name="T10" fmla="*/ 26 w 61"/>
                  <a:gd name="T11" fmla="*/ 6 h 67"/>
                  <a:gd name="T12" fmla="*/ 22 w 61"/>
                  <a:gd name="T13" fmla="*/ 4 h 67"/>
                  <a:gd name="T14" fmla="*/ 24 w 61"/>
                  <a:gd name="T15" fmla="*/ 2 h 67"/>
                  <a:gd name="T16" fmla="*/ 23 w 61"/>
                  <a:gd name="T17" fmla="*/ 1 h 67"/>
                  <a:gd name="T18" fmla="*/ 20 w 61"/>
                  <a:gd name="T19" fmla="*/ 1 h 67"/>
                  <a:gd name="T20" fmla="*/ 22 w 61"/>
                  <a:gd name="T21" fmla="*/ 1 h 67"/>
                  <a:gd name="T22" fmla="*/ 21 w 61"/>
                  <a:gd name="T23" fmla="*/ 2 h 67"/>
                  <a:gd name="T24" fmla="*/ 18 w 61"/>
                  <a:gd name="T25" fmla="*/ 3 h 67"/>
                  <a:gd name="T26" fmla="*/ 12 w 61"/>
                  <a:gd name="T27" fmla="*/ 1 h 6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61"/>
                  <a:gd name="T43" fmla="*/ 0 h 67"/>
                  <a:gd name="T44" fmla="*/ 61 w 61"/>
                  <a:gd name="T45" fmla="*/ 67 h 6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61" h="67">
                    <a:moveTo>
                      <a:pt x="28" y="7"/>
                    </a:moveTo>
                    <a:cubicBezTo>
                      <a:pt x="17" y="15"/>
                      <a:pt x="24" y="25"/>
                      <a:pt x="30" y="34"/>
                    </a:cubicBezTo>
                    <a:cubicBezTo>
                      <a:pt x="27" y="44"/>
                      <a:pt x="26" y="44"/>
                      <a:pt x="16" y="43"/>
                    </a:cubicBezTo>
                    <a:cubicBezTo>
                      <a:pt x="0" y="46"/>
                      <a:pt x="13" y="63"/>
                      <a:pt x="22" y="67"/>
                    </a:cubicBezTo>
                    <a:cubicBezTo>
                      <a:pt x="31" y="65"/>
                      <a:pt x="39" y="60"/>
                      <a:pt x="48" y="58"/>
                    </a:cubicBezTo>
                    <a:cubicBezTo>
                      <a:pt x="51" y="52"/>
                      <a:pt x="54" y="50"/>
                      <a:pt x="60" y="47"/>
                    </a:cubicBezTo>
                    <a:cubicBezTo>
                      <a:pt x="61" y="40"/>
                      <a:pt x="51" y="28"/>
                      <a:pt x="51" y="28"/>
                    </a:cubicBezTo>
                    <a:cubicBezTo>
                      <a:pt x="52" y="22"/>
                      <a:pt x="55" y="19"/>
                      <a:pt x="57" y="14"/>
                    </a:cubicBezTo>
                    <a:cubicBezTo>
                      <a:pt x="56" y="10"/>
                      <a:pt x="58" y="5"/>
                      <a:pt x="55" y="2"/>
                    </a:cubicBezTo>
                    <a:cubicBezTo>
                      <a:pt x="53" y="0"/>
                      <a:pt x="48" y="2"/>
                      <a:pt x="46" y="4"/>
                    </a:cubicBezTo>
                    <a:cubicBezTo>
                      <a:pt x="45" y="5"/>
                      <a:pt x="49" y="5"/>
                      <a:pt x="51" y="5"/>
                    </a:cubicBezTo>
                    <a:cubicBezTo>
                      <a:pt x="57" y="10"/>
                      <a:pt x="52" y="9"/>
                      <a:pt x="49" y="16"/>
                    </a:cubicBezTo>
                    <a:cubicBezTo>
                      <a:pt x="58" y="23"/>
                      <a:pt x="50" y="22"/>
                      <a:pt x="43" y="23"/>
                    </a:cubicBezTo>
                    <a:cubicBezTo>
                      <a:pt x="34" y="22"/>
                      <a:pt x="31" y="16"/>
                      <a:pt x="28" y="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1" name="Freeform 59"/>
              <p:cNvSpPr>
                <a:spLocks noChangeArrowheads="1"/>
              </p:cNvSpPr>
              <p:nvPr/>
            </p:nvSpPr>
            <p:spPr bwMode="auto">
              <a:xfrm>
                <a:off x="3950" y="1328"/>
                <a:ext cx="37" cy="25"/>
              </a:xfrm>
              <a:custGeom>
                <a:avLst/>
                <a:gdLst>
                  <a:gd name="T0" fmla="*/ 8 w 43"/>
                  <a:gd name="T1" fmla="*/ 1 h 36"/>
                  <a:gd name="T2" fmla="*/ 3 w 43"/>
                  <a:gd name="T3" fmla="*/ 1 h 36"/>
                  <a:gd name="T4" fmla="*/ 13 w 43"/>
                  <a:gd name="T5" fmla="*/ 4 h 36"/>
                  <a:gd name="T6" fmla="*/ 17 w 43"/>
                  <a:gd name="T7" fmla="*/ 3 h 36"/>
                  <a:gd name="T8" fmla="*/ 8 w 43"/>
                  <a:gd name="T9" fmla="*/ 1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36"/>
                  <a:gd name="T17" fmla="*/ 43 w 43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36">
                    <a:moveTo>
                      <a:pt x="21" y="3"/>
                    </a:moveTo>
                    <a:cubicBezTo>
                      <a:pt x="14" y="0"/>
                      <a:pt x="12" y="2"/>
                      <a:pt x="6" y="6"/>
                    </a:cubicBezTo>
                    <a:cubicBezTo>
                      <a:pt x="0" y="17"/>
                      <a:pt x="23" y="32"/>
                      <a:pt x="33" y="36"/>
                    </a:cubicBezTo>
                    <a:cubicBezTo>
                      <a:pt x="36" y="35"/>
                      <a:pt x="42" y="34"/>
                      <a:pt x="42" y="30"/>
                    </a:cubicBezTo>
                    <a:cubicBezTo>
                      <a:pt x="43" y="24"/>
                      <a:pt x="27" y="3"/>
                      <a:pt x="21" y="3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2" name="Freeform 60"/>
              <p:cNvSpPr>
                <a:spLocks noChangeArrowheads="1"/>
              </p:cNvSpPr>
              <p:nvPr/>
            </p:nvSpPr>
            <p:spPr bwMode="auto">
              <a:xfrm>
                <a:off x="3926" y="1300"/>
                <a:ext cx="27" cy="29"/>
              </a:xfrm>
              <a:custGeom>
                <a:avLst/>
                <a:gdLst>
                  <a:gd name="T0" fmla="*/ 8 w 32"/>
                  <a:gd name="T1" fmla="*/ 0 h 41"/>
                  <a:gd name="T2" fmla="*/ 0 w 32"/>
                  <a:gd name="T3" fmla="*/ 3 h 41"/>
                  <a:gd name="T4" fmla="*/ 6 w 32"/>
                  <a:gd name="T5" fmla="*/ 3 h 41"/>
                  <a:gd name="T6" fmla="*/ 7 w 32"/>
                  <a:gd name="T7" fmla="*/ 4 h 41"/>
                  <a:gd name="T8" fmla="*/ 6 w 32"/>
                  <a:gd name="T9" fmla="*/ 4 h 41"/>
                  <a:gd name="T10" fmla="*/ 11 w 32"/>
                  <a:gd name="T11" fmla="*/ 3 h 41"/>
                  <a:gd name="T12" fmla="*/ 8 w 32"/>
                  <a:gd name="T13" fmla="*/ 1 h 41"/>
                  <a:gd name="T14" fmla="*/ 8 w 32"/>
                  <a:gd name="T15" fmla="*/ 0 h 4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41"/>
                  <a:gd name="T26" fmla="*/ 32 w 32"/>
                  <a:gd name="T27" fmla="*/ 41 h 4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41">
                    <a:moveTo>
                      <a:pt x="21" y="0"/>
                    </a:moveTo>
                    <a:cubicBezTo>
                      <a:pt x="15" y="10"/>
                      <a:pt x="6" y="16"/>
                      <a:pt x="0" y="26"/>
                    </a:cubicBezTo>
                    <a:cubicBezTo>
                      <a:pt x="7" y="27"/>
                      <a:pt x="10" y="27"/>
                      <a:pt x="16" y="24"/>
                    </a:cubicBezTo>
                    <a:cubicBezTo>
                      <a:pt x="17" y="26"/>
                      <a:pt x="19" y="27"/>
                      <a:pt x="19" y="29"/>
                    </a:cubicBezTo>
                    <a:cubicBezTo>
                      <a:pt x="19" y="31"/>
                      <a:pt x="15" y="33"/>
                      <a:pt x="16" y="35"/>
                    </a:cubicBezTo>
                    <a:cubicBezTo>
                      <a:pt x="19" y="41"/>
                      <a:pt x="29" y="23"/>
                      <a:pt x="30" y="21"/>
                    </a:cubicBezTo>
                    <a:cubicBezTo>
                      <a:pt x="32" y="9"/>
                      <a:pt x="26" y="19"/>
                      <a:pt x="24" y="9"/>
                    </a:cubicBezTo>
                    <a:cubicBezTo>
                      <a:pt x="25" y="1"/>
                      <a:pt x="27" y="4"/>
                      <a:pt x="2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3" name="Freeform 61"/>
              <p:cNvSpPr>
                <a:spLocks noChangeArrowheads="1"/>
              </p:cNvSpPr>
              <p:nvPr/>
            </p:nvSpPr>
            <p:spPr bwMode="auto">
              <a:xfrm>
                <a:off x="3965" y="1311"/>
                <a:ext cx="39" cy="22"/>
              </a:xfrm>
              <a:custGeom>
                <a:avLst/>
                <a:gdLst>
                  <a:gd name="T0" fmla="*/ 9 w 45"/>
                  <a:gd name="T1" fmla="*/ 0 h 32"/>
                  <a:gd name="T2" fmla="*/ 0 w 45"/>
                  <a:gd name="T3" fmla="*/ 1 h 32"/>
                  <a:gd name="T4" fmla="*/ 11 w 45"/>
                  <a:gd name="T5" fmla="*/ 3 h 32"/>
                  <a:gd name="T6" fmla="*/ 19 w 45"/>
                  <a:gd name="T7" fmla="*/ 3 h 32"/>
                  <a:gd name="T8" fmla="*/ 9 w 45"/>
                  <a:gd name="T9" fmla="*/ 1 h 32"/>
                  <a:gd name="T10" fmla="*/ 9 w 45"/>
                  <a:gd name="T11" fmla="*/ 0 h 3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"/>
                  <a:gd name="T19" fmla="*/ 0 h 32"/>
                  <a:gd name="T20" fmla="*/ 45 w 45"/>
                  <a:gd name="T21" fmla="*/ 32 h 3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" h="32">
                    <a:moveTo>
                      <a:pt x="21" y="0"/>
                    </a:moveTo>
                    <a:cubicBezTo>
                      <a:pt x="10" y="1"/>
                      <a:pt x="8" y="1"/>
                      <a:pt x="0" y="7"/>
                    </a:cubicBezTo>
                    <a:cubicBezTo>
                      <a:pt x="3" y="20"/>
                      <a:pt x="15" y="29"/>
                      <a:pt x="27" y="31"/>
                    </a:cubicBezTo>
                    <a:cubicBezTo>
                      <a:pt x="36" y="30"/>
                      <a:pt x="41" y="32"/>
                      <a:pt x="45" y="24"/>
                    </a:cubicBezTo>
                    <a:cubicBezTo>
                      <a:pt x="32" y="16"/>
                      <a:pt x="30" y="23"/>
                      <a:pt x="22" y="10"/>
                    </a:cubicBezTo>
                    <a:cubicBezTo>
                      <a:pt x="21" y="2"/>
                      <a:pt x="21" y="5"/>
                      <a:pt x="2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4" name="Freeform 62"/>
              <p:cNvSpPr>
                <a:spLocks noChangeArrowheads="1"/>
              </p:cNvSpPr>
              <p:nvPr/>
            </p:nvSpPr>
            <p:spPr bwMode="auto">
              <a:xfrm>
                <a:off x="3908" y="1000"/>
                <a:ext cx="31" cy="52"/>
              </a:xfrm>
              <a:custGeom>
                <a:avLst/>
                <a:gdLst>
                  <a:gd name="T0" fmla="*/ 15 w 35"/>
                  <a:gd name="T1" fmla="*/ 0 h 74"/>
                  <a:gd name="T2" fmla="*/ 11 w 35"/>
                  <a:gd name="T3" fmla="*/ 2 h 74"/>
                  <a:gd name="T4" fmla="*/ 4 w 35"/>
                  <a:gd name="T5" fmla="*/ 4 h 74"/>
                  <a:gd name="T6" fmla="*/ 0 w 35"/>
                  <a:gd name="T7" fmla="*/ 7 h 74"/>
                  <a:gd name="T8" fmla="*/ 4 w 35"/>
                  <a:gd name="T9" fmla="*/ 9 h 74"/>
                  <a:gd name="T10" fmla="*/ 10 w 35"/>
                  <a:gd name="T11" fmla="*/ 7 h 74"/>
                  <a:gd name="T12" fmla="*/ 17 w 35"/>
                  <a:gd name="T13" fmla="*/ 4 h 74"/>
                  <a:gd name="T14" fmla="*/ 15 w 35"/>
                  <a:gd name="T15" fmla="*/ 0 h 7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5"/>
                  <a:gd name="T25" fmla="*/ 0 h 74"/>
                  <a:gd name="T26" fmla="*/ 35 w 35"/>
                  <a:gd name="T27" fmla="*/ 74 h 7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5" h="74">
                    <a:moveTo>
                      <a:pt x="30" y="0"/>
                    </a:moveTo>
                    <a:cubicBezTo>
                      <a:pt x="33" y="8"/>
                      <a:pt x="29" y="14"/>
                      <a:pt x="21" y="15"/>
                    </a:cubicBezTo>
                    <a:cubicBezTo>
                      <a:pt x="19" y="27"/>
                      <a:pt x="24" y="33"/>
                      <a:pt x="9" y="36"/>
                    </a:cubicBezTo>
                    <a:cubicBezTo>
                      <a:pt x="13" y="50"/>
                      <a:pt x="12" y="52"/>
                      <a:pt x="0" y="59"/>
                    </a:cubicBezTo>
                    <a:cubicBezTo>
                      <a:pt x="3" y="64"/>
                      <a:pt x="5" y="69"/>
                      <a:pt x="8" y="74"/>
                    </a:cubicBezTo>
                    <a:cubicBezTo>
                      <a:pt x="15" y="71"/>
                      <a:pt x="16" y="65"/>
                      <a:pt x="20" y="59"/>
                    </a:cubicBezTo>
                    <a:cubicBezTo>
                      <a:pt x="22" y="47"/>
                      <a:pt x="28" y="41"/>
                      <a:pt x="35" y="32"/>
                    </a:cubicBezTo>
                    <a:cubicBezTo>
                      <a:pt x="34" y="26"/>
                      <a:pt x="30" y="8"/>
                      <a:pt x="30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5" name="Freeform 63"/>
              <p:cNvSpPr>
                <a:spLocks noChangeArrowheads="1"/>
              </p:cNvSpPr>
              <p:nvPr/>
            </p:nvSpPr>
            <p:spPr bwMode="auto">
              <a:xfrm>
                <a:off x="3967" y="992"/>
                <a:ext cx="22" cy="51"/>
              </a:xfrm>
              <a:custGeom>
                <a:avLst/>
                <a:gdLst>
                  <a:gd name="T0" fmla="*/ 6 w 25"/>
                  <a:gd name="T1" fmla="*/ 1 h 73"/>
                  <a:gd name="T2" fmla="*/ 4 w 25"/>
                  <a:gd name="T3" fmla="*/ 1 h 73"/>
                  <a:gd name="T4" fmla="*/ 0 w 25"/>
                  <a:gd name="T5" fmla="*/ 2 h 73"/>
                  <a:gd name="T6" fmla="*/ 7 w 25"/>
                  <a:gd name="T7" fmla="*/ 5 h 73"/>
                  <a:gd name="T8" fmla="*/ 11 w 25"/>
                  <a:gd name="T9" fmla="*/ 6 h 73"/>
                  <a:gd name="T10" fmla="*/ 8 w 25"/>
                  <a:gd name="T11" fmla="*/ 2 h 73"/>
                  <a:gd name="T12" fmla="*/ 6 w 25"/>
                  <a:gd name="T13" fmla="*/ 1 h 7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5"/>
                  <a:gd name="T22" fmla="*/ 0 h 73"/>
                  <a:gd name="T23" fmla="*/ 25 w 25"/>
                  <a:gd name="T24" fmla="*/ 73 h 7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5" h="73">
                    <a:moveTo>
                      <a:pt x="13" y="7"/>
                    </a:moveTo>
                    <a:cubicBezTo>
                      <a:pt x="9" y="0"/>
                      <a:pt x="7" y="2"/>
                      <a:pt x="4" y="8"/>
                    </a:cubicBezTo>
                    <a:cubicBezTo>
                      <a:pt x="3" y="13"/>
                      <a:pt x="1" y="17"/>
                      <a:pt x="0" y="22"/>
                    </a:cubicBezTo>
                    <a:cubicBezTo>
                      <a:pt x="1" y="35"/>
                      <a:pt x="6" y="33"/>
                      <a:pt x="15" y="41"/>
                    </a:cubicBezTo>
                    <a:cubicBezTo>
                      <a:pt x="16" y="52"/>
                      <a:pt x="15" y="73"/>
                      <a:pt x="25" y="56"/>
                    </a:cubicBezTo>
                    <a:cubicBezTo>
                      <a:pt x="24" y="33"/>
                      <a:pt x="23" y="36"/>
                      <a:pt x="16" y="20"/>
                    </a:cubicBezTo>
                    <a:cubicBezTo>
                      <a:pt x="15" y="11"/>
                      <a:pt x="16" y="15"/>
                      <a:pt x="13" y="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6" name="Freeform 64"/>
              <p:cNvSpPr>
                <a:spLocks noChangeArrowheads="1"/>
              </p:cNvSpPr>
              <p:nvPr/>
            </p:nvSpPr>
            <p:spPr bwMode="auto">
              <a:xfrm>
                <a:off x="3992" y="976"/>
                <a:ext cx="12" cy="23"/>
              </a:xfrm>
              <a:custGeom>
                <a:avLst/>
                <a:gdLst>
                  <a:gd name="T0" fmla="*/ 4 w 14"/>
                  <a:gd name="T1" fmla="*/ 0 h 33"/>
                  <a:gd name="T2" fmla="*/ 1 w 14"/>
                  <a:gd name="T3" fmla="*/ 1 h 33"/>
                  <a:gd name="T4" fmla="*/ 4 w 14"/>
                  <a:gd name="T5" fmla="*/ 3 h 33"/>
                  <a:gd name="T6" fmla="*/ 4 w 14"/>
                  <a:gd name="T7" fmla="*/ 0 h 3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33"/>
                  <a:gd name="T14" fmla="*/ 14 w 14"/>
                  <a:gd name="T15" fmla="*/ 33 h 3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33">
                    <a:moveTo>
                      <a:pt x="11" y="0"/>
                    </a:moveTo>
                    <a:cubicBezTo>
                      <a:pt x="7" y="3"/>
                      <a:pt x="5" y="7"/>
                      <a:pt x="1" y="10"/>
                    </a:cubicBezTo>
                    <a:cubicBezTo>
                      <a:pt x="2" y="18"/>
                      <a:pt x="0" y="33"/>
                      <a:pt x="11" y="25"/>
                    </a:cubicBezTo>
                    <a:cubicBezTo>
                      <a:pt x="14" y="15"/>
                      <a:pt x="5" y="4"/>
                      <a:pt x="1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7" name="Freeform 65"/>
              <p:cNvSpPr>
                <a:spLocks noChangeArrowheads="1"/>
              </p:cNvSpPr>
              <p:nvPr/>
            </p:nvSpPr>
            <p:spPr bwMode="auto">
              <a:xfrm>
                <a:off x="4004" y="987"/>
                <a:ext cx="24" cy="45"/>
              </a:xfrm>
              <a:custGeom>
                <a:avLst/>
                <a:gdLst>
                  <a:gd name="T0" fmla="*/ 3 w 28"/>
                  <a:gd name="T1" fmla="*/ 0 h 64"/>
                  <a:gd name="T2" fmla="*/ 4 w 28"/>
                  <a:gd name="T3" fmla="*/ 2 h 64"/>
                  <a:gd name="T4" fmla="*/ 8 w 28"/>
                  <a:gd name="T5" fmla="*/ 3 h 64"/>
                  <a:gd name="T6" fmla="*/ 3 w 28"/>
                  <a:gd name="T7" fmla="*/ 4 h 64"/>
                  <a:gd name="T8" fmla="*/ 0 w 28"/>
                  <a:gd name="T9" fmla="*/ 6 h 64"/>
                  <a:gd name="T10" fmla="*/ 4 w 28"/>
                  <a:gd name="T11" fmla="*/ 7 h 64"/>
                  <a:gd name="T12" fmla="*/ 10 w 28"/>
                  <a:gd name="T13" fmla="*/ 3 h 64"/>
                  <a:gd name="T14" fmla="*/ 3 w 28"/>
                  <a:gd name="T15" fmla="*/ 0 h 6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8"/>
                  <a:gd name="T25" fmla="*/ 0 h 64"/>
                  <a:gd name="T26" fmla="*/ 28 w 28"/>
                  <a:gd name="T27" fmla="*/ 64 h 6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8" h="64">
                    <a:moveTo>
                      <a:pt x="5" y="0"/>
                    </a:moveTo>
                    <a:cubicBezTo>
                      <a:pt x="6" y="5"/>
                      <a:pt x="7" y="10"/>
                      <a:pt x="11" y="14"/>
                    </a:cubicBezTo>
                    <a:cubicBezTo>
                      <a:pt x="14" y="17"/>
                      <a:pt x="20" y="21"/>
                      <a:pt x="20" y="21"/>
                    </a:cubicBezTo>
                    <a:cubicBezTo>
                      <a:pt x="9" y="27"/>
                      <a:pt x="0" y="23"/>
                      <a:pt x="8" y="39"/>
                    </a:cubicBezTo>
                    <a:cubicBezTo>
                      <a:pt x="6" y="47"/>
                      <a:pt x="4" y="50"/>
                      <a:pt x="0" y="56"/>
                    </a:cubicBezTo>
                    <a:cubicBezTo>
                      <a:pt x="4" y="62"/>
                      <a:pt x="7" y="64"/>
                      <a:pt x="11" y="57"/>
                    </a:cubicBezTo>
                    <a:cubicBezTo>
                      <a:pt x="13" y="43"/>
                      <a:pt x="10" y="29"/>
                      <a:pt x="26" y="26"/>
                    </a:cubicBezTo>
                    <a:cubicBezTo>
                      <a:pt x="28" y="15"/>
                      <a:pt x="14" y="4"/>
                      <a:pt x="5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8" name="Freeform 66"/>
              <p:cNvSpPr>
                <a:spLocks noChangeArrowheads="1"/>
              </p:cNvSpPr>
              <p:nvPr/>
            </p:nvSpPr>
            <p:spPr bwMode="auto">
              <a:xfrm>
                <a:off x="3694" y="1052"/>
                <a:ext cx="14" cy="25"/>
              </a:xfrm>
              <a:custGeom>
                <a:avLst/>
                <a:gdLst>
                  <a:gd name="T0" fmla="*/ 7 w 16"/>
                  <a:gd name="T1" fmla="*/ 1 h 36"/>
                  <a:gd name="T2" fmla="*/ 0 w 16"/>
                  <a:gd name="T3" fmla="*/ 1 h 36"/>
                  <a:gd name="T4" fmla="*/ 4 w 16"/>
                  <a:gd name="T5" fmla="*/ 2 h 36"/>
                  <a:gd name="T6" fmla="*/ 7 w 16"/>
                  <a:gd name="T7" fmla="*/ 1 h 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"/>
                  <a:gd name="T13" fmla="*/ 0 h 36"/>
                  <a:gd name="T14" fmla="*/ 16 w 16"/>
                  <a:gd name="T15" fmla="*/ 36 h 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" h="36">
                    <a:moveTo>
                      <a:pt x="14" y="3"/>
                    </a:moveTo>
                    <a:cubicBezTo>
                      <a:pt x="7" y="0"/>
                      <a:pt x="4" y="1"/>
                      <a:pt x="0" y="7"/>
                    </a:cubicBezTo>
                    <a:cubicBezTo>
                      <a:pt x="3" y="14"/>
                      <a:pt x="2" y="17"/>
                      <a:pt x="8" y="22"/>
                    </a:cubicBezTo>
                    <a:cubicBezTo>
                      <a:pt x="16" y="36"/>
                      <a:pt x="11" y="7"/>
                      <a:pt x="14" y="3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9" name="Freeform 67"/>
              <p:cNvSpPr>
                <a:spLocks noChangeArrowheads="1"/>
              </p:cNvSpPr>
              <p:nvPr/>
            </p:nvSpPr>
            <p:spPr bwMode="auto">
              <a:xfrm>
                <a:off x="3683" y="1030"/>
                <a:ext cx="11" cy="14"/>
              </a:xfrm>
              <a:custGeom>
                <a:avLst/>
                <a:gdLst>
                  <a:gd name="T0" fmla="*/ 3 w 13"/>
                  <a:gd name="T1" fmla="*/ 1 h 20"/>
                  <a:gd name="T2" fmla="*/ 1 w 13"/>
                  <a:gd name="T3" fmla="*/ 1 h 20"/>
                  <a:gd name="T4" fmla="*/ 3 w 13"/>
                  <a:gd name="T5" fmla="*/ 3 h 20"/>
                  <a:gd name="T6" fmla="*/ 3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0" name="Freeform 68"/>
              <p:cNvSpPr>
                <a:spLocks noChangeArrowheads="1"/>
              </p:cNvSpPr>
              <p:nvPr/>
            </p:nvSpPr>
            <p:spPr bwMode="auto">
              <a:xfrm>
                <a:off x="3678" y="1013"/>
                <a:ext cx="14" cy="14"/>
              </a:xfrm>
              <a:custGeom>
                <a:avLst/>
                <a:gdLst>
                  <a:gd name="T0" fmla="*/ 4 w 16"/>
                  <a:gd name="T1" fmla="*/ 1 h 19"/>
                  <a:gd name="T2" fmla="*/ 0 w 16"/>
                  <a:gd name="T3" fmla="*/ 1 h 19"/>
                  <a:gd name="T4" fmla="*/ 6 w 16"/>
                  <a:gd name="T5" fmla="*/ 3 h 19"/>
                  <a:gd name="T6" fmla="*/ 4 w 16"/>
                  <a:gd name="T7" fmla="*/ 1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"/>
                  <a:gd name="T13" fmla="*/ 0 h 19"/>
                  <a:gd name="T14" fmla="*/ 16 w 16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" h="19">
                    <a:moveTo>
                      <a:pt x="10" y="5"/>
                    </a:moveTo>
                    <a:cubicBezTo>
                      <a:pt x="4" y="0"/>
                      <a:pt x="1" y="3"/>
                      <a:pt x="0" y="10"/>
                    </a:cubicBezTo>
                    <a:cubicBezTo>
                      <a:pt x="4" y="15"/>
                      <a:pt x="7" y="16"/>
                      <a:pt x="12" y="19"/>
                    </a:cubicBezTo>
                    <a:cubicBezTo>
                      <a:pt x="16" y="12"/>
                      <a:pt x="14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1" name="Freeform 69"/>
              <p:cNvSpPr>
                <a:spLocks noChangeArrowheads="1"/>
              </p:cNvSpPr>
              <p:nvPr/>
            </p:nvSpPr>
            <p:spPr bwMode="auto">
              <a:xfrm>
                <a:off x="3664" y="976"/>
                <a:ext cx="13" cy="18"/>
              </a:xfrm>
              <a:custGeom>
                <a:avLst/>
                <a:gdLst>
                  <a:gd name="T0" fmla="*/ 6 w 14"/>
                  <a:gd name="T1" fmla="*/ 0 h 25"/>
                  <a:gd name="T2" fmla="*/ 0 w 14"/>
                  <a:gd name="T3" fmla="*/ 1 h 25"/>
                  <a:gd name="T4" fmla="*/ 7 w 14"/>
                  <a:gd name="T5" fmla="*/ 3 h 25"/>
                  <a:gd name="T6" fmla="*/ 6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2" name="Freeform 70"/>
              <p:cNvSpPr>
                <a:spLocks noChangeArrowheads="1"/>
              </p:cNvSpPr>
              <p:nvPr/>
            </p:nvSpPr>
            <p:spPr bwMode="auto">
              <a:xfrm>
                <a:off x="3667" y="999"/>
                <a:ext cx="18" cy="13"/>
              </a:xfrm>
              <a:custGeom>
                <a:avLst/>
                <a:gdLst>
                  <a:gd name="T0" fmla="*/ 4 w 22"/>
                  <a:gd name="T1" fmla="*/ 0 h 18"/>
                  <a:gd name="T2" fmla="*/ 6 w 22"/>
                  <a:gd name="T3" fmla="*/ 3 h 18"/>
                  <a:gd name="T4" fmla="*/ 4 w 22"/>
                  <a:gd name="T5" fmla="*/ 1 h 18"/>
                  <a:gd name="T6" fmla="*/ 4 w 22"/>
                  <a:gd name="T7" fmla="*/ 0 h 1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"/>
                  <a:gd name="T13" fmla="*/ 0 h 18"/>
                  <a:gd name="T14" fmla="*/ 22 w 22"/>
                  <a:gd name="T15" fmla="*/ 18 h 1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" h="18">
                    <a:moveTo>
                      <a:pt x="13" y="0"/>
                    </a:moveTo>
                    <a:cubicBezTo>
                      <a:pt x="0" y="8"/>
                      <a:pt x="9" y="12"/>
                      <a:pt x="19" y="18"/>
                    </a:cubicBezTo>
                    <a:cubicBezTo>
                      <a:pt x="20" y="11"/>
                      <a:pt x="22" y="8"/>
                      <a:pt x="14" y="6"/>
                    </a:cubicBezTo>
                    <a:cubicBezTo>
                      <a:pt x="9" y="3"/>
                      <a:pt x="9" y="5"/>
                      <a:pt x="13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3" name="Freeform 71"/>
              <p:cNvSpPr>
                <a:spLocks noChangeArrowheads="1"/>
              </p:cNvSpPr>
              <p:nvPr/>
            </p:nvSpPr>
            <p:spPr bwMode="auto">
              <a:xfrm>
                <a:off x="4628" y="1582"/>
                <a:ext cx="52" cy="56"/>
              </a:xfrm>
              <a:custGeom>
                <a:avLst/>
                <a:gdLst>
                  <a:gd name="T0" fmla="*/ 4 w 60"/>
                  <a:gd name="T1" fmla="*/ 1 h 81"/>
                  <a:gd name="T2" fmla="*/ 3 w 60"/>
                  <a:gd name="T3" fmla="*/ 2 h 81"/>
                  <a:gd name="T4" fmla="*/ 7 w 60"/>
                  <a:gd name="T5" fmla="*/ 4 h 81"/>
                  <a:gd name="T6" fmla="*/ 11 w 60"/>
                  <a:gd name="T7" fmla="*/ 6 h 81"/>
                  <a:gd name="T8" fmla="*/ 17 w 60"/>
                  <a:gd name="T9" fmla="*/ 7 h 81"/>
                  <a:gd name="T10" fmla="*/ 22 w 60"/>
                  <a:gd name="T11" fmla="*/ 9 h 81"/>
                  <a:gd name="T12" fmla="*/ 22 w 60"/>
                  <a:gd name="T13" fmla="*/ 6 h 81"/>
                  <a:gd name="T14" fmla="*/ 18 w 60"/>
                  <a:gd name="T15" fmla="*/ 4 h 81"/>
                  <a:gd name="T16" fmla="*/ 10 w 60"/>
                  <a:gd name="T17" fmla="*/ 2 h 81"/>
                  <a:gd name="T18" fmla="*/ 4 w 60"/>
                  <a:gd name="T19" fmla="*/ 1 h 8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0"/>
                  <a:gd name="T31" fmla="*/ 0 h 81"/>
                  <a:gd name="T32" fmla="*/ 60 w 60"/>
                  <a:gd name="T33" fmla="*/ 81 h 8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0" h="81">
                    <a:moveTo>
                      <a:pt x="10" y="7"/>
                    </a:moveTo>
                    <a:cubicBezTo>
                      <a:pt x="0" y="0"/>
                      <a:pt x="0" y="9"/>
                      <a:pt x="3" y="18"/>
                    </a:cubicBezTo>
                    <a:cubicBezTo>
                      <a:pt x="5" y="25"/>
                      <a:pt x="12" y="32"/>
                      <a:pt x="15" y="39"/>
                    </a:cubicBezTo>
                    <a:cubicBezTo>
                      <a:pt x="16" y="51"/>
                      <a:pt x="17" y="51"/>
                      <a:pt x="27" y="54"/>
                    </a:cubicBezTo>
                    <a:cubicBezTo>
                      <a:pt x="31" y="57"/>
                      <a:pt x="36" y="60"/>
                      <a:pt x="40" y="63"/>
                    </a:cubicBezTo>
                    <a:cubicBezTo>
                      <a:pt x="43" y="70"/>
                      <a:pt x="45" y="77"/>
                      <a:pt x="51" y="81"/>
                    </a:cubicBezTo>
                    <a:cubicBezTo>
                      <a:pt x="60" y="75"/>
                      <a:pt x="56" y="66"/>
                      <a:pt x="52" y="57"/>
                    </a:cubicBezTo>
                    <a:cubicBezTo>
                      <a:pt x="51" y="49"/>
                      <a:pt x="50" y="41"/>
                      <a:pt x="43" y="37"/>
                    </a:cubicBezTo>
                    <a:cubicBezTo>
                      <a:pt x="37" y="30"/>
                      <a:pt x="33" y="23"/>
                      <a:pt x="25" y="18"/>
                    </a:cubicBezTo>
                    <a:cubicBezTo>
                      <a:pt x="20" y="12"/>
                      <a:pt x="17" y="9"/>
                      <a:pt x="10" y="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4" name="Freeform 72"/>
              <p:cNvSpPr>
                <a:spLocks noChangeArrowheads="1"/>
              </p:cNvSpPr>
              <p:nvPr/>
            </p:nvSpPr>
            <p:spPr bwMode="auto">
              <a:xfrm>
                <a:off x="4894" y="1536"/>
                <a:ext cx="61" cy="43"/>
              </a:xfrm>
              <a:custGeom>
                <a:avLst/>
                <a:gdLst>
                  <a:gd name="T0" fmla="*/ 11 w 71"/>
                  <a:gd name="T1" fmla="*/ 3 h 61"/>
                  <a:gd name="T2" fmla="*/ 5 w 71"/>
                  <a:gd name="T3" fmla="*/ 4 h 61"/>
                  <a:gd name="T4" fmla="*/ 1 w 71"/>
                  <a:gd name="T5" fmla="*/ 6 h 61"/>
                  <a:gd name="T6" fmla="*/ 5 w 71"/>
                  <a:gd name="T7" fmla="*/ 8 h 61"/>
                  <a:gd name="T8" fmla="*/ 11 w 71"/>
                  <a:gd name="T9" fmla="*/ 6 h 61"/>
                  <a:gd name="T10" fmla="*/ 15 w 71"/>
                  <a:gd name="T11" fmla="*/ 3 h 61"/>
                  <a:gd name="T12" fmla="*/ 21 w 71"/>
                  <a:gd name="T13" fmla="*/ 0 h 61"/>
                  <a:gd name="T14" fmla="*/ 29 w 71"/>
                  <a:gd name="T15" fmla="*/ 1 h 61"/>
                  <a:gd name="T16" fmla="*/ 14 w 71"/>
                  <a:gd name="T17" fmla="*/ 3 h 61"/>
                  <a:gd name="T18" fmla="*/ 11 w 71"/>
                  <a:gd name="T19" fmla="*/ 3 h 6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71"/>
                  <a:gd name="T31" fmla="*/ 0 h 61"/>
                  <a:gd name="T32" fmla="*/ 71 w 71"/>
                  <a:gd name="T33" fmla="*/ 61 h 6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71" h="61">
                    <a:moveTo>
                      <a:pt x="28" y="23"/>
                    </a:moveTo>
                    <a:cubicBezTo>
                      <a:pt x="25" y="33"/>
                      <a:pt x="25" y="33"/>
                      <a:pt x="13" y="32"/>
                    </a:cubicBezTo>
                    <a:cubicBezTo>
                      <a:pt x="2" y="33"/>
                      <a:pt x="3" y="34"/>
                      <a:pt x="1" y="44"/>
                    </a:cubicBezTo>
                    <a:cubicBezTo>
                      <a:pt x="2" y="60"/>
                      <a:pt x="0" y="61"/>
                      <a:pt x="13" y="59"/>
                    </a:cubicBezTo>
                    <a:cubicBezTo>
                      <a:pt x="19" y="54"/>
                      <a:pt x="21" y="48"/>
                      <a:pt x="28" y="44"/>
                    </a:cubicBezTo>
                    <a:cubicBezTo>
                      <a:pt x="30" y="33"/>
                      <a:pt x="28" y="25"/>
                      <a:pt x="40" y="23"/>
                    </a:cubicBezTo>
                    <a:cubicBezTo>
                      <a:pt x="42" y="12"/>
                      <a:pt x="44" y="4"/>
                      <a:pt x="55" y="0"/>
                    </a:cubicBezTo>
                    <a:cubicBezTo>
                      <a:pt x="65" y="2"/>
                      <a:pt x="69" y="1"/>
                      <a:pt x="71" y="11"/>
                    </a:cubicBezTo>
                    <a:cubicBezTo>
                      <a:pt x="63" y="22"/>
                      <a:pt x="48" y="21"/>
                      <a:pt x="35" y="23"/>
                    </a:cubicBezTo>
                    <a:cubicBezTo>
                      <a:pt x="30" y="27"/>
                      <a:pt x="32" y="27"/>
                      <a:pt x="28" y="23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5" name="Freeform 73"/>
              <p:cNvSpPr>
                <a:spLocks noChangeArrowheads="1"/>
              </p:cNvSpPr>
              <p:nvPr/>
            </p:nvSpPr>
            <p:spPr bwMode="auto">
              <a:xfrm>
                <a:off x="4710" y="1513"/>
                <a:ext cx="20" cy="21"/>
              </a:xfrm>
              <a:custGeom>
                <a:avLst/>
                <a:gdLst>
                  <a:gd name="T0" fmla="*/ 3 w 23"/>
                  <a:gd name="T1" fmla="*/ 0 h 30"/>
                  <a:gd name="T2" fmla="*/ 0 w 23"/>
                  <a:gd name="T3" fmla="*/ 2 h 30"/>
                  <a:gd name="T4" fmla="*/ 5 w 23"/>
                  <a:gd name="T5" fmla="*/ 4 h 30"/>
                  <a:gd name="T6" fmla="*/ 3 w 23"/>
                  <a:gd name="T7" fmla="*/ 0 h 3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3"/>
                  <a:gd name="T13" fmla="*/ 0 h 30"/>
                  <a:gd name="T14" fmla="*/ 23 w 23"/>
                  <a:gd name="T15" fmla="*/ 30 h 3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3" h="30">
                    <a:moveTo>
                      <a:pt x="9" y="0"/>
                    </a:moveTo>
                    <a:cubicBezTo>
                      <a:pt x="8" y="7"/>
                      <a:pt x="3" y="8"/>
                      <a:pt x="0" y="14"/>
                    </a:cubicBezTo>
                    <a:cubicBezTo>
                      <a:pt x="3" y="21"/>
                      <a:pt x="8" y="24"/>
                      <a:pt x="12" y="30"/>
                    </a:cubicBezTo>
                    <a:cubicBezTo>
                      <a:pt x="23" y="15"/>
                      <a:pt x="4" y="9"/>
                      <a:pt x="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6" name="Freeform 74"/>
              <p:cNvSpPr>
                <a:spLocks noChangeArrowheads="1"/>
              </p:cNvSpPr>
              <p:nvPr/>
            </p:nvSpPr>
            <p:spPr bwMode="auto">
              <a:xfrm>
                <a:off x="4701" y="1492"/>
                <a:ext cx="23" cy="16"/>
              </a:xfrm>
              <a:custGeom>
                <a:avLst/>
                <a:gdLst>
                  <a:gd name="T0" fmla="*/ 10 w 26"/>
                  <a:gd name="T1" fmla="*/ 0 h 23"/>
                  <a:gd name="T2" fmla="*/ 0 w 26"/>
                  <a:gd name="T3" fmla="*/ 1 h 23"/>
                  <a:gd name="T4" fmla="*/ 11 w 26"/>
                  <a:gd name="T5" fmla="*/ 2 h 23"/>
                  <a:gd name="T6" fmla="*/ 10 w 26"/>
                  <a:gd name="T7" fmla="*/ 0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"/>
                  <a:gd name="T13" fmla="*/ 0 h 23"/>
                  <a:gd name="T14" fmla="*/ 26 w 26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" h="23">
                    <a:moveTo>
                      <a:pt x="19" y="0"/>
                    </a:moveTo>
                    <a:cubicBezTo>
                      <a:pt x="17" y="12"/>
                      <a:pt x="10" y="11"/>
                      <a:pt x="0" y="14"/>
                    </a:cubicBezTo>
                    <a:cubicBezTo>
                      <a:pt x="5" y="23"/>
                      <a:pt x="11" y="22"/>
                      <a:pt x="21" y="20"/>
                    </a:cubicBezTo>
                    <a:cubicBezTo>
                      <a:pt x="26" y="12"/>
                      <a:pt x="23" y="7"/>
                      <a:pt x="1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7" name="Freeform 75"/>
              <p:cNvSpPr>
                <a:spLocks noChangeArrowheads="1"/>
              </p:cNvSpPr>
              <p:nvPr/>
            </p:nvSpPr>
            <p:spPr bwMode="auto">
              <a:xfrm>
                <a:off x="4525" y="1311"/>
                <a:ext cx="27" cy="31"/>
              </a:xfrm>
              <a:custGeom>
                <a:avLst/>
                <a:gdLst>
                  <a:gd name="T0" fmla="*/ 10 w 32"/>
                  <a:gd name="T1" fmla="*/ 0 h 44"/>
                  <a:gd name="T2" fmla="*/ 3 w 32"/>
                  <a:gd name="T3" fmla="*/ 1 h 44"/>
                  <a:gd name="T4" fmla="*/ 4 w 32"/>
                  <a:gd name="T5" fmla="*/ 4 h 44"/>
                  <a:gd name="T6" fmla="*/ 8 w 32"/>
                  <a:gd name="T7" fmla="*/ 4 h 44"/>
                  <a:gd name="T8" fmla="*/ 10 w 32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44"/>
                  <a:gd name="T17" fmla="*/ 32 w 32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44">
                    <a:moveTo>
                      <a:pt x="28" y="0"/>
                    </a:moveTo>
                    <a:cubicBezTo>
                      <a:pt x="32" y="10"/>
                      <a:pt x="18" y="9"/>
                      <a:pt x="10" y="11"/>
                    </a:cubicBezTo>
                    <a:cubicBezTo>
                      <a:pt x="0" y="18"/>
                      <a:pt x="7" y="24"/>
                      <a:pt x="12" y="32"/>
                    </a:cubicBezTo>
                    <a:cubicBezTo>
                      <a:pt x="14" y="44"/>
                      <a:pt x="15" y="41"/>
                      <a:pt x="24" y="36"/>
                    </a:cubicBezTo>
                    <a:cubicBezTo>
                      <a:pt x="32" y="25"/>
                      <a:pt x="29" y="14"/>
                      <a:pt x="2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8" name="Freeform 76"/>
              <p:cNvSpPr>
                <a:spLocks noChangeArrowheads="1"/>
              </p:cNvSpPr>
              <p:nvPr/>
            </p:nvSpPr>
            <p:spPr bwMode="auto">
              <a:xfrm>
                <a:off x="4564" y="1351"/>
                <a:ext cx="30" cy="31"/>
              </a:xfrm>
              <a:custGeom>
                <a:avLst/>
                <a:gdLst>
                  <a:gd name="T0" fmla="*/ 14 w 34"/>
                  <a:gd name="T1" fmla="*/ 0 h 44"/>
                  <a:gd name="T2" fmla="*/ 4 w 34"/>
                  <a:gd name="T3" fmla="*/ 1 h 44"/>
                  <a:gd name="T4" fmla="*/ 7 w 34"/>
                  <a:gd name="T5" fmla="*/ 4 h 44"/>
                  <a:gd name="T6" fmla="*/ 12 w 34"/>
                  <a:gd name="T7" fmla="*/ 4 h 44"/>
                  <a:gd name="T8" fmla="*/ 14 w 34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44"/>
                  <a:gd name="T17" fmla="*/ 34 w 34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44">
                    <a:moveTo>
                      <a:pt x="30" y="0"/>
                    </a:moveTo>
                    <a:cubicBezTo>
                      <a:pt x="34" y="10"/>
                      <a:pt x="18" y="7"/>
                      <a:pt x="10" y="9"/>
                    </a:cubicBezTo>
                    <a:cubicBezTo>
                      <a:pt x="0" y="16"/>
                      <a:pt x="9" y="24"/>
                      <a:pt x="14" y="32"/>
                    </a:cubicBezTo>
                    <a:cubicBezTo>
                      <a:pt x="16" y="44"/>
                      <a:pt x="17" y="41"/>
                      <a:pt x="26" y="36"/>
                    </a:cubicBezTo>
                    <a:cubicBezTo>
                      <a:pt x="34" y="25"/>
                      <a:pt x="31" y="14"/>
                      <a:pt x="30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9" name="Freeform 77"/>
              <p:cNvSpPr>
                <a:spLocks noChangeArrowheads="1"/>
              </p:cNvSpPr>
              <p:nvPr/>
            </p:nvSpPr>
            <p:spPr bwMode="auto">
              <a:xfrm>
                <a:off x="4595" y="1410"/>
                <a:ext cx="32" cy="26"/>
              </a:xfrm>
              <a:custGeom>
                <a:avLst/>
                <a:gdLst>
                  <a:gd name="T0" fmla="*/ 12 w 38"/>
                  <a:gd name="T1" fmla="*/ 1 h 37"/>
                  <a:gd name="T2" fmla="*/ 3 w 38"/>
                  <a:gd name="T3" fmla="*/ 1 h 37"/>
                  <a:gd name="T4" fmla="*/ 5 w 38"/>
                  <a:gd name="T5" fmla="*/ 3 h 37"/>
                  <a:gd name="T6" fmla="*/ 9 w 38"/>
                  <a:gd name="T7" fmla="*/ 4 h 37"/>
                  <a:gd name="T8" fmla="*/ 12 w 38"/>
                  <a:gd name="T9" fmla="*/ 1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37"/>
                  <a:gd name="T17" fmla="*/ 38 w 38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37">
                    <a:moveTo>
                      <a:pt x="34" y="2"/>
                    </a:moveTo>
                    <a:cubicBezTo>
                      <a:pt x="38" y="12"/>
                      <a:pt x="18" y="0"/>
                      <a:pt x="10" y="2"/>
                    </a:cubicBezTo>
                    <a:cubicBezTo>
                      <a:pt x="0" y="9"/>
                      <a:pt x="9" y="17"/>
                      <a:pt x="14" y="25"/>
                    </a:cubicBezTo>
                    <a:cubicBezTo>
                      <a:pt x="16" y="37"/>
                      <a:pt x="17" y="34"/>
                      <a:pt x="26" y="29"/>
                    </a:cubicBezTo>
                    <a:cubicBezTo>
                      <a:pt x="34" y="18"/>
                      <a:pt x="35" y="16"/>
                      <a:pt x="34" y="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0" name="Freeform 78"/>
              <p:cNvSpPr>
                <a:spLocks noChangeArrowheads="1"/>
              </p:cNvSpPr>
              <p:nvPr/>
            </p:nvSpPr>
            <p:spPr bwMode="auto">
              <a:xfrm>
                <a:off x="4634" y="1400"/>
                <a:ext cx="32" cy="25"/>
              </a:xfrm>
              <a:custGeom>
                <a:avLst/>
                <a:gdLst>
                  <a:gd name="T0" fmla="*/ 12 w 38"/>
                  <a:gd name="T1" fmla="*/ 1 h 34"/>
                  <a:gd name="T2" fmla="*/ 3 w 38"/>
                  <a:gd name="T3" fmla="*/ 1 h 34"/>
                  <a:gd name="T4" fmla="*/ 6 w 38"/>
                  <a:gd name="T5" fmla="*/ 4 h 34"/>
                  <a:gd name="T6" fmla="*/ 9 w 38"/>
                  <a:gd name="T7" fmla="*/ 4 h 34"/>
                  <a:gd name="T8" fmla="*/ 12 w 38"/>
                  <a:gd name="T9" fmla="*/ 1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34"/>
                  <a:gd name="T17" fmla="*/ 38 w 38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34">
                    <a:moveTo>
                      <a:pt x="34" y="2"/>
                    </a:moveTo>
                    <a:cubicBezTo>
                      <a:pt x="38" y="12"/>
                      <a:pt x="18" y="0"/>
                      <a:pt x="10" y="2"/>
                    </a:cubicBezTo>
                    <a:cubicBezTo>
                      <a:pt x="0" y="9"/>
                      <a:pt x="11" y="14"/>
                      <a:pt x="16" y="22"/>
                    </a:cubicBezTo>
                    <a:cubicBezTo>
                      <a:pt x="18" y="34"/>
                      <a:pt x="18" y="27"/>
                      <a:pt x="27" y="22"/>
                    </a:cubicBezTo>
                    <a:cubicBezTo>
                      <a:pt x="35" y="11"/>
                      <a:pt x="35" y="16"/>
                      <a:pt x="34" y="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1" name="Freeform 79"/>
              <p:cNvSpPr>
                <a:spLocks noChangeArrowheads="1"/>
              </p:cNvSpPr>
              <p:nvPr/>
            </p:nvSpPr>
            <p:spPr bwMode="auto">
              <a:xfrm>
                <a:off x="4623" y="1367"/>
                <a:ext cx="30" cy="19"/>
              </a:xfrm>
              <a:custGeom>
                <a:avLst/>
                <a:gdLst>
                  <a:gd name="T0" fmla="*/ 13 w 35"/>
                  <a:gd name="T1" fmla="*/ 1 h 27"/>
                  <a:gd name="T2" fmla="*/ 4 w 35"/>
                  <a:gd name="T3" fmla="*/ 1 h 27"/>
                  <a:gd name="T4" fmla="*/ 5 w 35"/>
                  <a:gd name="T5" fmla="*/ 2 h 27"/>
                  <a:gd name="T6" fmla="*/ 9 w 35"/>
                  <a:gd name="T7" fmla="*/ 2 h 27"/>
                  <a:gd name="T8" fmla="*/ 13 w 35"/>
                  <a:gd name="T9" fmla="*/ 1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7"/>
                  <a:gd name="T17" fmla="*/ 35 w 35"/>
                  <a:gd name="T18" fmla="*/ 27 h 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7">
                    <a:moveTo>
                      <a:pt x="31" y="1"/>
                    </a:moveTo>
                    <a:cubicBezTo>
                      <a:pt x="35" y="11"/>
                      <a:pt x="18" y="0"/>
                      <a:pt x="10" y="2"/>
                    </a:cubicBezTo>
                    <a:cubicBezTo>
                      <a:pt x="0" y="9"/>
                      <a:pt x="8" y="7"/>
                      <a:pt x="13" y="15"/>
                    </a:cubicBezTo>
                    <a:cubicBezTo>
                      <a:pt x="15" y="27"/>
                      <a:pt x="16" y="24"/>
                      <a:pt x="25" y="19"/>
                    </a:cubicBezTo>
                    <a:cubicBezTo>
                      <a:pt x="33" y="8"/>
                      <a:pt x="32" y="15"/>
                      <a:pt x="31" y="1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2" name="Freeform 80"/>
              <p:cNvSpPr>
                <a:spLocks noChangeArrowheads="1"/>
              </p:cNvSpPr>
              <p:nvPr/>
            </p:nvSpPr>
            <p:spPr bwMode="auto">
              <a:xfrm>
                <a:off x="4593" y="1343"/>
                <a:ext cx="30" cy="33"/>
              </a:xfrm>
              <a:custGeom>
                <a:avLst/>
                <a:gdLst>
                  <a:gd name="T0" fmla="*/ 11 w 35"/>
                  <a:gd name="T1" fmla="*/ 2 h 47"/>
                  <a:gd name="T2" fmla="*/ 8 w 35"/>
                  <a:gd name="T3" fmla="*/ 1 h 47"/>
                  <a:gd name="T4" fmla="*/ 4 w 35"/>
                  <a:gd name="T5" fmla="*/ 3 h 47"/>
                  <a:gd name="T6" fmla="*/ 8 w 35"/>
                  <a:gd name="T7" fmla="*/ 4 h 47"/>
                  <a:gd name="T8" fmla="*/ 11 w 35"/>
                  <a:gd name="T9" fmla="*/ 4 h 47"/>
                  <a:gd name="T10" fmla="*/ 11 w 35"/>
                  <a:gd name="T11" fmla="*/ 2 h 4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"/>
                  <a:gd name="T19" fmla="*/ 0 h 47"/>
                  <a:gd name="T20" fmla="*/ 35 w 35"/>
                  <a:gd name="T21" fmla="*/ 47 h 4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" h="47">
                    <a:moveTo>
                      <a:pt x="28" y="16"/>
                    </a:moveTo>
                    <a:cubicBezTo>
                      <a:pt x="27" y="13"/>
                      <a:pt x="22" y="0"/>
                      <a:pt x="19" y="2"/>
                    </a:cubicBezTo>
                    <a:cubicBezTo>
                      <a:pt x="16" y="4"/>
                      <a:pt x="10" y="20"/>
                      <a:pt x="10" y="25"/>
                    </a:cubicBezTo>
                    <a:cubicBezTo>
                      <a:pt x="0" y="32"/>
                      <a:pt x="14" y="27"/>
                      <a:pt x="19" y="35"/>
                    </a:cubicBezTo>
                    <a:cubicBezTo>
                      <a:pt x="21" y="47"/>
                      <a:pt x="18" y="34"/>
                      <a:pt x="27" y="29"/>
                    </a:cubicBezTo>
                    <a:cubicBezTo>
                      <a:pt x="35" y="18"/>
                      <a:pt x="29" y="30"/>
                      <a:pt x="28" y="16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3" name="Freeform 81"/>
              <p:cNvSpPr>
                <a:spLocks noChangeArrowheads="1"/>
              </p:cNvSpPr>
              <p:nvPr/>
            </p:nvSpPr>
            <p:spPr bwMode="auto">
              <a:xfrm>
                <a:off x="4556" y="1329"/>
                <a:ext cx="27" cy="24"/>
              </a:xfrm>
              <a:custGeom>
                <a:avLst/>
                <a:gdLst>
                  <a:gd name="T0" fmla="*/ 8 w 32"/>
                  <a:gd name="T1" fmla="*/ 1 h 35"/>
                  <a:gd name="T2" fmla="*/ 3 w 32"/>
                  <a:gd name="T3" fmla="*/ 1 h 35"/>
                  <a:gd name="T4" fmla="*/ 4 w 32"/>
                  <a:gd name="T5" fmla="*/ 2 h 35"/>
                  <a:gd name="T6" fmla="*/ 8 w 32"/>
                  <a:gd name="T7" fmla="*/ 3 h 35"/>
                  <a:gd name="T8" fmla="*/ 8 w 32"/>
                  <a:gd name="T9" fmla="*/ 1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35"/>
                  <a:gd name="T17" fmla="*/ 32 w 32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35">
                    <a:moveTo>
                      <a:pt x="22" y="10"/>
                    </a:moveTo>
                    <a:cubicBezTo>
                      <a:pt x="26" y="20"/>
                      <a:pt x="18" y="0"/>
                      <a:pt x="10" y="2"/>
                    </a:cubicBezTo>
                    <a:cubicBezTo>
                      <a:pt x="0" y="9"/>
                      <a:pt x="7" y="15"/>
                      <a:pt x="12" y="23"/>
                    </a:cubicBezTo>
                    <a:cubicBezTo>
                      <a:pt x="14" y="35"/>
                      <a:pt x="15" y="32"/>
                      <a:pt x="24" y="27"/>
                    </a:cubicBezTo>
                    <a:cubicBezTo>
                      <a:pt x="32" y="16"/>
                      <a:pt x="23" y="24"/>
                      <a:pt x="22" y="1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4" name="Freeform 82"/>
              <p:cNvSpPr>
                <a:spLocks noChangeArrowheads="1"/>
              </p:cNvSpPr>
              <p:nvPr/>
            </p:nvSpPr>
            <p:spPr bwMode="auto">
              <a:xfrm>
                <a:off x="4602" y="1378"/>
                <a:ext cx="27" cy="24"/>
              </a:xfrm>
              <a:custGeom>
                <a:avLst/>
                <a:gdLst>
                  <a:gd name="T0" fmla="*/ 8 w 32"/>
                  <a:gd name="T1" fmla="*/ 1 h 35"/>
                  <a:gd name="T2" fmla="*/ 3 w 32"/>
                  <a:gd name="T3" fmla="*/ 1 h 35"/>
                  <a:gd name="T4" fmla="*/ 4 w 32"/>
                  <a:gd name="T5" fmla="*/ 2 h 35"/>
                  <a:gd name="T6" fmla="*/ 8 w 32"/>
                  <a:gd name="T7" fmla="*/ 3 h 35"/>
                  <a:gd name="T8" fmla="*/ 8 w 32"/>
                  <a:gd name="T9" fmla="*/ 1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35"/>
                  <a:gd name="T17" fmla="*/ 32 w 32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35">
                    <a:moveTo>
                      <a:pt x="22" y="10"/>
                    </a:moveTo>
                    <a:cubicBezTo>
                      <a:pt x="26" y="20"/>
                      <a:pt x="18" y="0"/>
                      <a:pt x="10" y="2"/>
                    </a:cubicBezTo>
                    <a:cubicBezTo>
                      <a:pt x="0" y="9"/>
                      <a:pt x="7" y="15"/>
                      <a:pt x="12" y="23"/>
                    </a:cubicBezTo>
                    <a:cubicBezTo>
                      <a:pt x="14" y="35"/>
                      <a:pt x="15" y="32"/>
                      <a:pt x="24" y="27"/>
                    </a:cubicBezTo>
                    <a:cubicBezTo>
                      <a:pt x="32" y="16"/>
                      <a:pt x="23" y="24"/>
                      <a:pt x="22" y="1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5" name="Freeform 83"/>
              <p:cNvSpPr>
                <a:spLocks noChangeArrowheads="1"/>
              </p:cNvSpPr>
              <p:nvPr/>
            </p:nvSpPr>
            <p:spPr bwMode="auto">
              <a:xfrm>
                <a:off x="2750" y="93"/>
                <a:ext cx="162" cy="101"/>
              </a:xfrm>
              <a:custGeom>
                <a:avLst/>
                <a:gdLst>
                  <a:gd name="T0" fmla="*/ 69 w 189"/>
                  <a:gd name="T1" fmla="*/ 1 h 144"/>
                  <a:gd name="T2" fmla="*/ 74 w 189"/>
                  <a:gd name="T3" fmla="*/ 1 h 144"/>
                  <a:gd name="T4" fmla="*/ 75 w 189"/>
                  <a:gd name="T5" fmla="*/ 2 h 144"/>
                  <a:gd name="T6" fmla="*/ 74 w 189"/>
                  <a:gd name="T7" fmla="*/ 3 h 144"/>
                  <a:gd name="T8" fmla="*/ 51 w 189"/>
                  <a:gd name="T9" fmla="*/ 6 h 144"/>
                  <a:gd name="T10" fmla="*/ 44 w 189"/>
                  <a:gd name="T11" fmla="*/ 7 h 144"/>
                  <a:gd name="T12" fmla="*/ 39 w 189"/>
                  <a:gd name="T13" fmla="*/ 8 h 144"/>
                  <a:gd name="T14" fmla="*/ 28 w 189"/>
                  <a:gd name="T15" fmla="*/ 10 h 144"/>
                  <a:gd name="T16" fmla="*/ 29 w 189"/>
                  <a:gd name="T17" fmla="*/ 11 h 144"/>
                  <a:gd name="T18" fmla="*/ 33 w 189"/>
                  <a:gd name="T19" fmla="*/ 14 h 144"/>
                  <a:gd name="T20" fmla="*/ 43 w 189"/>
                  <a:gd name="T21" fmla="*/ 15 h 144"/>
                  <a:gd name="T22" fmla="*/ 38 w 189"/>
                  <a:gd name="T23" fmla="*/ 17 h 144"/>
                  <a:gd name="T24" fmla="*/ 33 w 189"/>
                  <a:gd name="T25" fmla="*/ 15 h 144"/>
                  <a:gd name="T26" fmla="*/ 28 w 189"/>
                  <a:gd name="T27" fmla="*/ 15 h 144"/>
                  <a:gd name="T28" fmla="*/ 8 w 189"/>
                  <a:gd name="T29" fmla="*/ 14 h 144"/>
                  <a:gd name="T30" fmla="*/ 8 w 189"/>
                  <a:gd name="T31" fmla="*/ 13 h 144"/>
                  <a:gd name="T32" fmla="*/ 18 w 189"/>
                  <a:gd name="T33" fmla="*/ 11 h 144"/>
                  <a:gd name="T34" fmla="*/ 21 w 189"/>
                  <a:gd name="T35" fmla="*/ 9 h 144"/>
                  <a:gd name="T36" fmla="*/ 18 w 189"/>
                  <a:gd name="T37" fmla="*/ 8 h 144"/>
                  <a:gd name="T38" fmla="*/ 28 w 189"/>
                  <a:gd name="T39" fmla="*/ 6 h 144"/>
                  <a:gd name="T40" fmla="*/ 39 w 189"/>
                  <a:gd name="T41" fmla="*/ 4 h 144"/>
                  <a:gd name="T42" fmla="*/ 45 w 189"/>
                  <a:gd name="T43" fmla="*/ 3 h 144"/>
                  <a:gd name="T44" fmla="*/ 69 w 189"/>
                  <a:gd name="T45" fmla="*/ 1 h 14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89"/>
                  <a:gd name="T70" fmla="*/ 0 h 144"/>
                  <a:gd name="T71" fmla="*/ 189 w 189"/>
                  <a:gd name="T72" fmla="*/ 144 h 14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89" h="144">
                    <a:moveTo>
                      <a:pt x="171" y="4"/>
                    </a:moveTo>
                    <a:cubicBezTo>
                      <a:pt x="174" y="3"/>
                      <a:pt x="182" y="0"/>
                      <a:pt x="185" y="4"/>
                    </a:cubicBezTo>
                    <a:cubicBezTo>
                      <a:pt x="187" y="7"/>
                      <a:pt x="189" y="16"/>
                      <a:pt x="189" y="16"/>
                    </a:cubicBezTo>
                    <a:cubicBezTo>
                      <a:pt x="188" y="19"/>
                      <a:pt x="189" y="22"/>
                      <a:pt x="187" y="24"/>
                    </a:cubicBezTo>
                    <a:cubicBezTo>
                      <a:pt x="175" y="34"/>
                      <a:pt x="146" y="34"/>
                      <a:pt x="131" y="44"/>
                    </a:cubicBezTo>
                    <a:cubicBezTo>
                      <a:pt x="125" y="53"/>
                      <a:pt x="120" y="54"/>
                      <a:pt x="109" y="58"/>
                    </a:cubicBezTo>
                    <a:cubicBezTo>
                      <a:pt x="105" y="59"/>
                      <a:pt x="97" y="62"/>
                      <a:pt x="97" y="62"/>
                    </a:cubicBezTo>
                    <a:cubicBezTo>
                      <a:pt x="88" y="76"/>
                      <a:pt x="83" y="74"/>
                      <a:pt x="71" y="82"/>
                    </a:cubicBezTo>
                    <a:cubicBezTo>
                      <a:pt x="66" y="98"/>
                      <a:pt x="70" y="78"/>
                      <a:pt x="75" y="92"/>
                    </a:cubicBezTo>
                    <a:cubicBezTo>
                      <a:pt x="81" y="108"/>
                      <a:pt x="71" y="108"/>
                      <a:pt x="83" y="116"/>
                    </a:cubicBezTo>
                    <a:cubicBezTo>
                      <a:pt x="90" y="121"/>
                      <a:pt x="107" y="126"/>
                      <a:pt x="107" y="126"/>
                    </a:cubicBezTo>
                    <a:cubicBezTo>
                      <a:pt x="105" y="139"/>
                      <a:pt x="106" y="144"/>
                      <a:pt x="93" y="140"/>
                    </a:cubicBezTo>
                    <a:cubicBezTo>
                      <a:pt x="91" y="137"/>
                      <a:pt x="87" y="130"/>
                      <a:pt x="83" y="130"/>
                    </a:cubicBezTo>
                    <a:cubicBezTo>
                      <a:pt x="79" y="130"/>
                      <a:pt x="71" y="134"/>
                      <a:pt x="71" y="134"/>
                    </a:cubicBezTo>
                    <a:cubicBezTo>
                      <a:pt x="52" y="129"/>
                      <a:pt x="42" y="124"/>
                      <a:pt x="21" y="122"/>
                    </a:cubicBezTo>
                    <a:cubicBezTo>
                      <a:pt x="14" y="115"/>
                      <a:pt x="0" y="102"/>
                      <a:pt x="19" y="106"/>
                    </a:cubicBezTo>
                    <a:cubicBezTo>
                      <a:pt x="29" y="91"/>
                      <a:pt x="26" y="93"/>
                      <a:pt x="47" y="90"/>
                    </a:cubicBezTo>
                    <a:cubicBezTo>
                      <a:pt x="55" y="84"/>
                      <a:pt x="54" y="88"/>
                      <a:pt x="51" y="76"/>
                    </a:cubicBezTo>
                    <a:cubicBezTo>
                      <a:pt x="50" y="72"/>
                      <a:pt x="47" y="64"/>
                      <a:pt x="47" y="64"/>
                    </a:cubicBezTo>
                    <a:cubicBezTo>
                      <a:pt x="50" y="41"/>
                      <a:pt x="50" y="43"/>
                      <a:pt x="73" y="46"/>
                    </a:cubicBezTo>
                    <a:cubicBezTo>
                      <a:pt x="82" y="45"/>
                      <a:pt x="97" y="36"/>
                      <a:pt x="97" y="36"/>
                    </a:cubicBezTo>
                    <a:cubicBezTo>
                      <a:pt x="102" y="29"/>
                      <a:pt x="105" y="27"/>
                      <a:pt x="113" y="24"/>
                    </a:cubicBezTo>
                    <a:cubicBezTo>
                      <a:pt x="134" y="27"/>
                      <a:pt x="161" y="25"/>
                      <a:pt x="171" y="4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6" name="Freeform 84"/>
              <p:cNvSpPr>
                <a:spLocks noChangeArrowheads="1"/>
              </p:cNvSpPr>
              <p:nvPr/>
            </p:nvSpPr>
            <p:spPr bwMode="auto">
              <a:xfrm>
                <a:off x="2847" y="191"/>
                <a:ext cx="46" cy="11"/>
              </a:xfrm>
              <a:custGeom>
                <a:avLst/>
                <a:gdLst>
                  <a:gd name="T0" fmla="*/ 10 w 53"/>
                  <a:gd name="T1" fmla="*/ 0 h 17"/>
                  <a:gd name="T2" fmla="*/ 5 w 53"/>
                  <a:gd name="T3" fmla="*/ 1 h 17"/>
                  <a:gd name="T4" fmla="*/ 14 w 53"/>
                  <a:gd name="T5" fmla="*/ 1 h 17"/>
                  <a:gd name="T6" fmla="*/ 19 w 53"/>
                  <a:gd name="T7" fmla="*/ 1 h 17"/>
                  <a:gd name="T8" fmla="*/ 10 w 53"/>
                  <a:gd name="T9" fmla="*/ 0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"/>
                  <a:gd name="T16" fmla="*/ 0 h 17"/>
                  <a:gd name="T17" fmla="*/ 53 w 53"/>
                  <a:gd name="T18" fmla="*/ 17 h 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" h="17">
                    <a:moveTo>
                      <a:pt x="24" y="0"/>
                    </a:moveTo>
                    <a:cubicBezTo>
                      <a:pt x="20" y="1"/>
                      <a:pt x="16" y="0"/>
                      <a:pt x="12" y="2"/>
                    </a:cubicBezTo>
                    <a:cubicBezTo>
                      <a:pt x="0" y="9"/>
                      <a:pt x="30" y="15"/>
                      <a:pt x="32" y="16"/>
                    </a:cubicBezTo>
                    <a:cubicBezTo>
                      <a:pt x="36" y="15"/>
                      <a:pt x="41" y="17"/>
                      <a:pt x="44" y="14"/>
                    </a:cubicBezTo>
                    <a:cubicBezTo>
                      <a:pt x="53" y="3"/>
                      <a:pt x="30" y="0"/>
                      <a:pt x="24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7" name="Freeform 85"/>
              <p:cNvSpPr>
                <a:spLocks noChangeArrowheads="1"/>
              </p:cNvSpPr>
              <p:nvPr/>
            </p:nvSpPr>
            <p:spPr bwMode="auto">
              <a:xfrm>
                <a:off x="3082" y="45"/>
                <a:ext cx="49" cy="26"/>
              </a:xfrm>
              <a:custGeom>
                <a:avLst/>
                <a:gdLst>
                  <a:gd name="T0" fmla="*/ 23 w 57"/>
                  <a:gd name="T1" fmla="*/ 1 h 37"/>
                  <a:gd name="T2" fmla="*/ 9 w 57"/>
                  <a:gd name="T3" fmla="*/ 3 h 37"/>
                  <a:gd name="T4" fmla="*/ 4 w 57"/>
                  <a:gd name="T5" fmla="*/ 4 h 37"/>
                  <a:gd name="T6" fmla="*/ 3 w 57"/>
                  <a:gd name="T7" fmla="*/ 1 h 37"/>
                  <a:gd name="T8" fmla="*/ 8 w 57"/>
                  <a:gd name="T9" fmla="*/ 0 h 37"/>
                  <a:gd name="T10" fmla="*/ 23 w 57"/>
                  <a:gd name="T11" fmla="*/ 1 h 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7"/>
                  <a:gd name="T19" fmla="*/ 0 h 37"/>
                  <a:gd name="T20" fmla="*/ 57 w 57"/>
                  <a:gd name="T21" fmla="*/ 37 h 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7" h="37">
                    <a:moveTo>
                      <a:pt x="57" y="4"/>
                    </a:moveTo>
                    <a:cubicBezTo>
                      <a:pt x="53" y="16"/>
                      <a:pt x="35" y="17"/>
                      <a:pt x="25" y="24"/>
                    </a:cubicBezTo>
                    <a:cubicBezTo>
                      <a:pt x="22" y="34"/>
                      <a:pt x="22" y="37"/>
                      <a:pt x="11" y="34"/>
                    </a:cubicBezTo>
                    <a:cubicBezTo>
                      <a:pt x="6" y="27"/>
                      <a:pt x="0" y="10"/>
                      <a:pt x="9" y="4"/>
                    </a:cubicBezTo>
                    <a:cubicBezTo>
                      <a:pt x="12" y="2"/>
                      <a:pt x="21" y="0"/>
                      <a:pt x="21" y="0"/>
                    </a:cubicBezTo>
                    <a:cubicBezTo>
                      <a:pt x="33" y="2"/>
                      <a:pt x="45" y="4"/>
                      <a:pt x="57" y="4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8" name="Freeform 86"/>
              <p:cNvSpPr>
                <a:spLocks noChangeArrowheads="1"/>
              </p:cNvSpPr>
              <p:nvPr/>
            </p:nvSpPr>
            <p:spPr bwMode="auto">
              <a:xfrm>
                <a:off x="3117" y="57"/>
                <a:ext cx="58" cy="19"/>
              </a:xfrm>
              <a:custGeom>
                <a:avLst/>
                <a:gdLst>
                  <a:gd name="T0" fmla="*/ 11 w 68"/>
                  <a:gd name="T1" fmla="*/ 0 h 26"/>
                  <a:gd name="T2" fmla="*/ 4 w 68"/>
                  <a:gd name="T3" fmla="*/ 1 h 26"/>
                  <a:gd name="T4" fmla="*/ 22 w 68"/>
                  <a:gd name="T5" fmla="*/ 4 h 26"/>
                  <a:gd name="T6" fmla="*/ 24 w 68"/>
                  <a:gd name="T7" fmla="*/ 4 h 26"/>
                  <a:gd name="T8" fmla="*/ 11 w 68"/>
                  <a:gd name="T9" fmla="*/ 0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8"/>
                  <a:gd name="T16" fmla="*/ 0 h 26"/>
                  <a:gd name="T17" fmla="*/ 68 w 68"/>
                  <a:gd name="T18" fmla="*/ 26 h 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8" h="26">
                    <a:moveTo>
                      <a:pt x="29" y="0"/>
                    </a:moveTo>
                    <a:cubicBezTo>
                      <a:pt x="23" y="2"/>
                      <a:pt x="11" y="6"/>
                      <a:pt x="11" y="6"/>
                    </a:cubicBezTo>
                    <a:cubicBezTo>
                      <a:pt x="0" y="23"/>
                      <a:pt x="47" y="24"/>
                      <a:pt x="57" y="26"/>
                    </a:cubicBezTo>
                    <a:cubicBezTo>
                      <a:pt x="59" y="25"/>
                      <a:pt x="62" y="26"/>
                      <a:pt x="63" y="24"/>
                    </a:cubicBezTo>
                    <a:cubicBezTo>
                      <a:pt x="68" y="3"/>
                      <a:pt x="42" y="3"/>
                      <a:pt x="2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9" name="Freeform 87"/>
              <p:cNvSpPr>
                <a:spLocks noChangeArrowheads="1"/>
              </p:cNvSpPr>
              <p:nvPr/>
            </p:nvSpPr>
            <p:spPr bwMode="auto">
              <a:xfrm>
                <a:off x="3179" y="60"/>
                <a:ext cx="58" cy="30"/>
              </a:xfrm>
              <a:custGeom>
                <a:avLst/>
                <a:gdLst>
                  <a:gd name="T0" fmla="*/ 23 w 66"/>
                  <a:gd name="T1" fmla="*/ 1 h 43"/>
                  <a:gd name="T2" fmla="*/ 12 w 66"/>
                  <a:gd name="T3" fmla="*/ 1 h 43"/>
                  <a:gd name="T4" fmla="*/ 4 w 66"/>
                  <a:gd name="T5" fmla="*/ 1 h 43"/>
                  <a:gd name="T6" fmla="*/ 4 w 66"/>
                  <a:gd name="T7" fmla="*/ 4 h 43"/>
                  <a:gd name="T8" fmla="*/ 15 w 66"/>
                  <a:gd name="T9" fmla="*/ 5 h 43"/>
                  <a:gd name="T10" fmla="*/ 28 w 66"/>
                  <a:gd name="T11" fmla="*/ 3 h 43"/>
                  <a:gd name="T12" fmla="*/ 23 w 66"/>
                  <a:gd name="T13" fmla="*/ 1 h 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6"/>
                  <a:gd name="T22" fmla="*/ 0 h 43"/>
                  <a:gd name="T23" fmla="*/ 66 w 66"/>
                  <a:gd name="T24" fmla="*/ 43 h 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6" h="43">
                    <a:moveTo>
                      <a:pt x="50" y="9"/>
                    </a:moveTo>
                    <a:cubicBezTo>
                      <a:pt x="40" y="16"/>
                      <a:pt x="36" y="16"/>
                      <a:pt x="26" y="9"/>
                    </a:cubicBezTo>
                    <a:cubicBezTo>
                      <a:pt x="20" y="0"/>
                      <a:pt x="18" y="4"/>
                      <a:pt x="10" y="9"/>
                    </a:cubicBezTo>
                    <a:cubicBezTo>
                      <a:pt x="4" y="17"/>
                      <a:pt x="0" y="21"/>
                      <a:pt x="8" y="35"/>
                    </a:cubicBezTo>
                    <a:cubicBezTo>
                      <a:pt x="12" y="42"/>
                      <a:pt x="32" y="43"/>
                      <a:pt x="32" y="43"/>
                    </a:cubicBezTo>
                    <a:cubicBezTo>
                      <a:pt x="41" y="40"/>
                      <a:pt x="54" y="33"/>
                      <a:pt x="62" y="27"/>
                    </a:cubicBezTo>
                    <a:cubicBezTo>
                      <a:pt x="66" y="15"/>
                      <a:pt x="61" y="15"/>
                      <a:pt x="50" y="9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0" name="Freeform 88"/>
              <p:cNvSpPr>
                <a:spLocks noChangeArrowheads="1"/>
              </p:cNvSpPr>
              <p:nvPr/>
            </p:nvSpPr>
            <p:spPr bwMode="auto">
              <a:xfrm>
                <a:off x="3581" y="85"/>
                <a:ext cx="101" cy="29"/>
              </a:xfrm>
              <a:custGeom>
                <a:avLst/>
                <a:gdLst>
                  <a:gd name="T0" fmla="*/ 6 w 117"/>
                  <a:gd name="T1" fmla="*/ 0 h 41"/>
                  <a:gd name="T2" fmla="*/ 3 w 117"/>
                  <a:gd name="T3" fmla="*/ 2 h 41"/>
                  <a:gd name="T4" fmla="*/ 21 w 117"/>
                  <a:gd name="T5" fmla="*/ 4 h 41"/>
                  <a:gd name="T6" fmla="*/ 31 w 117"/>
                  <a:gd name="T7" fmla="*/ 4 h 41"/>
                  <a:gd name="T8" fmla="*/ 47 w 117"/>
                  <a:gd name="T9" fmla="*/ 3 h 41"/>
                  <a:gd name="T10" fmla="*/ 32 w 117"/>
                  <a:gd name="T11" fmla="*/ 1 h 41"/>
                  <a:gd name="T12" fmla="*/ 6 w 117"/>
                  <a:gd name="T13" fmla="*/ 0 h 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7"/>
                  <a:gd name="T22" fmla="*/ 0 h 41"/>
                  <a:gd name="T23" fmla="*/ 117 w 117"/>
                  <a:gd name="T24" fmla="*/ 41 h 4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7" h="41">
                    <a:moveTo>
                      <a:pt x="14" y="0"/>
                    </a:moveTo>
                    <a:cubicBezTo>
                      <a:pt x="8" y="4"/>
                      <a:pt x="0" y="9"/>
                      <a:pt x="8" y="16"/>
                    </a:cubicBezTo>
                    <a:cubicBezTo>
                      <a:pt x="21" y="27"/>
                      <a:pt x="34" y="28"/>
                      <a:pt x="50" y="30"/>
                    </a:cubicBezTo>
                    <a:cubicBezTo>
                      <a:pt x="66" y="41"/>
                      <a:pt x="57" y="39"/>
                      <a:pt x="76" y="36"/>
                    </a:cubicBezTo>
                    <a:cubicBezTo>
                      <a:pt x="88" y="32"/>
                      <a:pt x="101" y="29"/>
                      <a:pt x="112" y="22"/>
                    </a:cubicBezTo>
                    <a:cubicBezTo>
                      <a:pt x="117" y="6"/>
                      <a:pt x="87" y="5"/>
                      <a:pt x="78" y="4"/>
                    </a:cubicBezTo>
                    <a:cubicBezTo>
                      <a:pt x="17" y="6"/>
                      <a:pt x="34" y="20"/>
                      <a:pt x="14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1" name="Freeform 89"/>
              <p:cNvSpPr>
                <a:spLocks noChangeArrowheads="1"/>
              </p:cNvSpPr>
              <p:nvPr/>
            </p:nvSpPr>
            <p:spPr bwMode="auto">
              <a:xfrm>
                <a:off x="3684" y="84"/>
                <a:ext cx="53" cy="23"/>
              </a:xfrm>
              <a:custGeom>
                <a:avLst/>
                <a:gdLst>
                  <a:gd name="T0" fmla="*/ 13 w 62"/>
                  <a:gd name="T1" fmla="*/ 1 h 32"/>
                  <a:gd name="T2" fmla="*/ 23 w 62"/>
                  <a:gd name="T3" fmla="*/ 1 h 32"/>
                  <a:gd name="T4" fmla="*/ 12 w 62"/>
                  <a:gd name="T5" fmla="*/ 4 h 32"/>
                  <a:gd name="T6" fmla="*/ 3 w 62"/>
                  <a:gd name="T7" fmla="*/ 3 h 32"/>
                  <a:gd name="T8" fmla="*/ 13 w 62"/>
                  <a:gd name="T9" fmla="*/ 1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"/>
                  <a:gd name="T16" fmla="*/ 0 h 32"/>
                  <a:gd name="T17" fmla="*/ 62 w 6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" h="32">
                    <a:moveTo>
                      <a:pt x="32" y="4"/>
                    </a:moveTo>
                    <a:cubicBezTo>
                      <a:pt x="44" y="0"/>
                      <a:pt x="53" y="1"/>
                      <a:pt x="62" y="10"/>
                    </a:cubicBezTo>
                    <a:cubicBezTo>
                      <a:pt x="59" y="23"/>
                      <a:pt x="42" y="28"/>
                      <a:pt x="30" y="32"/>
                    </a:cubicBezTo>
                    <a:cubicBezTo>
                      <a:pt x="15" y="22"/>
                      <a:pt x="23" y="25"/>
                      <a:pt x="6" y="22"/>
                    </a:cubicBezTo>
                    <a:cubicBezTo>
                      <a:pt x="0" y="4"/>
                      <a:pt x="14" y="8"/>
                      <a:pt x="32" y="4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2" name="Freeform 90"/>
              <p:cNvSpPr>
                <a:spLocks noChangeArrowheads="1"/>
              </p:cNvSpPr>
              <p:nvPr/>
            </p:nvSpPr>
            <p:spPr bwMode="auto">
              <a:xfrm>
                <a:off x="3660" y="111"/>
                <a:ext cx="42" cy="16"/>
              </a:xfrm>
              <a:custGeom>
                <a:avLst/>
                <a:gdLst>
                  <a:gd name="T0" fmla="*/ 8 w 49"/>
                  <a:gd name="T1" fmla="*/ 1 h 23"/>
                  <a:gd name="T2" fmla="*/ 3 w 49"/>
                  <a:gd name="T3" fmla="*/ 1 h 23"/>
                  <a:gd name="T4" fmla="*/ 15 w 49"/>
                  <a:gd name="T5" fmla="*/ 3 h 23"/>
                  <a:gd name="T6" fmla="*/ 8 w 49"/>
                  <a:gd name="T7" fmla="*/ 1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9"/>
                  <a:gd name="T13" fmla="*/ 0 h 23"/>
                  <a:gd name="T14" fmla="*/ 49 w 49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9" h="23">
                    <a:moveTo>
                      <a:pt x="20" y="1"/>
                    </a:moveTo>
                    <a:cubicBezTo>
                      <a:pt x="15" y="2"/>
                      <a:pt x="8" y="0"/>
                      <a:pt x="6" y="5"/>
                    </a:cubicBezTo>
                    <a:cubicBezTo>
                      <a:pt x="0" y="19"/>
                      <a:pt x="32" y="21"/>
                      <a:pt x="38" y="23"/>
                    </a:cubicBezTo>
                    <a:cubicBezTo>
                      <a:pt x="49" y="6"/>
                      <a:pt x="35" y="3"/>
                      <a:pt x="20" y="1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3" name="Freeform 91"/>
              <p:cNvSpPr>
                <a:spLocks noChangeArrowheads="1"/>
              </p:cNvSpPr>
              <p:nvPr/>
            </p:nvSpPr>
            <p:spPr bwMode="auto">
              <a:xfrm>
                <a:off x="3950" y="321"/>
                <a:ext cx="87" cy="106"/>
              </a:xfrm>
              <a:custGeom>
                <a:avLst/>
                <a:gdLst>
                  <a:gd name="T0" fmla="*/ 3 w 102"/>
                  <a:gd name="T1" fmla="*/ 0 h 152"/>
                  <a:gd name="T2" fmla="*/ 0 w 102"/>
                  <a:gd name="T3" fmla="*/ 2 h 152"/>
                  <a:gd name="T4" fmla="*/ 6 w 102"/>
                  <a:gd name="T5" fmla="*/ 5 h 152"/>
                  <a:gd name="T6" fmla="*/ 13 w 102"/>
                  <a:gd name="T7" fmla="*/ 8 h 152"/>
                  <a:gd name="T8" fmla="*/ 14 w 102"/>
                  <a:gd name="T9" fmla="*/ 12 h 152"/>
                  <a:gd name="T10" fmla="*/ 31 w 102"/>
                  <a:gd name="T11" fmla="*/ 17 h 152"/>
                  <a:gd name="T12" fmla="*/ 32 w 102"/>
                  <a:gd name="T13" fmla="*/ 14 h 152"/>
                  <a:gd name="T14" fmla="*/ 28 w 102"/>
                  <a:gd name="T15" fmla="*/ 12 h 152"/>
                  <a:gd name="T16" fmla="*/ 23 w 102"/>
                  <a:gd name="T17" fmla="*/ 10 h 152"/>
                  <a:gd name="T18" fmla="*/ 20 w 102"/>
                  <a:gd name="T19" fmla="*/ 8 h 152"/>
                  <a:gd name="T20" fmla="*/ 16 w 102"/>
                  <a:gd name="T21" fmla="*/ 5 h 152"/>
                  <a:gd name="T22" fmla="*/ 3 w 102"/>
                  <a:gd name="T23" fmla="*/ 1 h 152"/>
                  <a:gd name="T24" fmla="*/ 3 w 102"/>
                  <a:gd name="T25" fmla="*/ 0 h 15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02"/>
                  <a:gd name="T40" fmla="*/ 0 h 152"/>
                  <a:gd name="T41" fmla="*/ 102 w 102"/>
                  <a:gd name="T42" fmla="*/ 152 h 15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02" h="152">
                    <a:moveTo>
                      <a:pt x="6" y="0"/>
                    </a:moveTo>
                    <a:cubicBezTo>
                      <a:pt x="4" y="6"/>
                      <a:pt x="0" y="18"/>
                      <a:pt x="0" y="18"/>
                    </a:cubicBezTo>
                    <a:cubicBezTo>
                      <a:pt x="3" y="26"/>
                      <a:pt x="9" y="35"/>
                      <a:pt x="14" y="42"/>
                    </a:cubicBezTo>
                    <a:cubicBezTo>
                      <a:pt x="17" y="58"/>
                      <a:pt x="16" y="69"/>
                      <a:pt x="32" y="72"/>
                    </a:cubicBezTo>
                    <a:cubicBezTo>
                      <a:pt x="44" y="80"/>
                      <a:pt x="40" y="91"/>
                      <a:pt x="36" y="104"/>
                    </a:cubicBezTo>
                    <a:cubicBezTo>
                      <a:pt x="57" y="118"/>
                      <a:pt x="60" y="139"/>
                      <a:pt x="80" y="152"/>
                    </a:cubicBezTo>
                    <a:cubicBezTo>
                      <a:pt x="95" y="148"/>
                      <a:pt x="102" y="135"/>
                      <a:pt x="86" y="124"/>
                    </a:cubicBezTo>
                    <a:cubicBezTo>
                      <a:pt x="72" y="129"/>
                      <a:pt x="78" y="110"/>
                      <a:pt x="74" y="102"/>
                    </a:cubicBezTo>
                    <a:cubicBezTo>
                      <a:pt x="72" y="98"/>
                      <a:pt x="65" y="94"/>
                      <a:pt x="62" y="92"/>
                    </a:cubicBezTo>
                    <a:cubicBezTo>
                      <a:pt x="59" y="82"/>
                      <a:pt x="65" y="65"/>
                      <a:pt x="52" y="74"/>
                    </a:cubicBezTo>
                    <a:cubicBezTo>
                      <a:pt x="46" y="65"/>
                      <a:pt x="47" y="54"/>
                      <a:pt x="42" y="44"/>
                    </a:cubicBezTo>
                    <a:cubicBezTo>
                      <a:pt x="36" y="32"/>
                      <a:pt x="16" y="18"/>
                      <a:pt x="4" y="12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4" name="Freeform 92"/>
              <p:cNvSpPr>
                <a:spLocks noChangeArrowheads="1"/>
              </p:cNvSpPr>
              <p:nvPr/>
            </p:nvSpPr>
            <p:spPr bwMode="auto">
              <a:xfrm>
                <a:off x="4020" y="431"/>
                <a:ext cx="63" cy="73"/>
              </a:xfrm>
              <a:custGeom>
                <a:avLst/>
                <a:gdLst>
                  <a:gd name="T0" fmla="*/ 24 w 74"/>
                  <a:gd name="T1" fmla="*/ 3 h 103"/>
                  <a:gd name="T2" fmla="*/ 28 w 74"/>
                  <a:gd name="T3" fmla="*/ 5 h 103"/>
                  <a:gd name="T4" fmla="*/ 12 w 74"/>
                  <a:gd name="T5" fmla="*/ 11 h 103"/>
                  <a:gd name="T6" fmla="*/ 12 w 74"/>
                  <a:gd name="T7" fmla="*/ 13 h 103"/>
                  <a:gd name="T8" fmla="*/ 8 w 74"/>
                  <a:gd name="T9" fmla="*/ 11 h 103"/>
                  <a:gd name="T10" fmla="*/ 3 w 74"/>
                  <a:gd name="T11" fmla="*/ 11 h 103"/>
                  <a:gd name="T12" fmla="*/ 0 w 74"/>
                  <a:gd name="T13" fmla="*/ 11 h 103"/>
                  <a:gd name="T14" fmla="*/ 4 w 74"/>
                  <a:gd name="T15" fmla="*/ 8 h 103"/>
                  <a:gd name="T16" fmla="*/ 5 w 74"/>
                  <a:gd name="T17" fmla="*/ 6 h 103"/>
                  <a:gd name="T18" fmla="*/ 2 w 74"/>
                  <a:gd name="T19" fmla="*/ 3 h 103"/>
                  <a:gd name="T20" fmla="*/ 3 w 74"/>
                  <a:gd name="T21" fmla="*/ 2 h 103"/>
                  <a:gd name="T22" fmla="*/ 10 w 74"/>
                  <a:gd name="T23" fmla="*/ 3 h 103"/>
                  <a:gd name="T24" fmla="*/ 14 w 74"/>
                  <a:gd name="T25" fmla="*/ 4 h 103"/>
                  <a:gd name="T26" fmla="*/ 24 w 74"/>
                  <a:gd name="T27" fmla="*/ 3 h 10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74"/>
                  <a:gd name="T43" fmla="*/ 0 h 103"/>
                  <a:gd name="T44" fmla="*/ 74 w 74"/>
                  <a:gd name="T45" fmla="*/ 103 h 10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74" h="103">
                    <a:moveTo>
                      <a:pt x="64" y="22"/>
                    </a:moveTo>
                    <a:cubicBezTo>
                      <a:pt x="73" y="36"/>
                      <a:pt x="70" y="29"/>
                      <a:pt x="74" y="40"/>
                    </a:cubicBezTo>
                    <a:cubicBezTo>
                      <a:pt x="70" y="77"/>
                      <a:pt x="68" y="81"/>
                      <a:pt x="30" y="84"/>
                    </a:cubicBezTo>
                    <a:cubicBezTo>
                      <a:pt x="33" y="88"/>
                      <a:pt x="39" y="95"/>
                      <a:pt x="32" y="100"/>
                    </a:cubicBezTo>
                    <a:cubicBezTo>
                      <a:pt x="28" y="103"/>
                      <a:pt x="24" y="95"/>
                      <a:pt x="20" y="94"/>
                    </a:cubicBezTo>
                    <a:cubicBezTo>
                      <a:pt x="17" y="84"/>
                      <a:pt x="20" y="89"/>
                      <a:pt x="6" y="84"/>
                    </a:cubicBezTo>
                    <a:cubicBezTo>
                      <a:pt x="4" y="83"/>
                      <a:pt x="0" y="82"/>
                      <a:pt x="0" y="82"/>
                    </a:cubicBezTo>
                    <a:cubicBezTo>
                      <a:pt x="3" y="73"/>
                      <a:pt x="7" y="67"/>
                      <a:pt x="10" y="58"/>
                    </a:cubicBezTo>
                    <a:cubicBezTo>
                      <a:pt x="11" y="56"/>
                      <a:pt x="12" y="52"/>
                      <a:pt x="12" y="52"/>
                    </a:cubicBezTo>
                    <a:cubicBezTo>
                      <a:pt x="10" y="42"/>
                      <a:pt x="8" y="33"/>
                      <a:pt x="2" y="24"/>
                    </a:cubicBezTo>
                    <a:cubicBezTo>
                      <a:pt x="3" y="21"/>
                      <a:pt x="2" y="17"/>
                      <a:pt x="4" y="14"/>
                    </a:cubicBezTo>
                    <a:cubicBezTo>
                      <a:pt x="11" y="0"/>
                      <a:pt x="18" y="19"/>
                      <a:pt x="26" y="22"/>
                    </a:cubicBezTo>
                    <a:cubicBezTo>
                      <a:pt x="31" y="36"/>
                      <a:pt x="26" y="33"/>
                      <a:pt x="36" y="36"/>
                    </a:cubicBezTo>
                    <a:cubicBezTo>
                      <a:pt x="45" y="30"/>
                      <a:pt x="55" y="28"/>
                      <a:pt x="64" y="2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5" name="Freeform 93"/>
              <p:cNvSpPr>
                <a:spLocks noChangeArrowheads="1"/>
              </p:cNvSpPr>
              <p:nvPr/>
            </p:nvSpPr>
            <p:spPr bwMode="auto">
              <a:xfrm>
                <a:off x="3978" y="506"/>
                <a:ext cx="126" cy="176"/>
              </a:xfrm>
              <a:custGeom>
                <a:avLst/>
                <a:gdLst>
                  <a:gd name="T0" fmla="*/ 35 w 146"/>
                  <a:gd name="T1" fmla="*/ 12 h 252"/>
                  <a:gd name="T2" fmla="*/ 27 w 146"/>
                  <a:gd name="T3" fmla="*/ 12 h 252"/>
                  <a:gd name="T4" fmla="*/ 26 w 146"/>
                  <a:gd name="T5" fmla="*/ 15 h 252"/>
                  <a:gd name="T6" fmla="*/ 9 w 146"/>
                  <a:gd name="T7" fmla="*/ 17 h 252"/>
                  <a:gd name="T8" fmla="*/ 3 w 146"/>
                  <a:gd name="T9" fmla="*/ 20 h 252"/>
                  <a:gd name="T10" fmla="*/ 8 w 146"/>
                  <a:gd name="T11" fmla="*/ 21 h 252"/>
                  <a:gd name="T12" fmla="*/ 3 w 146"/>
                  <a:gd name="T13" fmla="*/ 23 h 252"/>
                  <a:gd name="T14" fmla="*/ 10 w 146"/>
                  <a:gd name="T15" fmla="*/ 29 h 252"/>
                  <a:gd name="T16" fmla="*/ 12 w 146"/>
                  <a:gd name="T17" fmla="*/ 25 h 252"/>
                  <a:gd name="T18" fmla="*/ 9 w 146"/>
                  <a:gd name="T19" fmla="*/ 22 h 252"/>
                  <a:gd name="T20" fmla="*/ 17 w 146"/>
                  <a:gd name="T21" fmla="*/ 20 h 252"/>
                  <a:gd name="T22" fmla="*/ 22 w 146"/>
                  <a:gd name="T23" fmla="*/ 19 h 252"/>
                  <a:gd name="T24" fmla="*/ 27 w 146"/>
                  <a:gd name="T25" fmla="*/ 20 h 252"/>
                  <a:gd name="T26" fmla="*/ 18 w 146"/>
                  <a:gd name="T27" fmla="*/ 22 h 252"/>
                  <a:gd name="T28" fmla="*/ 22 w 146"/>
                  <a:gd name="T29" fmla="*/ 23 h 252"/>
                  <a:gd name="T30" fmla="*/ 28 w 146"/>
                  <a:gd name="T31" fmla="*/ 21 h 252"/>
                  <a:gd name="T32" fmla="*/ 35 w 146"/>
                  <a:gd name="T33" fmla="*/ 22 h 252"/>
                  <a:gd name="T34" fmla="*/ 43 w 146"/>
                  <a:gd name="T35" fmla="*/ 17 h 252"/>
                  <a:gd name="T36" fmla="*/ 47 w 146"/>
                  <a:gd name="T37" fmla="*/ 18 h 252"/>
                  <a:gd name="T38" fmla="*/ 56 w 146"/>
                  <a:gd name="T39" fmla="*/ 17 h 252"/>
                  <a:gd name="T40" fmla="*/ 60 w 146"/>
                  <a:gd name="T41" fmla="*/ 15 h 252"/>
                  <a:gd name="T42" fmla="*/ 59 w 146"/>
                  <a:gd name="T43" fmla="*/ 13 h 252"/>
                  <a:gd name="T44" fmla="*/ 55 w 146"/>
                  <a:gd name="T45" fmla="*/ 11 h 252"/>
                  <a:gd name="T46" fmla="*/ 51 w 146"/>
                  <a:gd name="T47" fmla="*/ 5 h 252"/>
                  <a:gd name="T48" fmla="*/ 39 w 146"/>
                  <a:gd name="T49" fmla="*/ 0 h 252"/>
                  <a:gd name="T50" fmla="*/ 32 w 146"/>
                  <a:gd name="T51" fmla="*/ 1 h 252"/>
                  <a:gd name="T52" fmla="*/ 41 w 146"/>
                  <a:gd name="T53" fmla="*/ 4 h 252"/>
                  <a:gd name="T54" fmla="*/ 41 w 146"/>
                  <a:gd name="T55" fmla="*/ 7 h 252"/>
                  <a:gd name="T56" fmla="*/ 35 w 146"/>
                  <a:gd name="T57" fmla="*/ 12 h 252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6"/>
                  <a:gd name="T88" fmla="*/ 0 h 252"/>
                  <a:gd name="T89" fmla="*/ 146 w 146"/>
                  <a:gd name="T90" fmla="*/ 252 h 252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6" h="252">
                    <a:moveTo>
                      <a:pt x="82" y="100"/>
                    </a:moveTo>
                    <a:cubicBezTo>
                      <a:pt x="70" y="88"/>
                      <a:pt x="69" y="92"/>
                      <a:pt x="66" y="106"/>
                    </a:cubicBezTo>
                    <a:cubicBezTo>
                      <a:pt x="65" y="115"/>
                      <a:pt x="68" y="124"/>
                      <a:pt x="64" y="132"/>
                    </a:cubicBezTo>
                    <a:cubicBezTo>
                      <a:pt x="63" y="133"/>
                      <a:pt x="28" y="142"/>
                      <a:pt x="22" y="146"/>
                    </a:cubicBezTo>
                    <a:cubicBezTo>
                      <a:pt x="18" y="157"/>
                      <a:pt x="18" y="162"/>
                      <a:pt x="8" y="168"/>
                    </a:cubicBezTo>
                    <a:cubicBezTo>
                      <a:pt x="0" y="180"/>
                      <a:pt x="7" y="180"/>
                      <a:pt x="20" y="182"/>
                    </a:cubicBezTo>
                    <a:cubicBezTo>
                      <a:pt x="17" y="190"/>
                      <a:pt x="15" y="193"/>
                      <a:pt x="8" y="198"/>
                    </a:cubicBezTo>
                    <a:cubicBezTo>
                      <a:pt x="10" y="214"/>
                      <a:pt x="9" y="242"/>
                      <a:pt x="24" y="252"/>
                    </a:cubicBezTo>
                    <a:cubicBezTo>
                      <a:pt x="42" y="246"/>
                      <a:pt x="31" y="227"/>
                      <a:pt x="28" y="214"/>
                    </a:cubicBezTo>
                    <a:cubicBezTo>
                      <a:pt x="26" y="207"/>
                      <a:pt x="22" y="192"/>
                      <a:pt x="22" y="192"/>
                    </a:cubicBezTo>
                    <a:cubicBezTo>
                      <a:pt x="25" y="180"/>
                      <a:pt x="33" y="182"/>
                      <a:pt x="42" y="176"/>
                    </a:cubicBezTo>
                    <a:cubicBezTo>
                      <a:pt x="44" y="169"/>
                      <a:pt x="52" y="158"/>
                      <a:pt x="52" y="158"/>
                    </a:cubicBezTo>
                    <a:cubicBezTo>
                      <a:pt x="58" y="164"/>
                      <a:pt x="63" y="166"/>
                      <a:pt x="66" y="174"/>
                    </a:cubicBezTo>
                    <a:cubicBezTo>
                      <a:pt x="59" y="178"/>
                      <a:pt x="51" y="188"/>
                      <a:pt x="44" y="190"/>
                    </a:cubicBezTo>
                    <a:cubicBezTo>
                      <a:pt x="36" y="202"/>
                      <a:pt x="46" y="202"/>
                      <a:pt x="56" y="200"/>
                    </a:cubicBezTo>
                    <a:cubicBezTo>
                      <a:pt x="60" y="189"/>
                      <a:pt x="59" y="184"/>
                      <a:pt x="68" y="178"/>
                    </a:cubicBezTo>
                    <a:cubicBezTo>
                      <a:pt x="77" y="181"/>
                      <a:pt x="75" y="187"/>
                      <a:pt x="84" y="184"/>
                    </a:cubicBezTo>
                    <a:cubicBezTo>
                      <a:pt x="92" y="171"/>
                      <a:pt x="91" y="157"/>
                      <a:pt x="104" y="148"/>
                    </a:cubicBezTo>
                    <a:cubicBezTo>
                      <a:pt x="108" y="149"/>
                      <a:pt x="110" y="155"/>
                      <a:pt x="114" y="156"/>
                    </a:cubicBezTo>
                    <a:cubicBezTo>
                      <a:pt x="120" y="158"/>
                      <a:pt x="131" y="151"/>
                      <a:pt x="136" y="148"/>
                    </a:cubicBezTo>
                    <a:cubicBezTo>
                      <a:pt x="145" y="134"/>
                      <a:pt x="142" y="141"/>
                      <a:pt x="146" y="130"/>
                    </a:cubicBezTo>
                    <a:cubicBezTo>
                      <a:pt x="146" y="127"/>
                      <a:pt x="145" y="115"/>
                      <a:pt x="142" y="110"/>
                    </a:cubicBezTo>
                    <a:cubicBezTo>
                      <a:pt x="140" y="106"/>
                      <a:pt x="134" y="98"/>
                      <a:pt x="134" y="98"/>
                    </a:cubicBezTo>
                    <a:cubicBezTo>
                      <a:pt x="131" y="78"/>
                      <a:pt x="142" y="53"/>
                      <a:pt x="122" y="40"/>
                    </a:cubicBezTo>
                    <a:cubicBezTo>
                      <a:pt x="112" y="26"/>
                      <a:pt x="109" y="10"/>
                      <a:pt x="94" y="0"/>
                    </a:cubicBezTo>
                    <a:cubicBezTo>
                      <a:pt x="87" y="4"/>
                      <a:pt x="86" y="9"/>
                      <a:pt x="78" y="12"/>
                    </a:cubicBezTo>
                    <a:cubicBezTo>
                      <a:pt x="67" y="29"/>
                      <a:pt x="80" y="31"/>
                      <a:pt x="96" y="34"/>
                    </a:cubicBezTo>
                    <a:cubicBezTo>
                      <a:pt x="103" y="44"/>
                      <a:pt x="100" y="53"/>
                      <a:pt x="96" y="64"/>
                    </a:cubicBezTo>
                    <a:cubicBezTo>
                      <a:pt x="96" y="68"/>
                      <a:pt x="95" y="106"/>
                      <a:pt x="82" y="10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6" name="Freeform 94"/>
              <p:cNvSpPr>
                <a:spLocks noChangeArrowheads="1"/>
              </p:cNvSpPr>
              <p:nvPr/>
            </p:nvSpPr>
            <p:spPr bwMode="auto">
              <a:xfrm>
                <a:off x="2758" y="35"/>
                <a:ext cx="60" cy="28"/>
              </a:xfrm>
              <a:custGeom>
                <a:avLst/>
                <a:gdLst>
                  <a:gd name="T0" fmla="*/ 24 w 70"/>
                  <a:gd name="T1" fmla="*/ 0 h 40"/>
                  <a:gd name="T2" fmla="*/ 26 w 70"/>
                  <a:gd name="T3" fmla="*/ 3 h 40"/>
                  <a:gd name="T4" fmla="*/ 16 w 70"/>
                  <a:gd name="T5" fmla="*/ 3 h 40"/>
                  <a:gd name="T6" fmla="*/ 13 w 70"/>
                  <a:gd name="T7" fmla="*/ 5 h 40"/>
                  <a:gd name="T8" fmla="*/ 3 w 70"/>
                  <a:gd name="T9" fmla="*/ 4 h 40"/>
                  <a:gd name="T10" fmla="*/ 1 w 70"/>
                  <a:gd name="T11" fmla="*/ 4 h 40"/>
                  <a:gd name="T12" fmla="*/ 13 w 70"/>
                  <a:gd name="T13" fmla="*/ 3 h 40"/>
                  <a:gd name="T14" fmla="*/ 24 w 70"/>
                  <a:gd name="T15" fmla="*/ 0 h 4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0"/>
                  <a:gd name="T25" fmla="*/ 0 h 40"/>
                  <a:gd name="T26" fmla="*/ 70 w 70"/>
                  <a:gd name="T27" fmla="*/ 40 h 4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0" h="40">
                    <a:moveTo>
                      <a:pt x="59" y="0"/>
                    </a:moveTo>
                    <a:cubicBezTo>
                      <a:pt x="68" y="3"/>
                      <a:pt x="70" y="10"/>
                      <a:pt x="65" y="20"/>
                    </a:cubicBezTo>
                    <a:cubicBezTo>
                      <a:pt x="61" y="27"/>
                      <a:pt x="49" y="23"/>
                      <a:pt x="41" y="24"/>
                    </a:cubicBezTo>
                    <a:cubicBezTo>
                      <a:pt x="36" y="38"/>
                      <a:pt x="41" y="34"/>
                      <a:pt x="31" y="40"/>
                    </a:cubicBezTo>
                    <a:cubicBezTo>
                      <a:pt x="23" y="39"/>
                      <a:pt x="15" y="39"/>
                      <a:pt x="7" y="38"/>
                    </a:cubicBezTo>
                    <a:cubicBezTo>
                      <a:pt x="5" y="38"/>
                      <a:pt x="0" y="38"/>
                      <a:pt x="1" y="36"/>
                    </a:cubicBezTo>
                    <a:cubicBezTo>
                      <a:pt x="7" y="26"/>
                      <a:pt x="23" y="23"/>
                      <a:pt x="33" y="20"/>
                    </a:cubicBezTo>
                    <a:cubicBezTo>
                      <a:pt x="39" y="11"/>
                      <a:pt x="51" y="8"/>
                      <a:pt x="5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7" name="Freeform 95"/>
              <p:cNvSpPr>
                <a:spLocks noChangeArrowheads="1"/>
              </p:cNvSpPr>
              <p:nvPr/>
            </p:nvSpPr>
            <p:spPr bwMode="auto">
              <a:xfrm>
                <a:off x="2635" y="43"/>
                <a:ext cx="22" cy="21"/>
              </a:xfrm>
              <a:custGeom>
                <a:avLst/>
                <a:gdLst>
                  <a:gd name="T0" fmla="*/ 7 w 26"/>
                  <a:gd name="T1" fmla="*/ 0 h 29"/>
                  <a:gd name="T2" fmla="*/ 0 w 26"/>
                  <a:gd name="T3" fmla="*/ 3 h 29"/>
                  <a:gd name="T4" fmla="*/ 7 w 26"/>
                  <a:gd name="T5" fmla="*/ 4 h 29"/>
                  <a:gd name="T6" fmla="*/ 7 w 26"/>
                  <a:gd name="T7" fmla="*/ 0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"/>
                  <a:gd name="T13" fmla="*/ 0 h 29"/>
                  <a:gd name="T14" fmla="*/ 26 w 26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" h="29">
                    <a:moveTo>
                      <a:pt x="18" y="0"/>
                    </a:moveTo>
                    <a:cubicBezTo>
                      <a:pt x="9" y="6"/>
                      <a:pt x="4" y="7"/>
                      <a:pt x="0" y="18"/>
                    </a:cubicBezTo>
                    <a:cubicBezTo>
                      <a:pt x="7" y="25"/>
                      <a:pt x="9" y="29"/>
                      <a:pt x="18" y="26"/>
                    </a:cubicBezTo>
                    <a:cubicBezTo>
                      <a:pt x="22" y="14"/>
                      <a:pt x="26" y="12"/>
                      <a:pt x="1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8" name="Freeform 96"/>
              <p:cNvSpPr>
                <a:spLocks noChangeArrowheads="1"/>
              </p:cNvSpPr>
              <p:nvPr/>
            </p:nvSpPr>
            <p:spPr bwMode="auto">
              <a:xfrm>
                <a:off x="2663" y="42"/>
                <a:ext cx="42" cy="25"/>
              </a:xfrm>
              <a:custGeom>
                <a:avLst/>
                <a:gdLst>
                  <a:gd name="T0" fmla="*/ 6 w 49"/>
                  <a:gd name="T1" fmla="*/ 1 h 36"/>
                  <a:gd name="T2" fmla="*/ 0 w 49"/>
                  <a:gd name="T3" fmla="*/ 2 h 36"/>
                  <a:gd name="T4" fmla="*/ 3 w 49"/>
                  <a:gd name="T5" fmla="*/ 3 h 36"/>
                  <a:gd name="T6" fmla="*/ 7 w 49"/>
                  <a:gd name="T7" fmla="*/ 4 h 36"/>
                  <a:gd name="T8" fmla="*/ 15 w 49"/>
                  <a:gd name="T9" fmla="*/ 3 h 36"/>
                  <a:gd name="T10" fmla="*/ 6 w 49"/>
                  <a:gd name="T11" fmla="*/ 1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9"/>
                  <a:gd name="T19" fmla="*/ 0 h 36"/>
                  <a:gd name="T20" fmla="*/ 49 w 49"/>
                  <a:gd name="T21" fmla="*/ 36 h 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9" h="36">
                    <a:moveTo>
                      <a:pt x="14" y="6"/>
                    </a:moveTo>
                    <a:cubicBezTo>
                      <a:pt x="11" y="14"/>
                      <a:pt x="7" y="13"/>
                      <a:pt x="0" y="18"/>
                    </a:cubicBezTo>
                    <a:cubicBezTo>
                      <a:pt x="1" y="22"/>
                      <a:pt x="2" y="29"/>
                      <a:pt x="6" y="32"/>
                    </a:cubicBezTo>
                    <a:cubicBezTo>
                      <a:pt x="10" y="34"/>
                      <a:pt x="18" y="36"/>
                      <a:pt x="18" y="36"/>
                    </a:cubicBezTo>
                    <a:cubicBezTo>
                      <a:pt x="24" y="27"/>
                      <a:pt x="30" y="28"/>
                      <a:pt x="40" y="26"/>
                    </a:cubicBezTo>
                    <a:cubicBezTo>
                      <a:pt x="49" y="0"/>
                      <a:pt x="26" y="18"/>
                      <a:pt x="14" y="6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9" name="Freeform 97"/>
              <p:cNvSpPr>
                <a:spLocks noChangeArrowheads="1"/>
              </p:cNvSpPr>
              <p:nvPr/>
            </p:nvSpPr>
            <p:spPr bwMode="auto">
              <a:xfrm>
                <a:off x="2733" y="34"/>
                <a:ext cx="23" cy="15"/>
              </a:xfrm>
              <a:custGeom>
                <a:avLst/>
                <a:gdLst>
                  <a:gd name="T0" fmla="*/ 4 w 27"/>
                  <a:gd name="T1" fmla="*/ 0 h 22"/>
                  <a:gd name="T2" fmla="*/ 3 w 27"/>
                  <a:gd name="T3" fmla="*/ 1 h 22"/>
                  <a:gd name="T4" fmla="*/ 8 w 27"/>
                  <a:gd name="T5" fmla="*/ 2 h 22"/>
                  <a:gd name="T6" fmla="*/ 4 w 27"/>
                  <a:gd name="T7" fmla="*/ 0 h 2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7"/>
                  <a:gd name="T13" fmla="*/ 0 h 22"/>
                  <a:gd name="T14" fmla="*/ 27 w 27"/>
                  <a:gd name="T15" fmla="*/ 22 h 2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7" h="22">
                    <a:moveTo>
                      <a:pt x="11" y="0"/>
                    </a:moveTo>
                    <a:cubicBezTo>
                      <a:pt x="8" y="4"/>
                      <a:pt x="0" y="8"/>
                      <a:pt x="3" y="12"/>
                    </a:cubicBezTo>
                    <a:cubicBezTo>
                      <a:pt x="6" y="17"/>
                      <a:pt x="19" y="22"/>
                      <a:pt x="19" y="22"/>
                    </a:cubicBezTo>
                    <a:cubicBezTo>
                      <a:pt x="27" y="10"/>
                      <a:pt x="15" y="11"/>
                      <a:pt x="1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0" name="Freeform 98"/>
              <p:cNvSpPr>
                <a:spLocks noChangeArrowheads="1"/>
              </p:cNvSpPr>
              <p:nvPr/>
            </p:nvSpPr>
            <p:spPr bwMode="auto">
              <a:xfrm>
                <a:off x="2712" y="50"/>
                <a:ext cx="17" cy="13"/>
              </a:xfrm>
              <a:custGeom>
                <a:avLst/>
                <a:gdLst>
                  <a:gd name="T0" fmla="*/ 4 w 20"/>
                  <a:gd name="T1" fmla="*/ 0 h 18"/>
                  <a:gd name="T2" fmla="*/ 3 w 20"/>
                  <a:gd name="T3" fmla="*/ 3 h 18"/>
                  <a:gd name="T4" fmla="*/ 4 w 20"/>
                  <a:gd name="T5" fmla="*/ 0 h 18"/>
                  <a:gd name="T6" fmla="*/ 0 60000 65536"/>
                  <a:gd name="T7" fmla="*/ 0 60000 65536"/>
                  <a:gd name="T8" fmla="*/ 0 60000 65536"/>
                  <a:gd name="T9" fmla="*/ 0 w 20"/>
                  <a:gd name="T10" fmla="*/ 0 h 18"/>
                  <a:gd name="T11" fmla="*/ 20 w 20"/>
                  <a:gd name="T12" fmla="*/ 18 h 1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0" h="18">
                    <a:moveTo>
                      <a:pt x="11" y="0"/>
                    </a:moveTo>
                    <a:cubicBezTo>
                      <a:pt x="1" y="14"/>
                      <a:pt x="0" y="9"/>
                      <a:pt x="9" y="18"/>
                    </a:cubicBezTo>
                    <a:cubicBezTo>
                      <a:pt x="20" y="14"/>
                      <a:pt x="16" y="18"/>
                      <a:pt x="1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1" name="Freeform 99"/>
              <p:cNvSpPr>
                <a:spLocks noChangeArrowheads="1"/>
              </p:cNvSpPr>
              <p:nvPr/>
            </p:nvSpPr>
            <p:spPr bwMode="auto">
              <a:xfrm>
                <a:off x="4023" y="65"/>
                <a:ext cx="21" cy="31"/>
              </a:xfrm>
              <a:custGeom>
                <a:avLst/>
                <a:gdLst>
                  <a:gd name="T0" fmla="*/ 11 w 24"/>
                  <a:gd name="T1" fmla="*/ 0 h 44"/>
                  <a:gd name="T2" fmla="*/ 4 w 24"/>
                  <a:gd name="T3" fmla="*/ 2 h 44"/>
                  <a:gd name="T4" fmla="*/ 0 w 24"/>
                  <a:gd name="T5" fmla="*/ 4 h 44"/>
                  <a:gd name="T6" fmla="*/ 8 w 24"/>
                  <a:gd name="T7" fmla="*/ 5 h 44"/>
                  <a:gd name="T8" fmla="*/ 11 w 24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44"/>
                  <a:gd name="T17" fmla="*/ 24 w 24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44">
                    <a:moveTo>
                      <a:pt x="24" y="0"/>
                    </a:moveTo>
                    <a:cubicBezTo>
                      <a:pt x="19" y="7"/>
                      <a:pt x="15" y="11"/>
                      <a:pt x="8" y="16"/>
                    </a:cubicBezTo>
                    <a:cubicBezTo>
                      <a:pt x="4" y="21"/>
                      <a:pt x="0" y="34"/>
                      <a:pt x="0" y="34"/>
                    </a:cubicBezTo>
                    <a:cubicBezTo>
                      <a:pt x="3" y="44"/>
                      <a:pt x="7" y="42"/>
                      <a:pt x="16" y="40"/>
                    </a:cubicBezTo>
                    <a:cubicBezTo>
                      <a:pt x="20" y="27"/>
                      <a:pt x="24" y="14"/>
                      <a:pt x="24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2" name="Freeform 100"/>
              <p:cNvSpPr>
                <a:spLocks noChangeArrowheads="1"/>
              </p:cNvSpPr>
              <p:nvPr/>
            </p:nvSpPr>
            <p:spPr bwMode="auto">
              <a:xfrm>
                <a:off x="3007" y="1423"/>
                <a:ext cx="35" cy="17"/>
              </a:xfrm>
              <a:custGeom>
                <a:avLst/>
                <a:gdLst>
                  <a:gd name="T0" fmla="*/ 12 w 41"/>
                  <a:gd name="T1" fmla="*/ 0 h 24"/>
                  <a:gd name="T2" fmla="*/ 10 w 41"/>
                  <a:gd name="T3" fmla="*/ 3 h 24"/>
                  <a:gd name="T4" fmla="*/ 12 w 41"/>
                  <a:gd name="T5" fmla="*/ 0 h 24"/>
                  <a:gd name="T6" fmla="*/ 0 60000 65536"/>
                  <a:gd name="T7" fmla="*/ 0 60000 65536"/>
                  <a:gd name="T8" fmla="*/ 0 60000 65536"/>
                  <a:gd name="T9" fmla="*/ 0 w 41"/>
                  <a:gd name="T10" fmla="*/ 0 h 24"/>
                  <a:gd name="T11" fmla="*/ 41 w 41"/>
                  <a:gd name="T12" fmla="*/ 24 h 2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1" h="24">
                    <a:moveTo>
                      <a:pt x="30" y="0"/>
                    </a:moveTo>
                    <a:cubicBezTo>
                      <a:pt x="4" y="4"/>
                      <a:pt x="0" y="17"/>
                      <a:pt x="26" y="24"/>
                    </a:cubicBezTo>
                    <a:cubicBezTo>
                      <a:pt x="41" y="19"/>
                      <a:pt x="38" y="10"/>
                      <a:pt x="30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3" name="Freeform 101"/>
              <p:cNvSpPr>
                <a:spLocks noChangeArrowheads="1"/>
              </p:cNvSpPr>
              <p:nvPr/>
            </p:nvSpPr>
            <p:spPr bwMode="auto">
              <a:xfrm>
                <a:off x="3053" y="1416"/>
                <a:ext cx="11" cy="14"/>
              </a:xfrm>
              <a:custGeom>
                <a:avLst/>
                <a:gdLst>
                  <a:gd name="T0" fmla="*/ 3 w 13"/>
                  <a:gd name="T1" fmla="*/ 1 h 20"/>
                  <a:gd name="T2" fmla="*/ 1 w 13"/>
                  <a:gd name="T3" fmla="*/ 1 h 20"/>
                  <a:gd name="T4" fmla="*/ 3 w 13"/>
                  <a:gd name="T5" fmla="*/ 3 h 20"/>
                  <a:gd name="T6" fmla="*/ 3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4" name="Freeform 102"/>
              <p:cNvSpPr>
                <a:spLocks noChangeArrowheads="1"/>
              </p:cNvSpPr>
              <p:nvPr/>
            </p:nvSpPr>
            <p:spPr bwMode="auto">
              <a:xfrm>
                <a:off x="2976" y="1272"/>
                <a:ext cx="10" cy="14"/>
              </a:xfrm>
              <a:custGeom>
                <a:avLst/>
                <a:gdLst>
                  <a:gd name="T0" fmla="*/ 2 w 13"/>
                  <a:gd name="T1" fmla="*/ 1 h 20"/>
                  <a:gd name="T2" fmla="*/ 1 w 13"/>
                  <a:gd name="T3" fmla="*/ 1 h 20"/>
                  <a:gd name="T4" fmla="*/ 2 w 13"/>
                  <a:gd name="T5" fmla="*/ 3 h 20"/>
                  <a:gd name="T6" fmla="*/ 2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5" name="Freeform 103"/>
              <p:cNvSpPr>
                <a:spLocks noChangeArrowheads="1"/>
              </p:cNvSpPr>
              <p:nvPr/>
            </p:nvSpPr>
            <p:spPr bwMode="auto">
              <a:xfrm>
                <a:off x="3045" y="1204"/>
                <a:ext cx="12" cy="18"/>
              </a:xfrm>
              <a:custGeom>
                <a:avLst/>
                <a:gdLst>
                  <a:gd name="T0" fmla="*/ 3 w 14"/>
                  <a:gd name="T1" fmla="*/ 0 h 25"/>
                  <a:gd name="T2" fmla="*/ 0 w 14"/>
                  <a:gd name="T3" fmla="*/ 1 h 25"/>
                  <a:gd name="T4" fmla="*/ 5 w 14"/>
                  <a:gd name="T5" fmla="*/ 3 h 25"/>
                  <a:gd name="T6" fmla="*/ 3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6" name="Freeform 104"/>
              <p:cNvSpPr>
                <a:spLocks noChangeArrowheads="1"/>
              </p:cNvSpPr>
              <p:nvPr/>
            </p:nvSpPr>
            <p:spPr bwMode="auto">
              <a:xfrm>
                <a:off x="3017" y="1203"/>
                <a:ext cx="13" cy="18"/>
              </a:xfrm>
              <a:custGeom>
                <a:avLst/>
                <a:gdLst>
                  <a:gd name="T0" fmla="*/ 6 w 14"/>
                  <a:gd name="T1" fmla="*/ 0 h 25"/>
                  <a:gd name="T2" fmla="*/ 0 w 14"/>
                  <a:gd name="T3" fmla="*/ 1 h 25"/>
                  <a:gd name="T4" fmla="*/ 7 w 14"/>
                  <a:gd name="T5" fmla="*/ 3 h 25"/>
                  <a:gd name="T6" fmla="*/ 6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7" name="Freeform 105"/>
              <p:cNvSpPr>
                <a:spLocks noChangeArrowheads="1"/>
              </p:cNvSpPr>
              <p:nvPr/>
            </p:nvSpPr>
            <p:spPr bwMode="auto">
              <a:xfrm>
                <a:off x="3004" y="1224"/>
                <a:ext cx="12" cy="14"/>
              </a:xfrm>
              <a:custGeom>
                <a:avLst/>
                <a:gdLst>
                  <a:gd name="T0" fmla="*/ 6 w 13"/>
                  <a:gd name="T1" fmla="*/ 1 h 20"/>
                  <a:gd name="T2" fmla="*/ 1 w 13"/>
                  <a:gd name="T3" fmla="*/ 1 h 20"/>
                  <a:gd name="T4" fmla="*/ 6 w 13"/>
                  <a:gd name="T5" fmla="*/ 3 h 20"/>
                  <a:gd name="T6" fmla="*/ 6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8" name="Freeform 106"/>
              <p:cNvSpPr>
                <a:spLocks noChangeArrowheads="1"/>
              </p:cNvSpPr>
              <p:nvPr/>
            </p:nvSpPr>
            <p:spPr bwMode="auto">
              <a:xfrm>
                <a:off x="2976" y="1256"/>
                <a:ext cx="10" cy="14"/>
              </a:xfrm>
              <a:custGeom>
                <a:avLst/>
                <a:gdLst>
                  <a:gd name="T0" fmla="*/ 2 w 13"/>
                  <a:gd name="T1" fmla="*/ 1 h 20"/>
                  <a:gd name="T2" fmla="*/ 1 w 13"/>
                  <a:gd name="T3" fmla="*/ 1 h 20"/>
                  <a:gd name="T4" fmla="*/ 2 w 13"/>
                  <a:gd name="T5" fmla="*/ 3 h 20"/>
                  <a:gd name="T6" fmla="*/ 2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9" name="Freeform 107"/>
              <p:cNvSpPr>
                <a:spLocks noChangeArrowheads="1"/>
              </p:cNvSpPr>
              <p:nvPr/>
            </p:nvSpPr>
            <p:spPr bwMode="auto">
              <a:xfrm>
                <a:off x="2997" y="1243"/>
                <a:ext cx="12" cy="14"/>
              </a:xfrm>
              <a:custGeom>
                <a:avLst/>
                <a:gdLst>
                  <a:gd name="T0" fmla="*/ 6 w 13"/>
                  <a:gd name="T1" fmla="*/ 1 h 20"/>
                  <a:gd name="T2" fmla="*/ 1 w 13"/>
                  <a:gd name="T3" fmla="*/ 1 h 20"/>
                  <a:gd name="T4" fmla="*/ 6 w 13"/>
                  <a:gd name="T5" fmla="*/ 3 h 20"/>
                  <a:gd name="T6" fmla="*/ 6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0" name="Freeform 108"/>
              <p:cNvSpPr>
                <a:spLocks noChangeArrowheads="1"/>
              </p:cNvSpPr>
              <p:nvPr/>
            </p:nvSpPr>
            <p:spPr bwMode="auto">
              <a:xfrm>
                <a:off x="2154" y="320"/>
                <a:ext cx="12" cy="14"/>
              </a:xfrm>
              <a:custGeom>
                <a:avLst/>
                <a:gdLst>
                  <a:gd name="T0" fmla="*/ 6 w 13"/>
                  <a:gd name="T1" fmla="*/ 1 h 20"/>
                  <a:gd name="T2" fmla="*/ 1 w 13"/>
                  <a:gd name="T3" fmla="*/ 1 h 20"/>
                  <a:gd name="T4" fmla="*/ 6 w 13"/>
                  <a:gd name="T5" fmla="*/ 3 h 20"/>
                  <a:gd name="T6" fmla="*/ 6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1" name="Freeform 109"/>
              <p:cNvSpPr>
                <a:spLocks noChangeArrowheads="1"/>
              </p:cNvSpPr>
              <p:nvPr/>
            </p:nvSpPr>
            <p:spPr bwMode="auto">
              <a:xfrm>
                <a:off x="2084" y="288"/>
                <a:ext cx="12" cy="14"/>
              </a:xfrm>
              <a:custGeom>
                <a:avLst/>
                <a:gdLst>
                  <a:gd name="T0" fmla="*/ 6 w 13"/>
                  <a:gd name="T1" fmla="*/ 1 h 20"/>
                  <a:gd name="T2" fmla="*/ 1 w 13"/>
                  <a:gd name="T3" fmla="*/ 1 h 20"/>
                  <a:gd name="T4" fmla="*/ 6 w 13"/>
                  <a:gd name="T5" fmla="*/ 3 h 20"/>
                  <a:gd name="T6" fmla="*/ 6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2" name="Freeform 110"/>
              <p:cNvSpPr>
                <a:spLocks noChangeArrowheads="1"/>
              </p:cNvSpPr>
              <p:nvPr/>
            </p:nvSpPr>
            <p:spPr bwMode="auto">
              <a:xfrm>
                <a:off x="1810" y="85"/>
                <a:ext cx="2370" cy="1537"/>
              </a:xfrm>
              <a:custGeom>
                <a:avLst/>
                <a:gdLst>
                  <a:gd name="T0" fmla="*/ 1048 w 2060"/>
                  <a:gd name="T1" fmla="*/ 436 h 1644"/>
                  <a:gd name="T2" fmla="*/ 772 w 2060"/>
                  <a:gd name="T3" fmla="*/ 396 h 1644"/>
                  <a:gd name="T4" fmla="*/ 366 w 2060"/>
                  <a:gd name="T5" fmla="*/ 431 h 1644"/>
                  <a:gd name="T6" fmla="*/ 107 w 2060"/>
                  <a:gd name="T7" fmla="*/ 508 h 1644"/>
                  <a:gd name="T8" fmla="*/ 28 w 2060"/>
                  <a:gd name="T9" fmla="*/ 628 h 1644"/>
                  <a:gd name="T10" fmla="*/ 337 w 2060"/>
                  <a:gd name="T11" fmla="*/ 708 h 1644"/>
                  <a:gd name="T12" fmla="*/ 712 w 2060"/>
                  <a:gd name="T13" fmla="*/ 696 h 1644"/>
                  <a:gd name="T14" fmla="*/ 920 w 2060"/>
                  <a:gd name="T15" fmla="*/ 759 h 1644"/>
                  <a:gd name="T16" fmla="*/ 1048 w 2060"/>
                  <a:gd name="T17" fmla="*/ 967 h 1644"/>
                  <a:gd name="T18" fmla="*/ 1153 w 2060"/>
                  <a:gd name="T19" fmla="*/ 1086 h 1644"/>
                  <a:gd name="T20" fmla="*/ 1633 w 2060"/>
                  <a:gd name="T21" fmla="*/ 1051 h 1644"/>
                  <a:gd name="T22" fmla="*/ 1894 w 2060"/>
                  <a:gd name="T23" fmla="*/ 922 h 1644"/>
                  <a:gd name="T24" fmla="*/ 2051 w 2060"/>
                  <a:gd name="T25" fmla="*/ 770 h 1644"/>
                  <a:gd name="T26" fmla="*/ 2315 w 2060"/>
                  <a:gd name="T27" fmla="*/ 667 h 1644"/>
                  <a:gd name="T28" fmla="*/ 1848 w 2060"/>
                  <a:gd name="T29" fmla="*/ 571 h 1644"/>
                  <a:gd name="T30" fmla="*/ 1894 w 2060"/>
                  <a:gd name="T31" fmla="*/ 546 h 1644"/>
                  <a:gd name="T32" fmla="*/ 2327 w 2060"/>
                  <a:gd name="T33" fmla="*/ 611 h 1644"/>
                  <a:gd name="T34" fmla="*/ 2547 w 2060"/>
                  <a:gd name="T35" fmla="*/ 529 h 1644"/>
                  <a:gd name="T36" fmla="*/ 2425 w 2060"/>
                  <a:gd name="T37" fmla="*/ 510 h 1644"/>
                  <a:gd name="T38" fmla="*/ 2155 w 2060"/>
                  <a:gd name="T39" fmla="*/ 477 h 1644"/>
                  <a:gd name="T40" fmla="*/ 2647 w 2060"/>
                  <a:gd name="T41" fmla="*/ 509 h 1644"/>
                  <a:gd name="T42" fmla="*/ 3005 w 2060"/>
                  <a:gd name="T43" fmla="*/ 570 h 1644"/>
                  <a:gd name="T44" fmla="*/ 3186 w 2060"/>
                  <a:gd name="T45" fmla="*/ 690 h 1644"/>
                  <a:gd name="T46" fmla="*/ 3728 w 2060"/>
                  <a:gd name="T47" fmla="*/ 566 h 1644"/>
                  <a:gd name="T48" fmla="*/ 3950 w 2060"/>
                  <a:gd name="T49" fmla="*/ 687 h 1644"/>
                  <a:gd name="T50" fmla="*/ 3959 w 2060"/>
                  <a:gd name="T51" fmla="*/ 584 h 1644"/>
                  <a:gd name="T52" fmla="*/ 4080 w 2060"/>
                  <a:gd name="T53" fmla="*/ 534 h 1644"/>
                  <a:gd name="T54" fmla="*/ 4135 w 2060"/>
                  <a:gd name="T55" fmla="*/ 364 h 1644"/>
                  <a:gd name="T56" fmla="*/ 4229 w 2060"/>
                  <a:gd name="T57" fmla="*/ 353 h 1644"/>
                  <a:gd name="T58" fmla="*/ 4274 w 2060"/>
                  <a:gd name="T59" fmla="*/ 285 h 1644"/>
                  <a:gd name="T60" fmla="*/ 4188 w 2060"/>
                  <a:gd name="T61" fmla="*/ 151 h 1644"/>
                  <a:gd name="T62" fmla="*/ 4404 w 2060"/>
                  <a:gd name="T63" fmla="*/ 72 h 1644"/>
                  <a:gd name="T64" fmla="*/ 4515 w 2060"/>
                  <a:gd name="T65" fmla="*/ 139 h 1644"/>
                  <a:gd name="T66" fmla="*/ 4504 w 2060"/>
                  <a:gd name="T67" fmla="*/ 82 h 1644"/>
                  <a:gd name="T68" fmla="*/ 4580 w 2060"/>
                  <a:gd name="T69" fmla="*/ 34 h 1644"/>
                  <a:gd name="T70" fmla="*/ 4726 w 2060"/>
                  <a:gd name="T71" fmla="*/ 0 h 1644"/>
                  <a:gd name="T72" fmla="*/ 4221 w 2060"/>
                  <a:gd name="T73" fmla="*/ 42 h 1644"/>
                  <a:gd name="T74" fmla="*/ 3670 w 2060"/>
                  <a:gd name="T75" fmla="*/ 56 h 1644"/>
                  <a:gd name="T76" fmla="*/ 3129 w 2060"/>
                  <a:gd name="T77" fmla="*/ 20 h 1644"/>
                  <a:gd name="T78" fmla="*/ 2623 w 2060"/>
                  <a:gd name="T79" fmla="*/ 44 h 1644"/>
                  <a:gd name="T80" fmla="*/ 2411 w 2060"/>
                  <a:gd name="T81" fmla="*/ 114 h 1644"/>
                  <a:gd name="T82" fmla="*/ 2146 w 2060"/>
                  <a:gd name="T83" fmla="*/ 92 h 1644"/>
                  <a:gd name="T84" fmla="*/ 1758 w 2060"/>
                  <a:gd name="T85" fmla="*/ 122 h 1644"/>
                  <a:gd name="T86" fmla="*/ 1546 w 2060"/>
                  <a:gd name="T87" fmla="*/ 93 h 1644"/>
                  <a:gd name="T88" fmla="*/ 846 w 2060"/>
                  <a:gd name="T89" fmla="*/ 166 h 1644"/>
                  <a:gd name="T90" fmla="*/ 1243 w 2060"/>
                  <a:gd name="T91" fmla="*/ 142 h 1644"/>
                  <a:gd name="T92" fmla="*/ 1478 w 2060"/>
                  <a:gd name="T93" fmla="*/ 183 h 1644"/>
                  <a:gd name="T94" fmla="*/ 1029 w 2060"/>
                  <a:gd name="T95" fmla="*/ 238 h 1644"/>
                  <a:gd name="T96" fmla="*/ 639 w 2060"/>
                  <a:gd name="T97" fmla="*/ 278 h 1644"/>
                  <a:gd name="T98" fmla="*/ 387 w 2060"/>
                  <a:gd name="T99" fmla="*/ 357 h 1644"/>
                  <a:gd name="T100" fmla="*/ 657 w 2060"/>
                  <a:gd name="T101" fmla="*/ 369 h 1644"/>
                  <a:gd name="T102" fmla="*/ 882 w 2060"/>
                  <a:gd name="T103" fmla="*/ 382 h 1644"/>
                  <a:gd name="T104" fmla="*/ 1142 w 2060"/>
                  <a:gd name="T105" fmla="*/ 395 h 1644"/>
                  <a:gd name="T106" fmla="*/ 1129 w 2060"/>
                  <a:gd name="T107" fmla="*/ 342 h 1644"/>
                  <a:gd name="T108" fmla="*/ 1373 w 2060"/>
                  <a:gd name="T109" fmla="*/ 366 h 1644"/>
                  <a:gd name="T110" fmla="*/ 1591 w 2060"/>
                  <a:gd name="T111" fmla="*/ 313 h 1644"/>
                  <a:gd name="T112" fmla="*/ 1791 w 2060"/>
                  <a:gd name="T113" fmla="*/ 321 h 1644"/>
                  <a:gd name="T114" fmla="*/ 1481 w 2060"/>
                  <a:gd name="T115" fmla="*/ 399 h 164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060"/>
                  <a:gd name="T175" fmla="*/ 0 h 1644"/>
                  <a:gd name="T176" fmla="*/ 2060 w 2060"/>
                  <a:gd name="T177" fmla="*/ 1644 h 1644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060" h="1644">
                    <a:moveTo>
                      <a:pt x="697" y="677"/>
                    </a:moveTo>
                    <a:cubicBezTo>
                      <a:pt x="659" y="675"/>
                      <a:pt x="652" y="669"/>
                      <a:pt x="618" y="667"/>
                    </a:cubicBezTo>
                    <a:cubicBezTo>
                      <a:pt x="607" y="666"/>
                      <a:pt x="594" y="661"/>
                      <a:pt x="582" y="658"/>
                    </a:cubicBezTo>
                    <a:cubicBezTo>
                      <a:pt x="577" y="655"/>
                      <a:pt x="568" y="650"/>
                      <a:pt x="568" y="650"/>
                    </a:cubicBezTo>
                    <a:cubicBezTo>
                      <a:pt x="551" y="652"/>
                      <a:pt x="557" y="655"/>
                      <a:pt x="546" y="658"/>
                    </a:cubicBezTo>
                    <a:cubicBezTo>
                      <a:pt x="540" y="667"/>
                      <a:pt x="542" y="669"/>
                      <a:pt x="546" y="677"/>
                    </a:cubicBezTo>
                    <a:cubicBezTo>
                      <a:pt x="548" y="680"/>
                      <a:pt x="550" y="686"/>
                      <a:pt x="550" y="686"/>
                    </a:cubicBezTo>
                    <a:cubicBezTo>
                      <a:pt x="526" y="694"/>
                      <a:pt x="506" y="678"/>
                      <a:pt x="488" y="670"/>
                    </a:cubicBezTo>
                    <a:cubicBezTo>
                      <a:pt x="481" y="653"/>
                      <a:pt x="472" y="655"/>
                      <a:pt x="452" y="653"/>
                    </a:cubicBezTo>
                    <a:cubicBezTo>
                      <a:pt x="446" y="648"/>
                      <a:pt x="444" y="648"/>
                      <a:pt x="437" y="650"/>
                    </a:cubicBezTo>
                    <a:cubicBezTo>
                      <a:pt x="427" y="647"/>
                      <a:pt x="433" y="648"/>
                      <a:pt x="423" y="642"/>
                    </a:cubicBezTo>
                    <a:cubicBezTo>
                      <a:pt x="421" y="641"/>
                      <a:pt x="418" y="639"/>
                      <a:pt x="418" y="639"/>
                    </a:cubicBezTo>
                    <a:cubicBezTo>
                      <a:pt x="416" y="638"/>
                      <a:pt x="413" y="633"/>
                      <a:pt x="413" y="630"/>
                    </a:cubicBezTo>
                    <a:cubicBezTo>
                      <a:pt x="415" y="625"/>
                      <a:pt x="418" y="616"/>
                      <a:pt x="418" y="616"/>
                    </a:cubicBezTo>
                    <a:cubicBezTo>
                      <a:pt x="416" y="592"/>
                      <a:pt x="421" y="588"/>
                      <a:pt x="398" y="591"/>
                    </a:cubicBezTo>
                    <a:cubicBezTo>
                      <a:pt x="390" y="598"/>
                      <a:pt x="390" y="595"/>
                      <a:pt x="381" y="592"/>
                    </a:cubicBezTo>
                    <a:cubicBezTo>
                      <a:pt x="370" y="592"/>
                      <a:pt x="361" y="595"/>
                      <a:pt x="348" y="597"/>
                    </a:cubicBezTo>
                    <a:cubicBezTo>
                      <a:pt x="344" y="595"/>
                      <a:pt x="337" y="597"/>
                      <a:pt x="333" y="595"/>
                    </a:cubicBezTo>
                    <a:cubicBezTo>
                      <a:pt x="331" y="594"/>
                      <a:pt x="330" y="592"/>
                      <a:pt x="328" y="592"/>
                    </a:cubicBezTo>
                    <a:cubicBezTo>
                      <a:pt x="314" y="591"/>
                      <a:pt x="296" y="597"/>
                      <a:pt x="283" y="602"/>
                    </a:cubicBezTo>
                    <a:cubicBezTo>
                      <a:pt x="276" y="603"/>
                      <a:pt x="268" y="606"/>
                      <a:pt x="260" y="608"/>
                    </a:cubicBezTo>
                    <a:cubicBezTo>
                      <a:pt x="255" y="609"/>
                      <a:pt x="246" y="613"/>
                      <a:pt x="246" y="613"/>
                    </a:cubicBezTo>
                    <a:cubicBezTo>
                      <a:pt x="228" y="611"/>
                      <a:pt x="209" y="609"/>
                      <a:pt x="189" y="611"/>
                    </a:cubicBezTo>
                    <a:cubicBezTo>
                      <a:pt x="184" y="613"/>
                      <a:pt x="180" y="614"/>
                      <a:pt x="175" y="617"/>
                    </a:cubicBezTo>
                    <a:cubicBezTo>
                      <a:pt x="173" y="619"/>
                      <a:pt x="173" y="620"/>
                      <a:pt x="173" y="622"/>
                    </a:cubicBezTo>
                    <a:cubicBezTo>
                      <a:pt x="172" y="623"/>
                      <a:pt x="169" y="623"/>
                      <a:pt x="169" y="625"/>
                    </a:cubicBezTo>
                    <a:cubicBezTo>
                      <a:pt x="163" y="634"/>
                      <a:pt x="167" y="641"/>
                      <a:pt x="158" y="645"/>
                    </a:cubicBezTo>
                    <a:cubicBezTo>
                      <a:pt x="153" y="648"/>
                      <a:pt x="149" y="652"/>
                      <a:pt x="144" y="655"/>
                    </a:cubicBezTo>
                    <a:cubicBezTo>
                      <a:pt x="141" y="656"/>
                      <a:pt x="135" y="659"/>
                      <a:pt x="135" y="659"/>
                    </a:cubicBezTo>
                    <a:cubicBezTo>
                      <a:pt x="133" y="664"/>
                      <a:pt x="130" y="666"/>
                      <a:pt x="130" y="669"/>
                    </a:cubicBezTo>
                    <a:cubicBezTo>
                      <a:pt x="128" y="677"/>
                      <a:pt x="132" y="691"/>
                      <a:pt x="124" y="698"/>
                    </a:cubicBezTo>
                    <a:cubicBezTo>
                      <a:pt x="118" y="703"/>
                      <a:pt x="108" y="709"/>
                      <a:pt x="101" y="711"/>
                    </a:cubicBezTo>
                    <a:cubicBezTo>
                      <a:pt x="101" y="711"/>
                      <a:pt x="90" y="716"/>
                      <a:pt x="87" y="716"/>
                    </a:cubicBezTo>
                    <a:cubicBezTo>
                      <a:pt x="85" y="717"/>
                      <a:pt x="82" y="717"/>
                      <a:pt x="82" y="717"/>
                    </a:cubicBezTo>
                    <a:cubicBezTo>
                      <a:pt x="76" y="725"/>
                      <a:pt x="68" y="733"/>
                      <a:pt x="60" y="738"/>
                    </a:cubicBezTo>
                    <a:cubicBezTo>
                      <a:pt x="56" y="745"/>
                      <a:pt x="53" y="755"/>
                      <a:pt x="46" y="759"/>
                    </a:cubicBezTo>
                    <a:cubicBezTo>
                      <a:pt x="43" y="764"/>
                      <a:pt x="37" y="767"/>
                      <a:pt x="31" y="773"/>
                    </a:cubicBezTo>
                    <a:cubicBezTo>
                      <a:pt x="26" y="780"/>
                      <a:pt x="25" y="789"/>
                      <a:pt x="23" y="797"/>
                    </a:cubicBezTo>
                    <a:cubicBezTo>
                      <a:pt x="20" y="803"/>
                      <a:pt x="19" y="809"/>
                      <a:pt x="17" y="816"/>
                    </a:cubicBezTo>
                    <a:cubicBezTo>
                      <a:pt x="15" y="817"/>
                      <a:pt x="14" y="824"/>
                      <a:pt x="14" y="824"/>
                    </a:cubicBezTo>
                    <a:cubicBezTo>
                      <a:pt x="15" y="831"/>
                      <a:pt x="26" y="842"/>
                      <a:pt x="26" y="842"/>
                    </a:cubicBezTo>
                    <a:cubicBezTo>
                      <a:pt x="26" y="847"/>
                      <a:pt x="17" y="855"/>
                      <a:pt x="17" y="855"/>
                    </a:cubicBezTo>
                    <a:cubicBezTo>
                      <a:pt x="14" y="863"/>
                      <a:pt x="17" y="867"/>
                      <a:pt x="25" y="870"/>
                    </a:cubicBezTo>
                    <a:cubicBezTo>
                      <a:pt x="28" y="884"/>
                      <a:pt x="17" y="902"/>
                      <a:pt x="6" y="909"/>
                    </a:cubicBezTo>
                    <a:cubicBezTo>
                      <a:pt x="0" y="927"/>
                      <a:pt x="5" y="927"/>
                      <a:pt x="12" y="941"/>
                    </a:cubicBezTo>
                    <a:cubicBezTo>
                      <a:pt x="23" y="963"/>
                      <a:pt x="29" y="969"/>
                      <a:pt x="53" y="977"/>
                    </a:cubicBezTo>
                    <a:cubicBezTo>
                      <a:pt x="60" y="986"/>
                      <a:pt x="56" y="983"/>
                      <a:pt x="63" y="989"/>
                    </a:cubicBezTo>
                    <a:cubicBezTo>
                      <a:pt x="62" y="994"/>
                      <a:pt x="59" y="997"/>
                      <a:pt x="59" y="1002"/>
                    </a:cubicBezTo>
                    <a:cubicBezTo>
                      <a:pt x="57" y="1009"/>
                      <a:pt x="70" y="1020"/>
                      <a:pt x="74" y="1027"/>
                    </a:cubicBezTo>
                    <a:cubicBezTo>
                      <a:pt x="77" y="1031"/>
                      <a:pt x="91" y="1036"/>
                      <a:pt x="91" y="1036"/>
                    </a:cubicBezTo>
                    <a:cubicBezTo>
                      <a:pt x="94" y="1036"/>
                      <a:pt x="96" y="1036"/>
                      <a:pt x="98" y="1034"/>
                    </a:cubicBezTo>
                    <a:cubicBezTo>
                      <a:pt x="99" y="1034"/>
                      <a:pt x="98" y="1031"/>
                      <a:pt x="99" y="1030"/>
                    </a:cubicBezTo>
                    <a:cubicBezTo>
                      <a:pt x="101" y="1030"/>
                      <a:pt x="107" y="1038"/>
                      <a:pt x="108" y="1038"/>
                    </a:cubicBezTo>
                    <a:cubicBezTo>
                      <a:pt x="119" y="1047"/>
                      <a:pt x="133" y="1055"/>
                      <a:pt x="146" y="1059"/>
                    </a:cubicBezTo>
                    <a:cubicBezTo>
                      <a:pt x="149" y="1067"/>
                      <a:pt x="152" y="1066"/>
                      <a:pt x="159" y="1064"/>
                    </a:cubicBezTo>
                    <a:cubicBezTo>
                      <a:pt x="163" y="1061"/>
                      <a:pt x="166" y="1059"/>
                      <a:pt x="169" y="1058"/>
                    </a:cubicBezTo>
                    <a:cubicBezTo>
                      <a:pt x="172" y="1056"/>
                      <a:pt x="178" y="1055"/>
                      <a:pt x="178" y="1055"/>
                    </a:cubicBezTo>
                    <a:cubicBezTo>
                      <a:pt x="192" y="1059"/>
                      <a:pt x="209" y="1061"/>
                      <a:pt x="224" y="1063"/>
                    </a:cubicBezTo>
                    <a:cubicBezTo>
                      <a:pt x="231" y="1067"/>
                      <a:pt x="229" y="1070"/>
                      <a:pt x="238" y="1069"/>
                    </a:cubicBezTo>
                    <a:cubicBezTo>
                      <a:pt x="238" y="1063"/>
                      <a:pt x="238" y="1056"/>
                      <a:pt x="238" y="1050"/>
                    </a:cubicBezTo>
                    <a:cubicBezTo>
                      <a:pt x="241" y="1041"/>
                      <a:pt x="257" y="1059"/>
                      <a:pt x="260" y="1061"/>
                    </a:cubicBezTo>
                    <a:cubicBezTo>
                      <a:pt x="266" y="1050"/>
                      <a:pt x="279" y="1052"/>
                      <a:pt x="291" y="1050"/>
                    </a:cubicBezTo>
                    <a:cubicBezTo>
                      <a:pt x="297" y="1049"/>
                      <a:pt x="302" y="1044"/>
                      <a:pt x="308" y="1041"/>
                    </a:cubicBezTo>
                    <a:cubicBezTo>
                      <a:pt x="319" y="1042"/>
                      <a:pt x="330" y="1045"/>
                      <a:pt x="341" y="1049"/>
                    </a:cubicBezTo>
                    <a:cubicBezTo>
                      <a:pt x="342" y="1050"/>
                      <a:pt x="344" y="1055"/>
                      <a:pt x="344" y="1058"/>
                    </a:cubicBezTo>
                    <a:cubicBezTo>
                      <a:pt x="344" y="1061"/>
                      <a:pt x="342" y="1067"/>
                      <a:pt x="342" y="1067"/>
                    </a:cubicBezTo>
                    <a:cubicBezTo>
                      <a:pt x="347" y="1070"/>
                      <a:pt x="355" y="1072"/>
                      <a:pt x="361" y="1075"/>
                    </a:cubicBezTo>
                    <a:cubicBezTo>
                      <a:pt x="362" y="1075"/>
                      <a:pt x="365" y="1077"/>
                      <a:pt x="365" y="1077"/>
                    </a:cubicBezTo>
                    <a:cubicBezTo>
                      <a:pt x="375" y="1074"/>
                      <a:pt x="384" y="1074"/>
                      <a:pt x="393" y="1080"/>
                    </a:cubicBezTo>
                    <a:cubicBezTo>
                      <a:pt x="396" y="1083"/>
                      <a:pt x="398" y="1088"/>
                      <a:pt x="401" y="1092"/>
                    </a:cubicBezTo>
                    <a:cubicBezTo>
                      <a:pt x="404" y="1095"/>
                      <a:pt x="407" y="1102"/>
                      <a:pt x="407" y="1102"/>
                    </a:cubicBezTo>
                    <a:cubicBezTo>
                      <a:pt x="404" y="1114"/>
                      <a:pt x="399" y="1127"/>
                      <a:pt x="396" y="1138"/>
                    </a:cubicBezTo>
                    <a:cubicBezTo>
                      <a:pt x="393" y="1147"/>
                      <a:pt x="395" y="1141"/>
                      <a:pt x="389" y="1152"/>
                    </a:cubicBezTo>
                    <a:cubicBezTo>
                      <a:pt x="387" y="1153"/>
                      <a:pt x="385" y="1156"/>
                      <a:pt x="385" y="1156"/>
                    </a:cubicBezTo>
                    <a:cubicBezTo>
                      <a:pt x="389" y="1185"/>
                      <a:pt x="396" y="1180"/>
                      <a:pt x="410" y="1197"/>
                    </a:cubicBezTo>
                    <a:cubicBezTo>
                      <a:pt x="427" y="1219"/>
                      <a:pt x="440" y="1239"/>
                      <a:pt x="447" y="1266"/>
                    </a:cubicBezTo>
                    <a:cubicBezTo>
                      <a:pt x="446" y="1280"/>
                      <a:pt x="452" y="1314"/>
                      <a:pt x="435" y="1325"/>
                    </a:cubicBezTo>
                    <a:cubicBezTo>
                      <a:pt x="427" y="1347"/>
                      <a:pt x="433" y="1325"/>
                      <a:pt x="430" y="1367"/>
                    </a:cubicBezTo>
                    <a:cubicBezTo>
                      <a:pt x="429" y="1377"/>
                      <a:pt x="421" y="1381"/>
                      <a:pt x="418" y="1391"/>
                    </a:cubicBezTo>
                    <a:cubicBezTo>
                      <a:pt x="421" y="1413"/>
                      <a:pt x="430" y="1422"/>
                      <a:pt x="446" y="1438"/>
                    </a:cubicBezTo>
                    <a:cubicBezTo>
                      <a:pt x="449" y="1441"/>
                      <a:pt x="450" y="1442"/>
                      <a:pt x="452" y="1447"/>
                    </a:cubicBezTo>
                    <a:cubicBezTo>
                      <a:pt x="454" y="1450"/>
                      <a:pt x="455" y="1456"/>
                      <a:pt x="455" y="1456"/>
                    </a:cubicBezTo>
                    <a:cubicBezTo>
                      <a:pt x="457" y="1475"/>
                      <a:pt x="458" y="1488"/>
                      <a:pt x="460" y="1505"/>
                    </a:cubicBezTo>
                    <a:cubicBezTo>
                      <a:pt x="461" y="1514"/>
                      <a:pt x="461" y="1511"/>
                      <a:pt x="464" y="1522"/>
                    </a:cubicBezTo>
                    <a:cubicBezTo>
                      <a:pt x="466" y="1524"/>
                      <a:pt x="466" y="1527"/>
                      <a:pt x="466" y="1527"/>
                    </a:cubicBezTo>
                    <a:cubicBezTo>
                      <a:pt x="468" y="1542"/>
                      <a:pt x="469" y="1552"/>
                      <a:pt x="481" y="1561"/>
                    </a:cubicBezTo>
                    <a:cubicBezTo>
                      <a:pt x="485" y="1566"/>
                      <a:pt x="488" y="1569"/>
                      <a:pt x="494" y="1572"/>
                    </a:cubicBezTo>
                    <a:cubicBezTo>
                      <a:pt x="497" y="1585"/>
                      <a:pt x="503" y="1597"/>
                      <a:pt x="506" y="1610"/>
                    </a:cubicBezTo>
                    <a:cubicBezTo>
                      <a:pt x="506" y="1614"/>
                      <a:pt x="508" y="1619"/>
                      <a:pt x="505" y="1622"/>
                    </a:cubicBezTo>
                    <a:cubicBezTo>
                      <a:pt x="503" y="1625"/>
                      <a:pt x="497" y="1628"/>
                      <a:pt x="497" y="1628"/>
                    </a:cubicBezTo>
                    <a:cubicBezTo>
                      <a:pt x="488" y="1642"/>
                      <a:pt x="509" y="1644"/>
                      <a:pt x="517" y="1644"/>
                    </a:cubicBezTo>
                    <a:cubicBezTo>
                      <a:pt x="539" y="1639"/>
                      <a:pt x="557" y="1635"/>
                      <a:pt x="579" y="1633"/>
                    </a:cubicBezTo>
                    <a:cubicBezTo>
                      <a:pt x="598" y="1630"/>
                      <a:pt x="613" y="1627"/>
                      <a:pt x="632" y="1624"/>
                    </a:cubicBezTo>
                    <a:cubicBezTo>
                      <a:pt x="635" y="1624"/>
                      <a:pt x="638" y="1622"/>
                      <a:pt x="641" y="1621"/>
                    </a:cubicBezTo>
                    <a:cubicBezTo>
                      <a:pt x="642" y="1621"/>
                      <a:pt x="644" y="1619"/>
                      <a:pt x="646" y="1617"/>
                    </a:cubicBezTo>
                    <a:cubicBezTo>
                      <a:pt x="649" y="1617"/>
                      <a:pt x="655" y="1616"/>
                      <a:pt x="655" y="1616"/>
                    </a:cubicBezTo>
                    <a:cubicBezTo>
                      <a:pt x="659" y="1610"/>
                      <a:pt x="664" y="1603"/>
                      <a:pt x="670" y="1600"/>
                    </a:cubicBezTo>
                    <a:cubicBezTo>
                      <a:pt x="675" y="1594"/>
                      <a:pt x="678" y="1591"/>
                      <a:pt x="683" y="1588"/>
                    </a:cubicBezTo>
                    <a:cubicBezTo>
                      <a:pt x="687" y="1581"/>
                      <a:pt x="697" y="1577"/>
                      <a:pt x="704" y="1574"/>
                    </a:cubicBezTo>
                    <a:cubicBezTo>
                      <a:pt x="715" y="1563"/>
                      <a:pt x="726" y="1550"/>
                      <a:pt x="731" y="1535"/>
                    </a:cubicBezTo>
                    <a:cubicBezTo>
                      <a:pt x="731" y="1531"/>
                      <a:pt x="729" y="1528"/>
                      <a:pt x="729" y="1525"/>
                    </a:cubicBezTo>
                    <a:cubicBezTo>
                      <a:pt x="729" y="1494"/>
                      <a:pt x="737" y="1505"/>
                      <a:pt x="754" y="1494"/>
                    </a:cubicBezTo>
                    <a:cubicBezTo>
                      <a:pt x="759" y="1488"/>
                      <a:pt x="762" y="1483"/>
                      <a:pt x="765" y="1475"/>
                    </a:cubicBezTo>
                    <a:cubicBezTo>
                      <a:pt x="763" y="1458"/>
                      <a:pt x="765" y="1439"/>
                      <a:pt x="755" y="1424"/>
                    </a:cubicBezTo>
                    <a:cubicBezTo>
                      <a:pt x="759" y="1413"/>
                      <a:pt x="771" y="1419"/>
                      <a:pt x="779" y="1422"/>
                    </a:cubicBezTo>
                    <a:cubicBezTo>
                      <a:pt x="782" y="1427"/>
                      <a:pt x="782" y="1435"/>
                      <a:pt x="785" y="1427"/>
                    </a:cubicBezTo>
                    <a:cubicBezTo>
                      <a:pt x="786" y="1416"/>
                      <a:pt x="786" y="1405"/>
                      <a:pt x="786" y="1396"/>
                    </a:cubicBezTo>
                    <a:cubicBezTo>
                      <a:pt x="788" y="1386"/>
                      <a:pt x="810" y="1385"/>
                      <a:pt x="817" y="1380"/>
                    </a:cubicBezTo>
                    <a:cubicBezTo>
                      <a:pt x="820" y="1374"/>
                      <a:pt x="831" y="1367"/>
                      <a:pt x="837" y="1363"/>
                    </a:cubicBezTo>
                    <a:cubicBezTo>
                      <a:pt x="841" y="1361"/>
                      <a:pt x="847" y="1356"/>
                      <a:pt x="847" y="1356"/>
                    </a:cubicBezTo>
                    <a:cubicBezTo>
                      <a:pt x="855" y="1345"/>
                      <a:pt x="845" y="1333"/>
                      <a:pt x="844" y="1320"/>
                    </a:cubicBezTo>
                    <a:cubicBezTo>
                      <a:pt x="845" y="1310"/>
                      <a:pt x="847" y="1308"/>
                      <a:pt x="850" y="1299"/>
                    </a:cubicBezTo>
                    <a:cubicBezTo>
                      <a:pt x="847" y="1288"/>
                      <a:pt x="842" y="1288"/>
                      <a:pt x="834" y="1280"/>
                    </a:cubicBezTo>
                    <a:cubicBezTo>
                      <a:pt x="833" y="1275"/>
                      <a:pt x="830" y="1266"/>
                      <a:pt x="830" y="1266"/>
                    </a:cubicBezTo>
                    <a:cubicBezTo>
                      <a:pt x="831" y="1250"/>
                      <a:pt x="831" y="1236"/>
                      <a:pt x="831" y="1220"/>
                    </a:cubicBezTo>
                    <a:cubicBezTo>
                      <a:pt x="833" y="1192"/>
                      <a:pt x="861" y="1183"/>
                      <a:pt x="876" y="1166"/>
                    </a:cubicBezTo>
                    <a:cubicBezTo>
                      <a:pt x="879" y="1160"/>
                      <a:pt x="884" y="1160"/>
                      <a:pt x="885" y="1153"/>
                    </a:cubicBezTo>
                    <a:cubicBezTo>
                      <a:pt x="890" y="1144"/>
                      <a:pt x="889" y="1142"/>
                      <a:pt x="895" y="1136"/>
                    </a:cubicBezTo>
                    <a:cubicBezTo>
                      <a:pt x="898" y="1127"/>
                      <a:pt x="906" y="1114"/>
                      <a:pt x="915" y="1111"/>
                    </a:cubicBezTo>
                    <a:cubicBezTo>
                      <a:pt x="920" y="1105"/>
                      <a:pt x="924" y="1099"/>
                      <a:pt x="930" y="1094"/>
                    </a:cubicBezTo>
                    <a:cubicBezTo>
                      <a:pt x="935" y="1089"/>
                      <a:pt x="938" y="1089"/>
                      <a:pt x="943" y="1084"/>
                    </a:cubicBezTo>
                    <a:cubicBezTo>
                      <a:pt x="947" y="1080"/>
                      <a:pt x="949" y="1078"/>
                      <a:pt x="955" y="1077"/>
                    </a:cubicBezTo>
                    <a:cubicBezTo>
                      <a:pt x="961" y="1066"/>
                      <a:pt x="958" y="1069"/>
                      <a:pt x="966" y="1064"/>
                    </a:cubicBezTo>
                    <a:cubicBezTo>
                      <a:pt x="972" y="1055"/>
                      <a:pt x="978" y="1045"/>
                      <a:pt x="983" y="1036"/>
                    </a:cubicBezTo>
                    <a:cubicBezTo>
                      <a:pt x="988" y="1030"/>
                      <a:pt x="989" y="1019"/>
                      <a:pt x="991" y="1013"/>
                    </a:cubicBezTo>
                    <a:cubicBezTo>
                      <a:pt x="994" y="1003"/>
                      <a:pt x="992" y="1009"/>
                      <a:pt x="998" y="999"/>
                    </a:cubicBezTo>
                    <a:cubicBezTo>
                      <a:pt x="1003" y="992"/>
                      <a:pt x="1003" y="984"/>
                      <a:pt x="1005" y="977"/>
                    </a:cubicBezTo>
                    <a:cubicBezTo>
                      <a:pt x="1003" y="966"/>
                      <a:pt x="1000" y="970"/>
                      <a:pt x="989" y="974"/>
                    </a:cubicBezTo>
                    <a:cubicBezTo>
                      <a:pt x="971" y="986"/>
                      <a:pt x="941" y="983"/>
                      <a:pt x="921" y="983"/>
                    </a:cubicBezTo>
                    <a:cubicBezTo>
                      <a:pt x="892" y="981"/>
                      <a:pt x="895" y="977"/>
                      <a:pt x="878" y="961"/>
                    </a:cubicBezTo>
                    <a:cubicBezTo>
                      <a:pt x="875" y="949"/>
                      <a:pt x="867" y="944"/>
                      <a:pt x="858" y="936"/>
                    </a:cubicBezTo>
                    <a:cubicBezTo>
                      <a:pt x="853" y="933"/>
                      <a:pt x="844" y="930"/>
                      <a:pt x="844" y="930"/>
                    </a:cubicBezTo>
                    <a:cubicBezTo>
                      <a:pt x="837" y="909"/>
                      <a:pt x="828" y="891"/>
                      <a:pt x="817" y="872"/>
                    </a:cubicBezTo>
                    <a:cubicBezTo>
                      <a:pt x="811" y="866"/>
                      <a:pt x="816" y="869"/>
                      <a:pt x="805" y="863"/>
                    </a:cubicBezTo>
                    <a:cubicBezTo>
                      <a:pt x="802" y="859"/>
                      <a:pt x="796" y="856"/>
                      <a:pt x="796" y="856"/>
                    </a:cubicBezTo>
                    <a:cubicBezTo>
                      <a:pt x="786" y="842"/>
                      <a:pt x="794" y="825"/>
                      <a:pt x="785" y="813"/>
                    </a:cubicBezTo>
                    <a:cubicBezTo>
                      <a:pt x="774" y="794"/>
                      <a:pt x="759" y="772"/>
                      <a:pt x="745" y="758"/>
                    </a:cubicBezTo>
                    <a:cubicBezTo>
                      <a:pt x="742" y="744"/>
                      <a:pt x="737" y="736"/>
                      <a:pt x="729" y="723"/>
                    </a:cubicBezTo>
                    <a:cubicBezTo>
                      <a:pt x="726" y="720"/>
                      <a:pt x="723" y="709"/>
                      <a:pt x="723" y="709"/>
                    </a:cubicBezTo>
                    <a:cubicBezTo>
                      <a:pt x="740" y="705"/>
                      <a:pt x="757" y="733"/>
                      <a:pt x="766" y="744"/>
                    </a:cubicBezTo>
                    <a:cubicBezTo>
                      <a:pt x="771" y="758"/>
                      <a:pt x="771" y="759"/>
                      <a:pt x="786" y="764"/>
                    </a:cubicBezTo>
                    <a:cubicBezTo>
                      <a:pt x="793" y="766"/>
                      <a:pt x="800" y="773"/>
                      <a:pt x="800" y="773"/>
                    </a:cubicBezTo>
                    <a:cubicBezTo>
                      <a:pt x="803" y="780"/>
                      <a:pt x="808" y="784"/>
                      <a:pt x="813" y="791"/>
                    </a:cubicBezTo>
                    <a:cubicBezTo>
                      <a:pt x="813" y="803"/>
                      <a:pt x="814" y="809"/>
                      <a:pt x="817" y="819"/>
                    </a:cubicBezTo>
                    <a:cubicBezTo>
                      <a:pt x="819" y="842"/>
                      <a:pt x="820" y="841"/>
                      <a:pt x="839" y="847"/>
                    </a:cubicBezTo>
                    <a:cubicBezTo>
                      <a:pt x="844" y="852"/>
                      <a:pt x="847" y="856"/>
                      <a:pt x="851" y="861"/>
                    </a:cubicBezTo>
                    <a:cubicBezTo>
                      <a:pt x="851" y="863"/>
                      <a:pt x="853" y="864"/>
                      <a:pt x="853" y="866"/>
                    </a:cubicBezTo>
                    <a:cubicBezTo>
                      <a:pt x="853" y="869"/>
                      <a:pt x="853" y="874"/>
                      <a:pt x="855" y="877"/>
                    </a:cubicBezTo>
                    <a:cubicBezTo>
                      <a:pt x="856" y="884"/>
                      <a:pt x="870" y="889"/>
                      <a:pt x="875" y="894"/>
                    </a:cubicBezTo>
                    <a:cubicBezTo>
                      <a:pt x="887" y="927"/>
                      <a:pt x="870" y="945"/>
                      <a:pt x="910" y="955"/>
                    </a:cubicBezTo>
                    <a:cubicBezTo>
                      <a:pt x="921" y="953"/>
                      <a:pt x="926" y="955"/>
                      <a:pt x="933" y="949"/>
                    </a:cubicBezTo>
                    <a:cubicBezTo>
                      <a:pt x="938" y="942"/>
                      <a:pt x="944" y="941"/>
                      <a:pt x="951" y="936"/>
                    </a:cubicBezTo>
                    <a:cubicBezTo>
                      <a:pt x="972" y="924"/>
                      <a:pt x="978" y="920"/>
                      <a:pt x="1003" y="916"/>
                    </a:cubicBezTo>
                    <a:cubicBezTo>
                      <a:pt x="1009" y="914"/>
                      <a:pt x="1017" y="911"/>
                      <a:pt x="1025" y="909"/>
                    </a:cubicBezTo>
                    <a:cubicBezTo>
                      <a:pt x="1031" y="906"/>
                      <a:pt x="1036" y="899"/>
                      <a:pt x="1042" y="897"/>
                    </a:cubicBezTo>
                    <a:cubicBezTo>
                      <a:pt x="1051" y="894"/>
                      <a:pt x="1060" y="894"/>
                      <a:pt x="1068" y="888"/>
                    </a:cubicBezTo>
                    <a:cubicBezTo>
                      <a:pt x="1073" y="881"/>
                      <a:pt x="1079" y="877"/>
                      <a:pt x="1084" y="869"/>
                    </a:cubicBezTo>
                    <a:cubicBezTo>
                      <a:pt x="1087" y="861"/>
                      <a:pt x="1088" y="850"/>
                      <a:pt x="1098" y="844"/>
                    </a:cubicBezTo>
                    <a:cubicBezTo>
                      <a:pt x="1104" y="836"/>
                      <a:pt x="1105" y="825"/>
                      <a:pt x="1108" y="816"/>
                    </a:cubicBezTo>
                    <a:cubicBezTo>
                      <a:pt x="1110" y="811"/>
                      <a:pt x="1115" y="808"/>
                      <a:pt x="1116" y="803"/>
                    </a:cubicBezTo>
                    <a:cubicBezTo>
                      <a:pt x="1110" y="800"/>
                      <a:pt x="1110" y="805"/>
                      <a:pt x="1102" y="808"/>
                    </a:cubicBezTo>
                    <a:cubicBezTo>
                      <a:pt x="1099" y="802"/>
                      <a:pt x="1104" y="795"/>
                      <a:pt x="1098" y="792"/>
                    </a:cubicBezTo>
                    <a:cubicBezTo>
                      <a:pt x="1094" y="789"/>
                      <a:pt x="1084" y="788"/>
                      <a:pt x="1084" y="788"/>
                    </a:cubicBezTo>
                    <a:cubicBezTo>
                      <a:pt x="1077" y="780"/>
                      <a:pt x="1076" y="783"/>
                      <a:pt x="1067" y="786"/>
                    </a:cubicBezTo>
                    <a:cubicBezTo>
                      <a:pt x="1064" y="788"/>
                      <a:pt x="1057" y="789"/>
                      <a:pt x="1057" y="789"/>
                    </a:cubicBezTo>
                    <a:cubicBezTo>
                      <a:pt x="1054" y="789"/>
                      <a:pt x="1051" y="789"/>
                      <a:pt x="1048" y="788"/>
                    </a:cubicBezTo>
                    <a:cubicBezTo>
                      <a:pt x="1046" y="786"/>
                      <a:pt x="1045" y="778"/>
                      <a:pt x="1045" y="778"/>
                    </a:cubicBezTo>
                    <a:cubicBezTo>
                      <a:pt x="1046" y="778"/>
                      <a:pt x="1048" y="777"/>
                      <a:pt x="1050" y="775"/>
                    </a:cubicBezTo>
                    <a:cubicBezTo>
                      <a:pt x="1060" y="772"/>
                      <a:pt x="1067" y="778"/>
                      <a:pt x="1060" y="763"/>
                    </a:cubicBezTo>
                    <a:cubicBezTo>
                      <a:pt x="1059" y="763"/>
                      <a:pt x="1057" y="761"/>
                      <a:pt x="1056" y="761"/>
                    </a:cubicBezTo>
                    <a:cubicBezTo>
                      <a:pt x="1053" y="761"/>
                      <a:pt x="1048" y="761"/>
                      <a:pt x="1046" y="763"/>
                    </a:cubicBezTo>
                    <a:cubicBezTo>
                      <a:pt x="1046" y="764"/>
                      <a:pt x="1045" y="766"/>
                      <a:pt x="1043" y="767"/>
                    </a:cubicBezTo>
                    <a:cubicBezTo>
                      <a:pt x="1036" y="775"/>
                      <a:pt x="1025" y="777"/>
                      <a:pt x="1016" y="780"/>
                    </a:cubicBezTo>
                    <a:cubicBezTo>
                      <a:pt x="1011" y="780"/>
                      <a:pt x="1006" y="778"/>
                      <a:pt x="1003" y="777"/>
                    </a:cubicBezTo>
                    <a:cubicBezTo>
                      <a:pt x="1002" y="777"/>
                      <a:pt x="997" y="775"/>
                      <a:pt x="997" y="775"/>
                    </a:cubicBezTo>
                    <a:cubicBezTo>
                      <a:pt x="988" y="763"/>
                      <a:pt x="986" y="761"/>
                      <a:pt x="971" y="758"/>
                    </a:cubicBezTo>
                    <a:cubicBezTo>
                      <a:pt x="971" y="753"/>
                      <a:pt x="974" y="747"/>
                      <a:pt x="971" y="742"/>
                    </a:cubicBezTo>
                    <a:cubicBezTo>
                      <a:pt x="969" y="739"/>
                      <a:pt x="960" y="736"/>
                      <a:pt x="957" y="734"/>
                    </a:cubicBezTo>
                    <a:cubicBezTo>
                      <a:pt x="954" y="733"/>
                      <a:pt x="947" y="731"/>
                      <a:pt x="947" y="731"/>
                    </a:cubicBezTo>
                    <a:cubicBezTo>
                      <a:pt x="941" y="725"/>
                      <a:pt x="935" y="722"/>
                      <a:pt x="929" y="716"/>
                    </a:cubicBezTo>
                    <a:cubicBezTo>
                      <a:pt x="930" y="706"/>
                      <a:pt x="932" y="700"/>
                      <a:pt x="941" y="697"/>
                    </a:cubicBezTo>
                    <a:cubicBezTo>
                      <a:pt x="955" y="698"/>
                      <a:pt x="968" y="702"/>
                      <a:pt x="980" y="705"/>
                    </a:cubicBezTo>
                    <a:cubicBezTo>
                      <a:pt x="986" y="711"/>
                      <a:pt x="988" y="716"/>
                      <a:pt x="995" y="720"/>
                    </a:cubicBezTo>
                    <a:cubicBezTo>
                      <a:pt x="1005" y="734"/>
                      <a:pt x="1012" y="736"/>
                      <a:pt x="1025" y="744"/>
                    </a:cubicBezTo>
                    <a:cubicBezTo>
                      <a:pt x="1033" y="742"/>
                      <a:pt x="1045" y="747"/>
                      <a:pt x="1051" y="741"/>
                    </a:cubicBezTo>
                    <a:cubicBezTo>
                      <a:pt x="1060" y="733"/>
                      <a:pt x="1048" y="738"/>
                      <a:pt x="1059" y="734"/>
                    </a:cubicBezTo>
                    <a:cubicBezTo>
                      <a:pt x="1064" y="738"/>
                      <a:pt x="1068" y="739"/>
                      <a:pt x="1073" y="742"/>
                    </a:cubicBezTo>
                    <a:cubicBezTo>
                      <a:pt x="1079" y="752"/>
                      <a:pt x="1093" y="750"/>
                      <a:pt x="1104" y="753"/>
                    </a:cubicBezTo>
                    <a:cubicBezTo>
                      <a:pt x="1121" y="764"/>
                      <a:pt x="1110" y="759"/>
                      <a:pt x="1141" y="761"/>
                    </a:cubicBezTo>
                    <a:cubicBezTo>
                      <a:pt x="1152" y="763"/>
                      <a:pt x="1156" y="766"/>
                      <a:pt x="1163" y="775"/>
                    </a:cubicBezTo>
                    <a:cubicBezTo>
                      <a:pt x="1159" y="788"/>
                      <a:pt x="1167" y="781"/>
                      <a:pt x="1173" y="777"/>
                    </a:cubicBezTo>
                    <a:cubicBezTo>
                      <a:pt x="1175" y="770"/>
                      <a:pt x="1178" y="770"/>
                      <a:pt x="1181" y="764"/>
                    </a:cubicBezTo>
                    <a:cubicBezTo>
                      <a:pt x="1190" y="767"/>
                      <a:pt x="1189" y="772"/>
                      <a:pt x="1187" y="783"/>
                    </a:cubicBezTo>
                    <a:cubicBezTo>
                      <a:pt x="1195" y="789"/>
                      <a:pt x="1206" y="786"/>
                      <a:pt x="1215" y="789"/>
                    </a:cubicBezTo>
                    <a:cubicBezTo>
                      <a:pt x="1221" y="791"/>
                      <a:pt x="1226" y="797"/>
                      <a:pt x="1234" y="800"/>
                    </a:cubicBezTo>
                    <a:cubicBezTo>
                      <a:pt x="1245" y="803"/>
                      <a:pt x="1255" y="808"/>
                      <a:pt x="1265" y="816"/>
                    </a:cubicBezTo>
                    <a:cubicBezTo>
                      <a:pt x="1268" y="827"/>
                      <a:pt x="1272" y="831"/>
                      <a:pt x="1282" y="834"/>
                    </a:cubicBezTo>
                    <a:cubicBezTo>
                      <a:pt x="1286" y="842"/>
                      <a:pt x="1288" y="847"/>
                      <a:pt x="1296" y="852"/>
                    </a:cubicBezTo>
                    <a:cubicBezTo>
                      <a:pt x="1308" y="849"/>
                      <a:pt x="1302" y="850"/>
                      <a:pt x="1314" y="847"/>
                    </a:cubicBezTo>
                    <a:cubicBezTo>
                      <a:pt x="1316" y="845"/>
                      <a:pt x="1319" y="845"/>
                      <a:pt x="1319" y="845"/>
                    </a:cubicBezTo>
                    <a:cubicBezTo>
                      <a:pt x="1328" y="852"/>
                      <a:pt x="1322" y="842"/>
                      <a:pt x="1319" y="839"/>
                    </a:cubicBezTo>
                    <a:cubicBezTo>
                      <a:pt x="1316" y="844"/>
                      <a:pt x="1311" y="847"/>
                      <a:pt x="1310" y="853"/>
                    </a:cubicBezTo>
                    <a:cubicBezTo>
                      <a:pt x="1310" y="856"/>
                      <a:pt x="1307" y="863"/>
                      <a:pt x="1307" y="863"/>
                    </a:cubicBezTo>
                    <a:cubicBezTo>
                      <a:pt x="1308" y="869"/>
                      <a:pt x="1310" y="880"/>
                      <a:pt x="1319" y="880"/>
                    </a:cubicBezTo>
                    <a:lnTo>
                      <a:pt x="1320" y="916"/>
                    </a:lnTo>
                    <a:lnTo>
                      <a:pt x="1348" y="1005"/>
                    </a:lnTo>
                    <a:lnTo>
                      <a:pt x="1373" y="1033"/>
                    </a:lnTo>
                    <a:lnTo>
                      <a:pt x="1416" y="994"/>
                    </a:lnTo>
                    <a:lnTo>
                      <a:pt x="1413" y="967"/>
                    </a:lnTo>
                    <a:lnTo>
                      <a:pt x="1424" y="959"/>
                    </a:lnTo>
                    <a:lnTo>
                      <a:pt x="1423" y="925"/>
                    </a:lnTo>
                    <a:lnTo>
                      <a:pt x="1452" y="916"/>
                    </a:lnTo>
                    <a:lnTo>
                      <a:pt x="1520" y="855"/>
                    </a:lnTo>
                    <a:lnTo>
                      <a:pt x="1533" y="839"/>
                    </a:lnTo>
                    <a:lnTo>
                      <a:pt x="1588" y="824"/>
                    </a:lnTo>
                    <a:lnTo>
                      <a:pt x="1608" y="847"/>
                    </a:lnTo>
                    <a:lnTo>
                      <a:pt x="1602" y="858"/>
                    </a:lnTo>
                    <a:lnTo>
                      <a:pt x="1619" y="875"/>
                    </a:lnTo>
                    <a:lnTo>
                      <a:pt x="1624" y="899"/>
                    </a:lnTo>
                    <a:lnTo>
                      <a:pt x="1641" y="906"/>
                    </a:lnTo>
                    <a:lnTo>
                      <a:pt x="1677" y="892"/>
                    </a:lnTo>
                    <a:lnTo>
                      <a:pt x="1675" y="975"/>
                    </a:lnTo>
                    <a:lnTo>
                      <a:pt x="1684" y="956"/>
                    </a:lnTo>
                    <a:lnTo>
                      <a:pt x="1707" y="1000"/>
                    </a:lnTo>
                    <a:lnTo>
                      <a:pt x="1704" y="1030"/>
                    </a:lnTo>
                    <a:lnTo>
                      <a:pt x="1718" y="1013"/>
                    </a:lnTo>
                    <a:lnTo>
                      <a:pt x="1721" y="997"/>
                    </a:lnTo>
                    <a:lnTo>
                      <a:pt x="1738" y="972"/>
                    </a:lnTo>
                    <a:lnTo>
                      <a:pt x="1728" y="958"/>
                    </a:lnTo>
                    <a:lnTo>
                      <a:pt x="1737" y="942"/>
                    </a:lnTo>
                    <a:lnTo>
                      <a:pt x="1725" y="913"/>
                    </a:lnTo>
                    <a:lnTo>
                      <a:pt x="1732" y="889"/>
                    </a:lnTo>
                    <a:lnTo>
                      <a:pt x="1715" y="895"/>
                    </a:lnTo>
                    <a:lnTo>
                      <a:pt x="1707" y="874"/>
                    </a:lnTo>
                    <a:lnTo>
                      <a:pt x="1701" y="844"/>
                    </a:lnTo>
                    <a:lnTo>
                      <a:pt x="1714" y="816"/>
                    </a:lnTo>
                    <a:lnTo>
                      <a:pt x="1728" y="834"/>
                    </a:lnTo>
                    <a:lnTo>
                      <a:pt x="1721" y="880"/>
                    </a:lnTo>
                    <a:lnTo>
                      <a:pt x="1738" y="849"/>
                    </a:lnTo>
                    <a:lnTo>
                      <a:pt x="1732" y="824"/>
                    </a:lnTo>
                    <a:lnTo>
                      <a:pt x="1752" y="808"/>
                    </a:lnTo>
                    <a:lnTo>
                      <a:pt x="1752" y="797"/>
                    </a:lnTo>
                    <a:lnTo>
                      <a:pt x="1759" y="800"/>
                    </a:lnTo>
                    <a:lnTo>
                      <a:pt x="1796" y="756"/>
                    </a:lnTo>
                    <a:lnTo>
                      <a:pt x="1805" y="684"/>
                    </a:lnTo>
                    <a:lnTo>
                      <a:pt x="1810" y="655"/>
                    </a:lnTo>
                    <a:lnTo>
                      <a:pt x="1794" y="664"/>
                    </a:lnTo>
                    <a:lnTo>
                      <a:pt x="1788" y="655"/>
                    </a:lnTo>
                    <a:lnTo>
                      <a:pt x="1800" y="638"/>
                    </a:lnTo>
                    <a:lnTo>
                      <a:pt x="1776" y="592"/>
                    </a:lnTo>
                    <a:lnTo>
                      <a:pt x="1763" y="580"/>
                    </a:lnTo>
                    <a:lnTo>
                      <a:pt x="1783" y="544"/>
                    </a:lnTo>
                    <a:lnTo>
                      <a:pt x="1762" y="539"/>
                    </a:lnTo>
                    <a:lnTo>
                      <a:pt x="1743" y="531"/>
                    </a:lnTo>
                    <a:lnTo>
                      <a:pt x="1751" y="503"/>
                    </a:lnTo>
                    <a:lnTo>
                      <a:pt x="1763" y="487"/>
                    </a:lnTo>
                    <a:lnTo>
                      <a:pt x="1766" y="519"/>
                    </a:lnTo>
                    <a:lnTo>
                      <a:pt x="1788" y="498"/>
                    </a:lnTo>
                    <a:lnTo>
                      <a:pt x="1805" y="497"/>
                    </a:lnTo>
                    <a:lnTo>
                      <a:pt x="1797" y="519"/>
                    </a:lnTo>
                    <a:lnTo>
                      <a:pt x="1824" y="528"/>
                    </a:lnTo>
                    <a:lnTo>
                      <a:pt x="1816" y="545"/>
                    </a:lnTo>
                    <a:lnTo>
                      <a:pt x="1830" y="559"/>
                    </a:lnTo>
                    <a:lnTo>
                      <a:pt x="1830" y="588"/>
                    </a:lnTo>
                    <a:lnTo>
                      <a:pt x="1861" y="559"/>
                    </a:lnTo>
                    <a:lnTo>
                      <a:pt x="1850" y="531"/>
                    </a:lnTo>
                    <a:lnTo>
                      <a:pt x="1821" y="489"/>
                    </a:lnTo>
                    <a:lnTo>
                      <a:pt x="1830" y="473"/>
                    </a:lnTo>
                    <a:lnTo>
                      <a:pt x="1824" y="448"/>
                    </a:lnTo>
                    <a:lnTo>
                      <a:pt x="1844" y="427"/>
                    </a:lnTo>
                    <a:lnTo>
                      <a:pt x="1868" y="416"/>
                    </a:lnTo>
                    <a:lnTo>
                      <a:pt x="1867" y="367"/>
                    </a:lnTo>
                    <a:lnTo>
                      <a:pt x="1865" y="333"/>
                    </a:lnTo>
                    <a:lnTo>
                      <a:pt x="1858" y="302"/>
                    </a:lnTo>
                    <a:lnTo>
                      <a:pt x="1830" y="248"/>
                    </a:lnTo>
                    <a:lnTo>
                      <a:pt x="1825" y="275"/>
                    </a:lnTo>
                    <a:lnTo>
                      <a:pt x="1807" y="258"/>
                    </a:lnTo>
                    <a:lnTo>
                      <a:pt x="1790" y="266"/>
                    </a:lnTo>
                    <a:lnTo>
                      <a:pt x="1805" y="226"/>
                    </a:lnTo>
                    <a:lnTo>
                      <a:pt x="1821" y="192"/>
                    </a:lnTo>
                    <a:lnTo>
                      <a:pt x="1850" y="176"/>
                    </a:lnTo>
                    <a:lnTo>
                      <a:pt x="1853" y="161"/>
                    </a:lnTo>
                    <a:lnTo>
                      <a:pt x="1873" y="155"/>
                    </a:lnTo>
                    <a:lnTo>
                      <a:pt x="1873" y="170"/>
                    </a:lnTo>
                    <a:lnTo>
                      <a:pt x="1896" y="145"/>
                    </a:lnTo>
                    <a:lnTo>
                      <a:pt x="1882" y="139"/>
                    </a:lnTo>
                    <a:lnTo>
                      <a:pt x="1882" y="120"/>
                    </a:lnTo>
                    <a:lnTo>
                      <a:pt x="1899" y="108"/>
                    </a:lnTo>
                    <a:lnTo>
                      <a:pt x="1906" y="122"/>
                    </a:lnTo>
                    <a:lnTo>
                      <a:pt x="1929" y="100"/>
                    </a:lnTo>
                    <a:lnTo>
                      <a:pt x="1926" y="120"/>
                    </a:lnTo>
                    <a:lnTo>
                      <a:pt x="1927" y="136"/>
                    </a:lnTo>
                    <a:lnTo>
                      <a:pt x="1926" y="158"/>
                    </a:lnTo>
                    <a:lnTo>
                      <a:pt x="1918" y="175"/>
                    </a:lnTo>
                    <a:lnTo>
                      <a:pt x="1932" y="197"/>
                    </a:lnTo>
                    <a:lnTo>
                      <a:pt x="1938" y="212"/>
                    </a:lnTo>
                    <a:lnTo>
                      <a:pt x="1947" y="209"/>
                    </a:lnTo>
                    <a:lnTo>
                      <a:pt x="1992" y="256"/>
                    </a:lnTo>
                    <a:lnTo>
                      <a:pt x="2002" y="233"/>
                    </a:lnTo>
                    <a:lnTo>
                      <a:pt x="2014" y="216"/>
                    </a:lnTo>
                    <a:lnTo>
                      <a:pt x="1994" y="205"/>
                    </a:lnTo>
                    <a:lnTo>
                      <a:pt x="1999" y="184"/>
                    </a:lnTo>
                    <a:lnTo>
                      <a:pt x="1999" y="172"/>
                    </a:lnTo>
                    <a:lnTo>
                      <a:pt x="1978" y="150"/>
                    </a:lnTo>
                    <a:lnTo>
                      <a:pt x="1960" y="147"/>
                    </a:lnTo>
                    <a:lnTo>
                      <a:pt x="1943" y="123"/>
                    </a:lnTo>
                    <a:lnTo>
                      <a:pt x="1966" y="119"/>
                    </a:lnTo>
                    <a:lnTo>
                      <a:pt x="1977" y="100"/>
                    </a:lnTo>
                    <a:lnTo>
                      <a:pt x="1991" y="106"/>
                    </a:lnTo>
                    <a:lnTo>
                      <a:pt x="2005" y="98"/>
                    </a:lnTo>
                    <a:lnTo>
                      <a:pt x="1990" y="80"/>
                    </a:lnTo>
                    <a:lnTo>
                      <a:pt x="2002" y="69"/>
                    </a:lnTo>
                    <a:lnTo>
                      <a:pt x="2021" y="68"/>
                    </a:lnTo>
                    <a:lnTo>
                      <a:pt x="2000" y="53"/>
                    </a:lnTo>
                    <a:lnTo>
                      <a:pt x="1975" y="51"/>
                    </a:lnTo>
                    <a:lnTo>
                      <a:pt x="1990" y="32"/>
                    </a:lnTo>
                    <a:lnTo>
                      <a:pt x="1989" y="11"/>
                    </a:lnTo>
                    <a:lnTo>
                      <a:pt x="2005" y="27"/>
                    </a:lnTo>
                    <a:lnTo>
                      <a:pt x="2015" y="18"/>
                    </a:lnTo>
                    <a:lnTo>
                      <a:pt x="2024" y="21"/>
                    </a:lnTo>
                    <a:lnTo>
                      <a:pt x="2038" y="36"/>
                    </a:lnTo>
                    <a:lnTo>
                      <a:pt x="2060" y="33"/>
                    </a:lnTo>
                    <a:lnTo>
                      <a:pt x="2042" y="15"/>
                    </a:lnTo>
                    <a:lnTo>
                      <a:pt x="2038" y="0"/>
                    </a:lnTo>
                    <a:lnTo>
                      <a:pt x="2006" y="5"/>
                    </a:lnTo>
                    <a:lnTo>
                      <a:pt x="1994" y="0"/>
                    </a:lnTo>
                    <a:lnTo>
                      <a:pt x="1955" y="11"/>
                    </a:lnTo>
                    <a:lnTo>
                      <a:pt x="1913" y="18"/>
                    </a:lnTo>
                    <a:lnTo>
                      <a:pt x="1886" y="30"/>
                    </a:lnTo>
                    <a:lnTo>
                      <a:pt x="1885" y="47"/>
                    </a:lnTo>
                    <a:lnTo>
                      <a:pt x="1864" y="50"/>
                    </a:lnTo>
                    <a:cubicBezTo>
                      <a:pt x="1858" y="55"/>
                      <a:pt x="1854" y="75"/>
                      <a:pt x="1847" y="77"/>
                    </a:cubicBezTo>
                    <a:cubicBezTo>
                      <a:pt x="1839" y="82"/>
                      <a:pt x="1830" y="65"/>
                      <a:pt x="1820" y="63"/>
                    </a:cubicBezTo>
                    <a:lnTo>
                      <a:pt x="1786" y="66"/>
                    </a:lnTo>
                    <a:lnTo>
                      <a:pt x="1732" y="56"/>
                    </a:lnTo>
                    <a:lnTo>
                      <a:pt x="1709" y="62"/>
                    </a:lnTo>
                    <a:lnTo>
                      <a:pt x="1678" y="56"/>
                    </a:lnTo>
                    <a:lnTo>
                      <a:pt x="1666" y="47"/>
                    </a:lnTo>
                    <a:lnTo>
                      <a:pt x="1643" y="50"/>
                    </a:lnTo>
                    <a:cubicBezTo>
                      <a:pt x="1635" y="52"/>
                      <a:pt x="1626" y="57"/>
                      <a:pt x="1618" y="60"/>
                    </a:cubicBezTo>
                    <a:cubicBezTo>
                      <a:pt x="1610" y="63"/>
                      <a:pt x="1603" y="67"/>
                      <a:pt x="1597" y="71"/>
                    </a:cubicBezTo>
                    <a:cubicBezTo>
                      <a:pt x="1591" y="75"/>
                      <a:pt x="1587" y="84"/>
                      <a:pt x="1583" y="83"/>
                    </a:cubicBezTo>
                    <a:cubicBezTo>
                      <a:pt x="1571" y="90"/>
                      <a:pt x="1576" y="67"/>
                      <a:pt x="1571" y="65"/>
                    </a:cubicBezTo>
                    <a:lnTo>
                      <a:pt x="1553" y="69"/>
                    </a:lnTo>
                    <a:cubicBezTo>
                      <a:pt x="1544" y="66"/>
                      <a:pt x="1531" y="50"/>
                      <a:pt x="1517" y="47"/>
                    </a:cubicBezTo>
                    <a:cubicBezTo>
                      <a:pt x="1503" y="46"/>
                      <a:pt x="1479" y="45"/>
                      <a:pt x="1468" y="48"/>
                    </a:cubicBezTo>
                    <a:cubicBezTo>
                      <a:pt x="1457" y="51"/>
                      <a:pt x="1461" y="63"/>
                      <a:pt x="1451" y="63"/>
                    </a:cubicBezTo>
                    <a:cubicBezTo>
                      <a:pt x="1439" y="66"/>
                      <a:pt x="1419" y="48"/>
                      <a:pt x="1408" y="47"/>
                    </a:cubicBezTo>
                    <a:cubicBezTo>
                      <a:pt x="1397" y="46"/>
                      <a:pt x="1390" y="59"/>
                      <a:pt x="1382" y="59"/>
                    </a:cubicBezTo>
                    <a:cubicBezTo>
                      <a:pt x="1374" y="59"/>
                      <a:pt x="1362" y="52"/>
                      <a:pt x="1357" y="47"/>
                    </a:cubicBezTo>
                    <a:cubicBezTo>
                      <a:pt x="1352" y="42"/>
                      <a:pt x="1356" y="36"/>
                      <a:pt x="1349" y="30"/>
                    </a:cubicBezTo>
                    <a:cubicBezTo>
                      <a:pt x="1333" y="26"/>
                      <a:pt x="1330" y="13"/>
                      <a:pt x="1318" y="11"/>
                    </a:cubicBezTo>
                    <a:cubicBezTo>
                      <a:pt x="1306" y="9"/>
                      <a:pt x="1287" y="20"/>
                      <a:pt x="1277" y="20"/>
                    </a:cubicBezTo>
                    <a:cubicBezTo>
                      <a:pt x="1267" y="20"/>
                      <a:pt x="1268" y="10"/>
                      <a:pt x="1259" y="9"/>
                    </a:cubicBezTo>
                    <a:lnTo>
                      <a:pt x="1222" y="14"/>
                    </a:lnTo>
                    <a:lnTo>
                      <a:pt x="1210" y="32"/>
                    </a:lnTo>
                    <a:cubicBezTo>
                      <a:pt x="1203" y="35"/>
                      <a:pt x="1187" y="28"/>
                      <a:pt x="1178" y="29"/>
                    </a:cubicBezTo>
                    <a:cubicBezTo>
                      <a:pt x="1169" y="30"/>
                      <a:pt x="1164" y="36"/>
                      <a:pt x="1154" y="39"/>
                    </a:cubicBezTo>
                    <a:cubicBezTo>
                      <a:pt x="1144" y="42"/>
                      <a:pt x="1124" y="44"/>
                      <a:pt x="1120" y="48"/>
                    </a:cubicBezTo>
                    <a:cubicBezTo>
                      <a:pt x="1109" y="57"/>
                      <a:pt x="1132" y="61"/>
                      <a:pt x="1132" y="65"/>
                    </a:cubicBezTo>
                    <a:cubicBezTo>
                      <a:pt x="1132" y="69"/>
                      <a:pt x="1126" y="70"/>
                      <a:pt x="1118" y="72"/>
                    </a:cubicBezTo>
                    <a:cubicBezTo>
                      <a:pt x="1110" y="74"/>
                      <a:pt x="1084" y="72"/>
                      <a:pt x="1085" y="77"/>
                    </a:cubicBezTo>
                    <a:cubicBezTo>
                      <a:pt x="1085" y="86"/>
                      <a:pt x="1126" y="103"/>
                      <a:pt x="1127" y="105"/>
                    </a:cubicBezTo>
                    <a:lnTo>
                      <a:pt x="1090" y="90"/>
                    </a:lnTo>
                    <a:lnTo>
                      <a:pt x="1072" y="95"/>
                    </a:lnTo>
                    <a:cubicBezTo>
                      <a:pt x="1063" y="93"/>
                      <a:pt x="1039" y="65"/>
                      <a:pt x="1033" y="80"/>
                    </a:cubicBezTo>
                    <a:cubicBezTo>
                      <a:pt x="1027" y="95"/>
                      <a:pt x="1077" y="132"/>
                      <a:pt x="1084" y="147"/>
                    </a:cubicBezTo>
                    <a:lnTo>
                      <a:pt x="1075" y="171"/>
                    </a:lnTo>
                    <a:lnTo>
                      <a:pt x="1040" y="170"/>
                    </a:lnTo>
                    <a:cubicBezTo>
                      <a:pt x="1040" y="170"/>
                      <a:pt x="1061" y="164"/>
                      <a:pt x="1060" y="155"/>
                    </a:cubicBezTo>
                    <a:cubicBezTo>
                      <a:pt x="1059" y="146"/>
                      <a:pt x="1043" y="127"/>
                      <a:pt x="1031" y="113"/>
                    </a:cubicBezTo>
                    <a:cubicBezTo>
                      <a:pt x="1025" y="101"/>
                      <a:pt x="1030" y="84"/>
                      <a:pt x="1024" y="81"/>
                    </a:cubicBezTo>
                    <a:cubicBezTo>
                      <a:pt x="1018" y="78"/>
                      <a:pt x="997" y="65"/>
                      <a:pt x="989" y="71"/>
                    </a:cubicBezTo>
                    <a:cubicBezTo>
                      <a:pt x="968" y="74"/>
                      <a:pt x="970" y="107"/>
                      <a:pt x="974" y="116"/>
                    </a:cubicBezTo>
                    <a:cubicBezTo>
                      <a:pt x="978" y="125"/>
                      <a:pt x="1009" y="122"/>
                      <a:pt x="1012" y="125"/>
                    </a:cubicBezTo>
                    <a:cubicBezTo>
                      <a:pt x="1028" y="153"/>
                      <a:pt x="1005" y="143"/>
                      <a:pt x="989" y="134"/>
                    </a:cubicBezTo>
                    <a:cubicBezTo>
                      <a:pt x="973" y="125"/>
                      <a:pt x="968" y="128"/>
                      <a:pt x="958" y="128"/>
                    </a:cubicBezTo>
                    <a:cubicBezTo>
                      <a:pt x="948" y="128"/>
                      <a:pt x="931" y="133"/>
                      <a:pt x="926" y="137"/>
                    </a:cubicBezTo>
                    <a:cubicBezTo>
                      <a:pt x="921" y="141"/>
                      <a:pt x="939" y="157"/>
                      <a:pt x="926" y="152"/>
                    </a:cubicBezTo>
                    <a:cubicBezTo>
                      <a:pt x="913" y="147"/>
                      <a:pt x="899" y="149"/>
                      <a:pt x="886" y="147"/>
                    </a:cubicBezTo>
                    <a:cubicBezTo>
                      <a:pt x="873" y="145"/>
                      <a:pt x="863" y="136"/>
                      <a:pt x="847" y="140"/>
                    </a:cubicBezTo>
                    <a:cubicBezTo>
                      <a:pt x="825" y="147"/>
                      <a:pt x="794" y="185"/>
                      <a:pt x="787" y="171"/>
                    </a:cubicBezTo>
                    <a:cubicBezTo>
                      <a:pt x="780" y="157"/>
                      <a:pt x="800" y="155"/>
                      <a:pt x="800" y="150"/>
                    </a:cubicBezTo>
                    <a:cubicBezTo>
                      <a:pt x="800" y="145"/>
                      <a:pt x="796" y="138"/>
                      <a:pt x="790" y="138"/>
                    </a:cubicBezTo>
                    <a:cubicBezTo>
                      <a:pt x="784" y="138"/>
                      <a:pt x="764" y="144"/>
                      <a:pt x="763" y="152"/>
                    </a:cubicBezTo>
                    <a:cubicBezTo>
                      <a:pt x="761" y="163"/>
                      <a:pt x="783" y="181"/>
                      <a:pt x="782" y="186"/>
                    </a:cubicBezTo>
                    <a:cubicBezTo>
                      <a:pt x="781" y="191"/>
                      <a:pt x="765" y="180"/>
                      <a:pt x="758" y="183"/>
                    </a:cubicBezTo>
                    <a:cubicBezTo>
                      <a:pt x="751" y="186"/>
                      <a:pt x="746" y="207"/>
                      <a:pt x="742" y="203"/>
                    </a:cubicBezTo>
                    <a:lnTo>
                      <a:pt x="728" y="189"/>
                    </a:lnTo>
                    <a:lnTo>
                      <a:pt x="746" y="170"/>
                    </a:lnTo>
                    <a:lnTo>
                      <a:pt x="733" y="158"/>
                    </a:lnTo>
                    <a:cubicBezTo>
                      <a:pt x="727" y="155"/>
                      <a:pt x="718" y="150"/>
                      <a:pt x="712" y="149"/>
                    </a:cubicBezTo>
                    <a:cubicBezTo>
                      <a:pt x="706" y="148"/>
                      <a:pt x="701" y="154"/>
                      <a:pt x="698" y="152"/>
                    </a:cubicBezTo>
                    <a:cubicBezTo>
                      <a:pt x="695" y="150"/>
                      <a:pt x="698" y="139"/>
                      <a:pt x="695" y="138"/>
                    </a:cubicBezTo>
                    <a:cubicBezTo>
                      <a:pt x="692" y="137"/>
                      <a:pt x="685" y="146"/>
                      <a:pt x="680" y="146"/>
                    </a:cubicBezTo>
                    <a:cubicBezTo>
                      <a:pt x="675" y="146"/>
                      <a:pt x="677" y="142"/>
                      <a:pt x="667" y="140"/>
                    </a:cubicBezTo>
                    <a:cubicBezTo>
                      <a:pt x="657" y="138"/>
                      <a:pt x="632" y="139"/>
                      <a:pt x="622" y="135"/>
                    </a:cubicBezTo>
                    <a:cubicBezTo>
                      <a:pt x="612" y="131"/>
                      <a:pt x="632" y="117"/>
                      <a:pt x="608" y="113"/>
                    </a:cubicBezTo>
                    <a:cubicBezTo>
                      <a:pt x="584" y="109"/>
                      <a:pt x="590" y="119"/>
                      <a:pt x="583" y="119"/>
                    </a:cubicBezTo>
                    <a:lnTo>
                      <a:pt x="568" y="114"/>
                    </a:lnTo>
                    <a:cubicBezTo>
                      <a:pt x="555" y="116"/>
                      <a:pt x="521" y="125"/>
                      <a:pt x="505" y="131"/>
                    </a:cubicBezTo>
                    <a:cubicBezTo>
                      <a:pt x="482" y="140"/>
                      <a:pt x="485" y="140"/>
                      <a:pt x="472" y="152"/>
                    </a:cubicBezTo>
                    <a:cubicBezTo>
                      <a:pt x="459" y="164"/>
                      <a:pt x="443" y="192"/>
                      <a:pt x="428" y="204"/>
                    </a:cubicBezTo>
                    <a:cubicBezTo>
                      <a:pt x="410" y="223"/>
                      <a:pt x="393" y="217"/>
                      <a:pt x="382" y="224"/>
                    </a:cubicBezTo>
                    <a:lnTo>
                      <a:pt x="364" y="248"/>
                    </a:lnTo>
                    <a:lnTo>
                      <a:pt x="368" y="290"/>
                    </a:lnTo>
                    <a:lnTo>
                      <a:pt x="389" y="306"/>
                    </a:lnTo>
                    <a:lnTo>
                      <a:pt x="436" y="290"/>
                    </a:lnTo>
                    <a:cubicBezTo>
                      <a:pt x="447" y="296"/>
                      <a:pt x="448" y="335"/>
                      <a:pt x="457" y="341"/>
                    </a:cubicBezTo>
                    <a:cubicBezTo>
                      <a:pt x="468" y="348"/>
                      <a:pt x="486" y="330"/>
                      <a:pt x="491" y="324"/>
                    </a:cubicBezTo>
                    <a:lnTo>
                      <a:pt x="496" y="300"/>
                    </a:lnTo>
                    <a:lnTo>
                      <a:pt x="514" y="281"/>
                    </a:lnTo>
                    <a:cubicBezTo>
                      <a:pt x="515" y="270"/>
                      <a:pt x="499" y="245"/>
                      <a:pt x="502" y="234"/>
                    </a:cubicBezTo>
                    <a:cubicBezTo>
                      <a:pt x="505" y="225"/>
                      <a:pt x="526" y="220"/>
                      <a:pt x="535" y="213"/>
                    </a:cubicBezTo>
                    <a:cubicBezTo>
                      <a:pt x="544" y="206"/>
                      <a:pt x="546" y="192"/>
                      <a:pt x="554" y="191"/>
                    </a:cubicBezTo>
                    <a:cubicBezTo>
                      <a:pt x="567" y="190"/>
                      <a:pt x="580" y="200"/>
                      <a:pt x="581" y="204"/>
                    </a:cubicBezTo>
                    <a:cubicBezTo>
                      <a:pt x="581" y="208"/>
                      <a:pt x="560" y="200"/>
                      <a:pt x="557" y="215"/>
                    </a:cubicBezTo>
                    <a:cubicBezTo>
                      <a:pt x="554" y="230"/>
                      <a:pt x="535" y="233"/>
                      <a:pt x="533" y="242"/>
                    </a:cubicBezTo>
                    <a:lnTo>
                      <a:pt x="548" y="267"/>
                    </a:lnTo>
                    <a:lnTo>
                      <a:pt x="571" y="276"/>
                    </a:lnTo>
                    <a:lnTo>
                      <a:pt x="598" y="264"/>
                    </a:lnTo>
                    <a:lnTo>
                      <a:pt x="625" y="261"/>
                    </a:lnTo>
                    <a:cubicBezTo>
                      <a:pt x="632" y="263"/>
                      <a:pt x="645" y="271"/>
                      <a:pt x="638" y="276"/>
                    </a:cubicBezTo>
                    <a:cubicBezTo>
                      <a:pt x="631" y="281"/>
                      <a:pt x="593" y="287"/>
                      <a:pt x="584" y="293"/>
                    </a:cubicBezTo>
                    <a:cubicBezTo>
                      <a:pt x="575" y="299"/>
                      <a:pt x="587" y="309"/>
                      <a:pt x="581" y="311"/>
                    </a:cubicBezTo>
                    <a:cubicBezTo>
                      <a:pt x="567" y="319"/>
                      <a:pt x="556" y="301"/>
                      <a:pt x="550" y="303"/>
                    </a:cubicBezTo>
                    <a:lnTo>
                      <a:pt x="547" y="323"/>
                    </a:lnTo>
                    <a:lnTo>
                      <a:pt x="536" y="350"/>
                    </a:lnTo>
                    <a:lnTo>
                      <a:pt x="512" y="351"/>
                    </a:lnTo>
                    <a:lnTo>
                      <a:pt x="476" y="360"/>
                    </a:lnTo>
                    <a:lnTo>
                      <a:pt x="457" y="351"/>
                    </a:lnTo>
                    <a:lnTo>
                      <a:pt x="443" y="357"/>
                    </a:lnTo>
                    <a:lnTo>
                      <a:pt x="419" y="342"/>
                    </a:lnTo>
                    <a:cubicBezTo>
                      <a:pt x="417" y="335"/>
                      <a:pt x="433" y="329"/>
                      <a:pt x="428" y="317"/>
                    </a:cubicBezTo>
                    <a:cubicBezTo>
                      <a:pt x="423" y="305"/>
                      <a:pt x="396" y="313"/>
                      <a:pt x="392" y="321"/>
                    </a:cubicBezTo>
                    <a:lnTo>
                      <a:pt x="397" y="362"/>
                    </a:lnTo>
                    <a:lnTo>
                      <a:pt x="373" y="362"/>
                    </a:lnTo>
                    <a:cubicBezTo>
                      <a:pt x="365" y="366"/>
                      <a:pt x="355" y="380"/>
                      <a:pt x="347" y="386"/>
                    </a:cubicBezTo>
                    <a:cubicBezTo>
                      <a:pt x="339" y="392"/>
                      <a:pt x="332" y="379"/>
                      <a:pt x="322" y="399"/>
                    </a:cubicBezTo>
                    <a:cubicBezTo>
                      <a:pt x="312" y="419"/>
                      <a:pt x="301" y="411"/>
                      <a:pt x="293" y="414"/>
                    </a:cubicBezTo>
                    <a:cubicBezTo>
                      <a:pt x="285" y="417"/>
                      <a:pt x="280" y="414"/>
                      <a:pt x="275" y="416"/>
                    </a:cubicBezTo>
                    <a:cubicBezTo>
                      <a:pt x="270" y="418"/>
                      <a:pt x="267" y="426"/>
                      <a:pt x="260" y="426"/>
                    </a:cubicBezTo>
                    <a:cubicBezTo>
                      <a:pt x="253" y="426"/>
                      <a:pt x="238" y="417"/>
                      <a:pt x="232" y="419"/>
                    </a:cubicBezTo>
                    <a:cubicBezTo>
                      <a:pt x="226" y="421"/>
                      <a:pt x="221" y="432"/>
                      <a:pt x="226" y="437"/>
                    </a:cubicBezTo>
                    <a:lnTo>
                      <a:pt x="263" y="449"/>
                    </a:lnTo>
                    <a:lnTo>
                      <a:pt x="272" y="474"/>
                    </a:lnTo>
                    <a:lnTo>
                      <a:pt x="262" y="503"/>
                    </a:lnTo>
                    <a:cubicBezTo>
                      <a:pt x="251" y="507"/>
                      <a:pt x="223" y="499"/>
                      <a:pt x="206" y="498"/>
                    </a:cubicBezTo>
                    <a:cubicBezTo>
                      <a:pt x="189" y="497"/>
                      <a:pt x="164" y="492"/>
                      <a:pt x="158" y="498"/>
                    </a:cubicBezTo>
                    <a:cubicBezTo>
                      <a:pt x="152" y="504"/>
                      <a:pt x="167" y="527"/>
                      <a:pt x="167" y="537"/>
                    </a:cubicBezTo>
                    <a:cubicBezTo>
                      <a:pt x="167" y="547"/>
                      <a:pt x="159" y="551"/>
                      <a:pt x="157" y="557"/>
                    </a:cubicBezTo>
                    <a:cubicBezTo>
                      <a:pt x="155" y="563"/>
                      <a:pt x="161" y="569"/>
                      <a:pt x="157" y="576"/>
                    </a:cubicBezTo>
                    <a:cubicBezTo>
                      <a:pt x="153" y="583"/>
                      <a:pt x="127" y="594"/>
                      <a:pt x="130" y="597"/>
                    </a:cubicBezTo>
                    <a:cubicBezTo>
                      <a:pt x="139" y="606"/>
                      <a:pt x="160" y="592"/>
                      <a:pt x="176" y="592"/>
                    </a:cubicBezTo>
                    <a:lnTo>
                      <a:pt x="226" y="598"/>
                    </a:lnTo>
                    <a:lnTo>
                      <a:pt x="260" y="588"/>
                    </a:lnTo>
                    <a:lnTo>
                      <a:pt x="274" y="576"/>
                    </a:lnTo>
                    <a:cubicBezTo>
                      <a:pt x="282" y="573"/>
                      <a:pt x="306" y="573"/>
                      <a:pt x="307" y="569"/>
                    </a:cubicBezTo>
                    <a:cubicBezTo>
                      <a:pt x="321" y="557"/>
                      <a:pt x="283" y="559"/>
                      <a:pt x="283" y="552"/>
                    </a:cubicBezTo>
                    <a:cubicBezTo>
                      <a:pt x="283" y="545"/>
                      <a:pt x="300" y="533"/>
                      <a:pt x="307" y="528"/>
                    </a:cubicBezTo>
                    <a:lnTo>
                      <a:pt x="325" y="522"/>
                    </a:lnTo>
                    <a:lnTo>
                      <a:pt x="320" y="503"/>
                    </a:lnTo>
                    <a:cubicBezTo>
                      <a:pt x="323" y="499"/>
                      <a:pt x="336" y="495"/>
                      <a:pt x="342" y="495"/>
                    </a:cubicBezTo>
                    <a:cubicBezTo>
                      <a:pt x="348" y="495"/>
                      <a:pt x="350" y="506"/>
                      <a:pt x="358" y="505"/>
                    </a:cubicBezTo>
                    <a:cubicBezTo>
                      <a:pt x="366" y="504"/>
                      <a:pt x="384" y="490"/>
                      <a:pt x="393" y="491"/>
                    </a:cubicBezTo>
                    <a:lnTo>
                      <a:pt x="415" y="510"/>
                    </a:lnTo>
                    <a:cubicBezTo>
                      <a:pt x="416" y="517"/>
                      <a:pt x="407" y="520"/>
                      <a:pt x="401" y="530"/>
                    </a:cubicBezTo>
                    <a:lnTo>
                      <a:pt x="381" y="573"/>
                    </a:lnTo>
                    <a:lnTo>
                      <a:pt x="406" y="576"/>
                    </a:lnTo>
                    <a:lnTo>
                      <a:pt x="412" y="561"/>
                    </a:lnTo>
                    <a:lnTo>
                      <a:pt x="404" y="543"/>
                    </a:lnTo>
                    <a:cubicBezTo>
                      <a:pt x="406" y="539"/>
                      <a:pt x="417" y="541"/>
                      <a:pt x="423" y="538"/>
                    </a:cubicBezTo>
                    <a:cubicBezTo>
                      <a:pt x="430" y="537"/>
                      <a:pt x="435" y="526"/>
                      <a:pt x="441" y="527"/>
                    </a:cubicBezTo>
                    <a:cubicBezTo>
                      <a:pt x="447" y="528"/>
                      <a:pt x="453" y="542"/>
                      <a:pt x="460" y="547"/>
                    </a:cubicBezTo>
                    <a:lnTo>
                      <a:pt x="483" y="559"/>
                    </a:lnTo>
                    <a:lnTo>
                      <a:pt x="490" y="573"/>
                    </a:lnTo>
                    <a:lnTo>
                      <a:pt x="493" y="590"/>
                    </a:lnTo>
                    <a:lnTo>
                      <a:pt x="508" y="579"/>
                    </a:lnTo>
                    <a:cubicBezTo>
                      <a:pt x="508" y="579"/>
                      <a:pt x="507" y="566"/>
                      <a:pt x="509" y="564"/>
                    </a:cubicBezTo>
                    <a:cubicBezTo>
                      <a:pt x="513" y="561"/>
                      <a:pt x="512" y="581"/>
                      <a:pt x="521" y="569"/>
                    </a:cubicBezTo>
                    <a:cubicBezTo>
                      <a:pt x="530" y="557"/>
                      <a:pt x="525" y="556"/>
                      <a:pt x="515" y="549"/>
                    </a:cubicBezTo>
                    <a:lnTo>
                      <a:pt x="468" y="523"/>
                    </a:lnTo>
                    <a:lnTo>
                      <a:pt x="441" y="508"/>
                    </a:lnTo>
                    <a:lnTo>
                      <a:pt x="455" y="480"/>
                    </a:lnTo>
                    <a:lnTo>
                      <a:pt x="464" y="498"/>
                    </a:lnTo>
                    <a:lnTo>
                      <a:pt x="487" y="512"/>
                    </a:lnTo>
                    <a:lnTo>
                      <a:pt x="517" y="527"/>
                    </a:lnTo>
                    <a:cubicBezTo>
                      <a:pt x="526" y="535"/>
                      <a:pt x="529" y="546"/>
                      <a:pt x="539" y="559"/>
                    </a:cubicBezTo>
                    <a:cubicBezTo>
                      <a:pt x="549" y="572"/>
                      <a:pt x="570" y="602"/>
                      <a:pt x="579" y="608"/>
                    </a:cubicBezTo>
                    <a:cubicBezTo>
                      <a:pt x="588" y="614"/>
                      <a:pt x="588" y="598"/>
                      <a:pt x="592" y="597"/>
                    </a:cubicBezTo>
                    <a:cubicBezTo>
                      <a:pt x="596" y="594"/>
                      <a:pt x="604" y="602"/>
                      <a:pt x="604" y="599"/>
                    </a:cubicBezTo>
                    <a:cubicBezTo>
                      <a:pt x="604" y="596"/>
                      <a:pt x="596" y="583"/>
                      <a:pt x="593" y="578"/>
                    </a:cubicBezTo>
                    <a:cubicBezTo>
                      <a:pt x="589" y="574"/>
                      <a:pt x="590" y="568"/>
                      <a:pt x="587" y="567"/>
                    </a:cubicBezTo>
                    <a:cubicBezTo>
                      <a:pt x="585" y="563"/>
                      <a:pt x="583" y="558"/>
                      <a:pt x="584" y="555"/>
                    </a:cubicBezTo>
                    <a:cubicBezTo>
                      <a:pt x="585" y="552"/>
                      <a:pt x="589" y="550"/>
                      <a:pt x="592" y="548"/>
                    </a:cubicBezTo>
                    <a:lnTo>
                      <a:pt x="601" y="542"/>
                    </a:lnTo>
                    <a:cubicBezTo>
                      <a:pt x="607" y="541"/>
                      <a:pt x="621" y="541"/>
                      <a:pt x="627" y="541"/>
                    </a:cubicBezTo>
                    <a:cubicBezTo>
                      <a:pt x="633" y="541"/>
                      <a:pt x="636" y="541"/>
                      <a:pt x="640" y="539"/>
                    </a:cubicBezTo>
                    <a:cubicBezTo>
                      <a:pt x="644" y="537"/>
                      <a:pt x="648" y="532"/>
                      <a:pt x="650" y="528"/>
                    </a:cubicBezTo>
                    <a:lnTo>
                      <a:pt x="653" y="513"/>
                    </a:lnTo>
                    <a:lnTo>
                      <a:pt x="639" y="505"/>
                    </a:lnTo>
                    <a:cubicBezTo>
                      <a:pt x="639" y="503"/>
                      <a:pt x="650" y="505"/>
                      <a:pt x="655" y="501"/>
                    </a:cubicBezTo>
                    <a:cubicBezTo>
                      <a:pt x="660" y="497"/>
                      <a:pt x="665" y="488"/>
                      <a:pt x="670" y="483"/>
                    </a:cubicBezTo>
                    <a:cubicBezTo>
                      <a:pt x="675" y="478"/>
                      <a:pt x="681" y="471"/>
                      <a:pt x="686" y="470"/>
                    </a:cubicBezTo>
                    <a:lnTo>
                      <a:pt x="703" y="476"/>
                    </a:lnTo>
                    <a:lnTo>
                      <a:pt x="718" y="494"/>
                    </a:lnTo>
                    <a:cubicBezTo>
                      <a:pt x="723" y="498"/>
                      <a:pt x="727" y="503"/>
                      <a:pt x="731" y="501"/>
                    </a:cubicBezTo>
                    <a:cubicBezTo>
                      <a:pt x="735" y="499"/>
                      <a:pt x="742" y="488"/>
                      <a:pt x="742" y="482"/>
                    </a:cubicBezTo>
                    <a:lnTo>
                      <a:pt x="728" y="466"/>
                    </a:lnTo>
                    <a:cubicBezTo>
                      <a:pt x="730" y="462"/>
                      <a:pt x="746" y="463"/>
                      <a:pt x="755" y="459"/>
                    </a:cubicBezTo>
                    <a:cubicBezTo>
                      <a:pt x="764" y="455"/>
                      <a:pt x="777" y="444"/>
                      <a:pt x="782" y="444"/>
                    </a:cubicBezTo>
                    <a:cubicBezTo>
                      <a:pt x="787" y="444"/>
                      <a:pt x="786" y="452"/>
                      <a:pt x="784" y="458"/>
                    </a:cubicBezTo>
                    <a:cubicBezTo>
                      <a:pt x="782" y="464"/>
                      <a:pt x="765" y="469"/>
                      <a:pt x="772" y="480"/>
                    </a:cubicBezTo>
                    <a:cubicBezTo>
                      <a:pt x="779" y="491"/>
                      <a:pt x="820" y="516"/>
                      <a:pt x="824" y="525"/>
                    </a:cubicBezTo>
                    <a:cubicBezTo>
                      <a:pt x="828" y="534"/>
                      <a:pt x="808" y="535"/>
                      <a:pt x="796" y="537"/>
                    </a:cubicBezTo>
                    <a:cubicBezTo>
                      <a:pt x="784" y="539"/>
                      <a:pt x="763" y="541"/>
                      <a:pt x="751" y="539"/>
                    </a:cubicBezTo>
                    <a:cubicBezTo>
                      <a:pt x="739" y="537"/>
                      <a:pt x="739" y="524"/>
                      <a:pt x="722" y="524"/>
                    </a:cubicBezTo>
                    <a:cubicBezTo>
                      <a:pt x="705" y="524"/>
                      <a:pt x="707" y="533"/>
                      <a:pt x="697" y="537"/>
                    </a:cubicBezTo>
                    <a:lnTo>
                      <a:pt x="667" y="538"/>
                    </a:lnTo>
                    <a:lnTo>
                      <a:pt x="623" y="560"/>
                    </a:lnTo>
                    <a:lnTo>
                      <a:pt x="634" y="576"/>
                    </a:lnTo>
                    <a:lnTo>
                      <a:pt x="639" y="598"/>
                    </a:lnTo>
                    <a:lnTo>
                      <a:pt x="669" y="617"/>
                    </a:lnTo>
                    <a:lnTo>
                      <a:pt x="700" y="602"/>
                    </a:lnTo>
                    <a:lnTo>
                      <a:pt x="718" y="611"/>
                    </a:lnTo>
                    <a:lnTo>
                      <a:pt x="752" y="608"/>
                    </a:lnTo>
                    <a:lnTo>
                      <a:pt x="757" y="644"/>
                    </a:lnTo>
                    <a:lnTo>
                      <a:pt x="697" y="677"/>
                    </a:ln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233" name="Chart 152"/>
            <p:cNvPicPr>
              <a:picLocks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89213" y="1362075"/>
              <a:ext cx="7334250" cy="4233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4" name="Rectangle 42"/>
            <p:cNvSpPr>
              <a:spLocks noChangeArrowheads="1"/>
            </p:cNvSpPr>
            <p:nvPr/>
          </p:nvSpPr>
          <p:spPr bwMode="auto">
            <a:xfrm>
              <a:off x="1062038" y="5710238"/>
              <a:ext cx="10261600" cy="577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tIns="0" bIns="0"/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sym typeface="Arial" panose="020B0604020202020204" pitchFamily="34" charset="0"/>
                </a:rPr>
                <a:t>This is a sample text. Insert your desired text here. Again, this is a dummy text, enter your own text here. This is a sample text. Insert your desired text here.</a:t>
              </a: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方正兰亭黑_GBK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2" name="组合 271"/>
          <p:cNvGrpSpPr/>
          <p:nvPr/>
        </p:nvGrpSpPr>
        <p:grpSpPr>
          <a:xfrm>
            <a:off x="-108520" y="1700908"/>
            <a:ext cx="9279473" cy="4104356"/>
            <a:chOff x="1008063" y="1412875"/>
            <a:chExt cx="10634662" cy="4703763"/>
          </a:xfrm>
        </p:grpSpPr>
        <p:grpSp>
          <p:nvGrpSpPr>
            <p:cNvPr id="143" name="Group 3"/>
            <p:cNvGrpSpPr/>
            <p:nvPr/>
          </p:nvGrpSpPr>
          <p:grpSpPr bwMode="auto">
            <a:xfrm>
              <a:off x="1008063" y="1412875"/>
              <a:ext cx="10488612" cy="4195763"/>
              <a:chOff x="0" y="0"/>
              <a:chExt cx="4955" cy="1982"/>
            </a:xfrm>
          </p:grpSpPr>
          <p:sp>
            <p:nvSpPr>
              <p:cNvPr id="144" name="Freeform 4"/>
              <p:cNvSpPr>
                <a:spLocks noChangeArrowheads="1"/>
              </p:cNvSpPr>
              <p:nvPr/>
            </p:nvSpPr>
            <p:spPr bwMode="auto">
              <a:xfrm>
                <a:off x="91" y="88"/>
                <a:ext cx="1457" cy="1812"/>
              </a:xfrm>
              <a:custGeom>
                <a:avLst/>
                <a:gdLst>
                  <a:gd name="T0" fmla="*/ 47 w 1692"/>
                  <a:gd name="T1" fmla="*/ 30 h 2586"/>
                  <a:gd name="T2" fmla="*/ 131 w 1692"/>
                  <a:gd name="T3" fmla="*/ 25 h 2586"/>
                  <a:gd name="T4" fmla="*/ 177 w 1692"/>
                  <a:gd name="T5" fmla="*/ 29 h 2586"/>
                  <a:gd name="T6" fmla="*/ 169 w 1692"/>
                  <a:gd name="T7" fmla="*/ 53 h 2586"/>
                  <a:gd name="T8" fmla="*/ 111 w 1692"/>
                  <a:gd name="T9" fmla="*/ 69 h 2586"/>
                  <a:gd name="T10" fmla="*/ 90 w 1692"/>
                  <a:gd name="T11" fmla="*/ 85 h 2586"/>
                  <a:gd name="T12" fmla="*/ 116 w 1692"/>
                  <a:gd name="T13" fmla="*/ 114 h 2586"/>
                  <a:gd name="T14" fmla="*/ 129 w 1692"/>
                  <a:gd name="T15" fmla="*/ 114 h 2586"/>
                  <a:gd name="T16" fmla="*/ 133 w 1692"/>
                  <a:gd name="T17" fmla="*/ 107 h 2586"/>
                  <a:gd name="T18" fmla="*/ 195 w 1692"/>
                  <a:gd name="T19" fmla="*/ 137 h 2586"/>
                  <a:gd name="T20" fmla="*/ 264 w 1692"/>
                  <a:gd name="T21" fmla="*/ 142 h 2586"/>
                  <a:gd name="T22" fmla="*/ 324 w 1692"/>
                  <a:gd name="T23" fmla="*/ 160 h 2586"/>
                  <a:gd name="T24" fmla="*/ 348 w 1692"/>
                  <a:gd name="T25" fmla="*/ 168 h 2586"/>
                  <a:gd name="T26" fmla="*/ 314 w 1692"/>
                  <a:gd name="T27" fmla="*/ 191 h 2586"/>
                  <a:gd name="T28" fmla="*/ 374 w 1692"/>
                  <a:gd name="T29" fmla="*/ 211 h 2586"/>
                  <a:gd name="T30" fmla="*/ 421 w 1692"/>
                  <a:gd name="T31" fmla="*/ 240 h 2586"/>
                  <a:gd name="T32" fmla="*/ 446 w 1692"/>
                  <a:gd name="T33" fmla="*/ 273 h 2586"/>
                  <a:gd name="T34" fmla="*/ 487 w 1692"/>
                  <a:gd name="T35" fmla="*/ 301 h 2586"/>
                  <a:gd name="T36" fmla="*/ 522 w 1692"/>
                  <a:gd name="T37" fmla="*/ 298 h 2586"/>
                  <a:gd name="T38" fmla="*/ 507 w 1692"/>
                  <a:gd name="T39" fmla="*/ 283 h 2586"/>
                  <a:gd name="T40" fmla="*/ 525 w 1692"/>
                  <a:gd name="T41" fmla="*/ 273 h 2586"/>
                  <a:gd name="T42" fmla="*/ 558 w 1692"/>
                  <a:gd name="T43" fmla="*/ 263 h 2586"/>
                  <a:gd name="T44" fmla="*/ 591 w 1692"/>
                  <a:gd name="T45" fmla="*/ 246 h 2586"/>
                  <a:gd name="T46" fmla="*/ 639 w 1692"/>
                  <a:gd name="T47" fmla="*/ 231 h 2586"/>
                  <a:gd name="T48" fmla="*/ 661 w 1692"/>
                  <a:gd name="T49" fmla="*/ 206 h 2586"/>
                  <a:gd name="T50" fmla="*/ 633 w 1692"/>
                  <a:gd name="T51" fmla="*/ 182 h 2586"/>
                  <a:gd name="T52" fmla="*/ 561 w 1692"/>
                  <a:gd name="T53" fmla="*/ 167 h 2586"/>
                  <a:gd name="T54" fmla="*/ 450 w 1692"/>
                  <a:gd name="T55" fmla="*/ 152 h 2586"/>
                  <a:gd name="T56" fmla="*/ 398 w 1692"/>
                  <a:gd name="T57" fmla="*/ 149 h 2586"/>
                  <a:gd name="T58" fmla="*/ 369 w 1692"/>
                  <a:gd name="T59" fmla="*/ 150 h 2586"/>
                  <a:gd name="T60" fmla="*/ 324 w 1692"/>
                  <a:gd name="T61" fmla="*/ 155 h 2586"/>
                  <a:gd name="T62" fmla="*/ 309 w 1692"/>
                  <a:gd name="T63" fmla="*/ 139 h 2586"/>
                  <a:gd name="T64" fmla="*/ 301 w 1692"/>
                  <a:gd name="T65" fmla="*/ 125 h 2586"/>
                  <a:gd name="T66" fmla="*/ 257 w 1692"/>
                  <a:gd name="T67" fmla="*/ 130 h 2586"/>
                  <a:gd name="T68" fmla="*/ 233 w 1692"/>
                  <a:gd name="T69" fmla="*/ 112 h 2586"/>
                  <a:gd name="T70" fmla="*/ 301 w 1692"/>
                  <a:gd name="T71" fmla="*/ 108 h 2586"/>
                  <a:gd name="T72" fmla="*/ 343 w 1692"/>
                  <a:gd name="T73" fmla="*/ 107 h 2586"/>
                  <a:gd name="T74" fmla="*/ 366 w 1692"/>
                  <a:gd name="T75" fmla="*/ 107 h 2586"/>
                  <a:gd name="T76" fmla="*/ 431 w 1692"/>
                  <a:gd name="T77" fmla="*/ 89 h 2586"/>
                  <a:gd name="T78" fmla="*/ 483 w 1692"/>
                  <a:gd name="T79" fmla="*/ 80 h 2586"/>
                  <a:gd name="T80" fmla="*/ 521 w 1692"/>
                  <a:gd name="T81" fmla="*/ 75 h 2586"/>
                  <a:gd name="T82" fmla="*/ 547 w 1692"/>
                  <a:gd name="T83" fmla="*/ 64 h 2586"/>
                  <a:gd name="T84" fmla="*/ 525 w 1692"/>
                  <a:gd name="T85" fmla="*/ 61 h 2586"/>
                  <a:gd name="T86" fmla="*/ 623 w 1692"/>
                  <a:gd name="T87" fmla="*/ 54 h 2586"/>
                  <a:gd name="T88" fmla="*/ 574 w 1692"/>
                  <a:gd name="T89" fmla="*/ 41 h 2586"/>
                  <a:gd name="T90" fmla="*/ 542 w 1692"/>
                  <a:gd name="T91" fmla="*/ 32 h 2586"/>
                  <a:gd name="T92" fmla="*/ 499 w 1692"/>
                  <a:gd name="T93" fmla="*/ 43 h 2586"/>
                  <a:gd name="T94" fmla="*/ 453 w 1692"/>
                  <a:gd name="T95" fmla="*/ 53 h 2586"/>
                  <a:gd name="T96" fmla="*/ 417 w 1692"/>
                  <a:gd name="T97" fmla="*/ 36 h 2586"/>
                  <a:gd name="T98" fmla="*/ 494 w 1692"/>
                  <a:gd name="T99" fmla="*/ 29 h 2586"/>
                  <a:gd name="T100" fmla="*/ 517 w 1692"/>
                  <a:gd name="T101" fmla="*/ 24 h 2586"/>
                  <a:gd name="T102" fmla="*/ 542 w 1692"/>
                  <a:gd name="T103" fmla="*/ 20 h 2586"/>
                  <a:gd name="T104" fmla="*/ 524 w 1692"/>
                  <a:gd name="T105" fmla="*/ 18 h 2586"/>
                  <a:gd name="T106" fmla="*/ 515 w 1692"/>
                  <a:gd name="T107" fmla="*/ 14 h 2586"/>
                  <a:gd name="T108" fmla="*/ 489 w 1692"/>
                  <a:gd name="T109" fmla="*/ 13 h 2586"/>
                  <a:gd name="T110" fmla="*/ 451 w 1692"/>
                  <a:gd name="T111" fmla="*/ 16 h 2586"/>
                  <a:gd name="T112" fmla="*/ 388 w 1692"/>
                  <a:gd name="T113" fmla="*/ 14 h 2586"/>
                  <a:gd name="T114" fmla="*/ 224 w 1692"/>
                  <a:gd name="T115" fmla="*/ 0 h 2586"/>
                  <a:gd name="T116" fmla="*/ 140 w 1692"/>
                  <a:gd name="T117" fmla="*/ 4 h 2586"/>
                  <a:gd name="T118" fmla="*/ 118 w 1692"/>
                  <a:gd name="T119" fmla="*/ 13 h 2586"/>
                  <a:gd name="T120" fmla="*/ 53 w 1692"/>
                  <a:gd name="T121" fmla="*/ 20 h 2586"/>
                  <a:gd name="T122" fmla="*/ 53 w 1692"/>
                  <a:gd name="T123" fmla="*/ 25 h 2586"/>
                  <a:gd name="T124" fmla="*/ 2 w 1692"/>
                  <a:gd name="T125" fmla="*/ 30 h 258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92"/>
                  <a:gd name="T190" fmla="*/ 0 h 2586"/>
                  <a:gd name="T191" fmla="*/ 1692 w 1692"/>
                  <a:gd name="T192" fmla="*/ 2586 h 258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92" h="2586">
                    <a:moveTo>
                      <a:pt x="2" y="252"/>
                    </a:moveTo>
                    <a:lnTo>
                      <a:pt x="68" y="264"/>
                    </a:lnTo>
                    <a:lnTo>
                      <a:pt x="116" y="258"/>
                    </a:lnTo>
                    <a:lnTo>
                      <a:pt x="188" y="216"/>
                    </a:lnTo>
                    <a:lnTo>
                      <a:pt x="236" y="210"/>
                    </a:lnTo>
                    <a:lnTo>
                      <a:pt x="320" y="210"/>
                    </a:lnTo>
                    <a:lnTo>
                      <a:pt x="368" y="216"/>
                    </a:lnTo>
                    <a:lnTo>
                      <a:pt x="398" y="246"/>
                    </a:lnTo>
                    <a:lnTo>
                      <a:pt x="434" y="240"/>
                    </a:lnTo>
                    <a:lnTo>
                      <a:pt x="422" y="294"/>
                    </a:lnTo>
                    <a:lnTo>
                      <a:pt x="404" y="354"/>
                    </a:lnTo>
                    <a:lnTo>
                      <a:pt x="416" y="444"/>
                    </a:lnTo>
                    <a:lnTo>
                      <a:pt x="408" y="480"/>
                    </a:lnTo>
                    <a:lnTo>
                      <a:pt x="380" y="474"/>
                    </a:lnTo>
                    <a:lnTo>
                      <a:pt x="272" y="582"/>
                    </a:lnTo>
                    <a:lnTo>
                      <a:pt x="236" y="628"/>
                    </a:lnTo>
                    <a:lnTo>
                      <a:pt x="242" y="672"/>
                    </a:lnTo>
                    <a:lnTo>
                      <a:pt x="218" y="714"/>
                    </a:lnTo>
                    <a:lnTo>
                      <a:pt x="268" y="774"/>
                    </a:lnTo>
                    <a:lnTo>
                      <a:pt x="262" y="844"/>
                    </a:lnTo>
                    <a:lnTo>
                      <a:pt x="284" y="964"/>
                    </a:lnTo>
                    <a:lnTo>
                      <a:pt x="320" y="1010"/>
                    </a:lnTo>
                    <a:lnTo>
                      <a:pt x="324" y="970"/>
                    </a:lnTo>
                    <a:lnTo>
                      <a:pt x="316" y="960"/>
                    </a:lnTo>
                    <a:lnTo>
                      <a:pt x="302" y="834"/>
                    </a:lnTo>
                    <a:lnTo>
                      <a:pt x="326" y="830"/>
                    </a:lnTo>
                    <a:lnTo>
                      <a:pt x="328" y="906"/>
                    </a:lnTo>
                    <a:lnTo>
                      <a:pt x="380" y="996"/>
                    </a:lnTo>
                    <a:lnTo>
                      <a:pt x="368" y="1074"/>
                    </a:lnTo>
                    <a:lnTo>
                      <a:pt x="478" y="1154"/>
                    </a:lnTo>
                    <a:lnTo>
                      <a:pt x="564" y="1164"/>
                    </a:lnTo>
                    <a:lnTo>
                      <a:pt x="612" y="1208"/>
                    </a:lnTo>
                    <a:lnTo>
                      <a:pt x="650" y="1200"/>
                    </a:lnTo>
                    <a:lnTo>
                      <a:pt x="680" y="1224"/>
                    </a:lnTo>
                    <a:lnTo>
                      <a:pt x="698" y="1272"/>
                    </a:lnTo>
                    <a:lnTo>
                      <a:pt x="794" y="1350"/>
                    </a:lnTo>
                    <a:lnTo>
                      <a:pt x="842" y="1308"/>
                    </a:lnTo>
                    <a:lnTo>
                      <a:pt x="848" y="1350"/>
                    </a:lnTo>
                    <a:lnTo>
                      <a:pt x="854" y="1422"/>
                    </a:lnTo>
                    <a:lnTo>
                      <a:pt x="786" y="1490"/>
                    </a:lnTo>
                    <a:lnTo>
                      <a:pt x="788" y="1542"/>
                    </a:lnTo>
                    <a:lnTo>
                      <a:pt x="770" y="1608"/>
                    </a:lnTo>
                    <a:lnTo>
                      <a:pt x="802" y="1634"/>
                    </a:lnTo>
                    <a:lnTo>
                      <a:pt x="848" y="1668"/>
                    </a:lnTo>
                    <a:lnTo>
                      <a:pt x="916" y="1782"/>
                    </a:lnTo>
                    <a:lnTo>
                      <a:pt x="956" y="1800"/>
                    </a:lnTo>
                    <a:lnTo>
                      <a:pt x="1010" y="1848"/>
                    </a:lnTo>
                    <a:lnTo>
                      <a:pt x="1034" y="2022"/>
                    </a:lnTo>
                    <a:lnTo>
                      <a:pt x="1058" y="2178"/>
                    </a:lnTo>
                    <a:lnTo>
                      <a:pt x="1046" y="2244"/>
                    </a:lnTo>
                    <a:lnTo>
                      <a:pt x="1094" y="2310"/>
                    </a:lnTo>
                    <a:lnTo>
                      <a:pt x="1118" y="2364"/>
                    </a:lnTo>
                    <a:lnTo>
                      <a:pt x="1138" y="2458"/>
                    </a:lnTo>
                    <a:lnTo>
                      <a:pt x="1194" y="2540"/>
                    </a:lnTo>
                    <a:lnTo>
                      <a:pt x="1286" y="2586"/>
                    </a:lnTo>
                    <a:lnTo>
                      <a:pt x="1382" y="2574"/>
                    </a:lnTo>
                    <a:lnTo>
                      <a:pt x="1280" y="2520"/>
                    </a:lnTo>
                    <a:lnTo>
                      <a:pt x="1266" y="2472"/>
                    </a:lnTo>
                    <a:lnTo>
                      <a:pt x="1288" y="2428"/>
                    </a:lnTo>
                    <a:lnTo>
                      <a:pt x="1244" y="2394"/>
                    </a:lnTo>
                    <a:lnTo>
                      <a:pt x="1284" y="2334"/>
                    </a:lnTo>
                    <a:lnTo>
                      <a:pt x="1244" y="2300"/>
                    </a:lnTo>
                    <a:lnTo>
                      <a:pt x="1288" y="2306"/>
                    </a:lnTo>
                    <a:lnTo>
                      <a:pt x="1286" y="2244"/>
                    </a:lnTo>
                    <a:lnTo>
                      <a:pt x="1330" y="2268"/>
                    </a:lnTo>
                    <a:lnTo>
                      <a:pt x="1368" y="2228"/>
                    </a:lnTo>
                    <a:lnTo>
                      <a:pt x="1334" y="2160"/>
                    </a:lnTo>
                    <a:lnTo>
                      <a:pt x="1382" y="2184"/>
                    </a:lnTo>
                    <a:lnTo>
                      <a:pt x="1448" y="2076"/>
                    </a:lnTo>
                    <a:lnTo>
                      <a:pt x="1468" y="2052"/>
                    </a:lnTo>
                    <a:lnTo>
                      <a:pt x="1476" y="1982"/>
                    </a:lnTo>
                    <a:lnTo>
                      <a:pt x="1568" y="1950"/>
                    </a:lnTo>
                    <a:lnTo>
                      <a:pt x="1612" y="1880"/>
                    </a:lnTo>
                    <a:lnTo>
                      <a:pt x="1628" y="1830"/>
                    </a:lnTo>
                    <a:lnTo>
                      <a:pt x="1622" y="1746"/>
                    </a:lnTo>
                    <a:lnTo>
                      <a:pt x="1692" y="1644"/>
                    </a:lnTo>
                    <a:lnTo>
                      <a:pt x="1652" y="1578"/>
                    </a:lnTo>
                    <a:lnTo>
                      <a:pt x="1552" y="1538"/>
                    </a:lnTo>
                    <a:lnTo>
                      <a:pt x="1448" y="1500"/>
                    </a:lnTo>
                    <a:lnTo>
                      <a:pt x="1376" y="1494"/>
                    </a:lnTo>
                    <a:lnTo>
                      <a:pt x="1376" y="1410"/>
                    </a:lnTo>
                    <a:lnTo>
                      <a:pt x="1262" y="1356"/>
                    </a:lnTo>
                    <a:lnTo>
                      <a:pt x="1166" y="1272"/>
                    </a:lnTo>
                    <a:lnTo>
                      <a:pt x="1104" y="1280"/>
                    </a:lnTo>
                    <a:lnTo>
                      <a:pt x="1048" y="1276"/>
                    </a:lnTo>
                    <a:lnTo>
                      <a:pt x="1020" y="1244"/>
                    </a:lnTo>
                    <a:lnTo>
                      <a:pt x="974" y="1260"/>
                    </a:lnTo>
                    <a:lnTo>
                      <a:pt x="984" y="1238"/>
                    </a:lnTo>
                    <a:lnTo>
                      <a:pt x="934" y="1268"/>
                    </a:lnTo>
                    <a:lnTo>
                      <a:pt x="904" y="1268"/>
                    </a:lnTo>
                    <a:lnTo>
                      <a:pt x="872" y="1314"/>
                    </a:lnTo>
                    <a:lnTo>
                      <a:pt x="836" y="1272"/>
                    </a:lnTo>
                    <a:lnTo>
                      <a:pt x="794" y="1308"/>
                    </a:lnTo>
                    <a:lnTo>
                      <a:pt x="748" y="1278"/>
                    </a:lnTo>
                    <a:lnTo>
                      <a:pt x="758" y="1242"/>
                    </a:lnTo>
                    <a:lnTo>
                      <a:pt x="758" y="1174"/>
                    </a:lnTo>
                    <a:lnTo>
                      <a:pt x="698" y="1176"/>
                    </a:lnTo>
                    <a:lnTo>
                      <a:pt x="668" y="1140"/>
                    </a:lnTo>
                    <a:lnTo>
                      <a:pt x="736" y="1062"/>
                    </a:lnTo>
                    <a:lnTo>
                      <a:pt x="712" y="1050"/>
                    </a:lnTo>
                    <a:lnTo>
                      <a:pt x="658" y="1062"/>
                    </a:lnTo>
                    <a:lnTo>
                      <a:pt x="632" y="1104"/>
                    </a:lnTo>
                    <a:lnTo>
                      <a:pt x="596" y="1110"/>
                    </a:lnTo>
                    <a:lnTo>
                      <a:pt x="538" y="1066"/>
                    </a:lnTo>
                    <a:lnTo>
                      <a:pt x="568" y="950"/>
                    </a:lnTo>
                    <a:lnTo>
                      <a:pt x="632" y="894"/>
                    </a:lnTo>
                    <a:lnTo>
                      <a:pt x="686" y="894"/>
                    </a:lnTo>
                    <a:lnTo>
                      <a:pt x="740" y="912"/>
                    </a:lnTo>
                    <a:lnTo>
                      <a:pt x="736" y="900"/>
                    </a:lnTo>
                    <a:lnTo>
                      <a:pt x="766" y="868"/>
                    </a:lnTo>
                    <a:lnTo>
                      <a:pt x="842" y="906"/>
                    </a:lnTo>
                    <a:lnTo>
                      <a:pt x="848" y="966"/>
                    </a:lnTo>
                    <a:lnTo>
                      <a:pt x="884" y="984"/>
                    </a:lnTo>
                    <a:lnTo>
                      <a:pt x="896" y="900"/>
                    </a:lnTo>
                    <a:lnTo>
                      <a:pt x="878" y="858"/>
                    </a:lnTo>
                    <a:lnTo>
                      <a:pt x="998" y="806"/>
                    </a:lnTo>
                    <a:lnTo>
                      <a:pt x="1058" y="750"/>
                    </a:lnTo>
                    <a:lnTo>
                      <a:pt x="1100" y="696"/>
                    </a:lnTo>
                    <a:lnTo>
                      <a:pt x="1130" y="672"/>
                    </a:lnTo>
                    <a:lnTo>
                      <a:pt x="1184" y="678"/>
                    </a:lnTo>
                    <a:lnTo>
                      <a:pt x="1190" y="636"/>
                    </a:lnTo>
                    <a:lnTo>
                      <a:pt x="1280" y="588"/>
                    </a:lnTo>
                    <a:lnTo>
                      <a:pt x="1278" y="636"/>
                    </a:lnTo>
                    <a:lnTo>
                      <a:pt x="1360" y="602"/>
                    </a:lnTo>
                    <a:lnTo>
                      <a:pt x="1322" y="570"/>
                    </a:lnTo>
                    <a:lnTo>
                      <a:pt x="1340" y="538"/>
                    </a:lnTo>
                    <a:lnTo>
                      <a:pt x="1320" y="522"/>
                    </a:lnTo>
                    <a:lnTo>
                      <a:pt x="1286" y="546"/>
                    </a:lnTo>
                    <a:lnTo>
                      <a:pt x="1288" y="512"/>
                    </a:lnTo>
                    <a:lnTo>
                      <a:pt x="1400" y="504"/>
                    </a:lnTo>
                    <a:lnTo>
                      <a:pt x="1490" y="480"/>
                    </a:lnTo>
                    <a:lnTo>
                      <a:pt x="1526" y="456"/>
                    </a:lnTo>
                    <a:lnTo>
                      <a:pt x="1484" y="394"/>
                    </a:lnTo>
                    <a:cubicBezTo>
                      <a:pt x="1474" y="370"/>
                      <a:pt x="1479" y="319"/>
                      <a:pt x="1466" y="310"/>
                    </a:cubicBezTo>
                    <a:cubicBezTo>
                      <a:pt x="1456" y="300"/>
                      <a:pt x="1423" y="343"/>
                      <a:pt x="1406" y="342"/>
                    </a:cubicBezTo>
                    <a:lnTo>
                      <a:pt x="1376" y="312"/>
                    </a:lnTo>
                    <a:lnTo>
                      <a:pt x="1376" y="270"/>
                    </a:lnTo>
                    <a:lnTo>
                      <a:pt x="1328" y="264"/>
                    </a:lnTo>
                    <a:lnTo>
                      <a:pt x="1312" y="252"/>
                    </a:lnTo>
                    <a:lnTo>
                      <a:pt x="1256" y="314"/>
                    </a:lnTo>
                    <a:lnTo>
                      <a:pt x="1222" y="364"/>
                    </a:lnTo>
                    <a:lnTo>
                      <a:pt x="1172" y="402"/>
                    </a:lnTo>
                    <a:lnTo>
                      <a:pt x="1136" y="474"/>
                    </a:lnTo>
                    <a:lnTo>
                      <a:pt x="1110" y="444"/>
                    </a:lnTo>
                    <a:lnTo>
                      <a:pt x="1128" y="394"/>
                    </a:lnTo>
                    <a:lnTo>
                      <a:pt x="1038" y="334"/>
                    </a:lnTo>
                    <a:lnTo>
                      <a:pt x="1022" y="304"/>
                    </a:lnTo>
                    <a:lnTo>
                      <a:pt x="1122" y="226"/>
                    </a:lnTo>
                    <a:lnTo>
                      <a:pt x="1184" y="222"/>
                    </a:lnTo>
                    <a:lnTo>
                      <a:pt x="1212" y="240"/>
                    </a:lnTo>
                    <a:lnTo>
                      <a:pt x="1248" y="220"/>
                    </a:lnTo>
                    <a:lnTo>
                      <a:pt x="1300" y="220"/>
                    </a:lnTo>
                    <a:lnTo>
                      <a:pt x="1266" y="198"/>
                    </a:lnTo>
                    <a:lnTo>
                      <a:pt x="1208" y="196"/>
                    </a:lnTo>
                    <a:lnTo>
                      <a:pt x="1250" y="174"/>
                    </a:lnTo>
                    <a:lnTo>
                      <a:pt x="1328" y="172"/>
                    </a:lnTo>
                    <a:lnTo>
                      <a:pt x="1364" y="132"/>
                    </a:lnTo>
                    <a:cubicBezTo>
                      <a:pt x="1346" y="124"/>
                      <a:pt x="1343" y="119"/>
                      <a:pt x="1324" y="122"/>
                    </a:cubicBezTo>
                    <a:cubicBezTo>
                      <a:pt x="1310" y="124"/>
                      <a:pt x="1294" y="132"/>
                      <a:pt x="1286" y="144"/>
                    </a:cubicBezTo>
                    <a:cubicBezTo>
                      <a:pt x="1282" y="149"/>
                      <a:pt x="1274" y="148"/>
                      <a:pt x="1268" y="150"/>
                    </a:cubicBezTo>
                    <a:cubicBezTo>
                      <a:pt x="1266" y="144"/>
                      <a:pt x="1259" y="138"/>
                      <a:pt x="1262" y="132"/>
                    </a:cubicBezTo>
                    <a:cubicBezTo>
                      <a:pt x="1269" y="118"/>
                      <a:pt x="1303" y="134"/>
                      <a:pt x="1262" y="120"/>
                    </a:cubicBezTo>
                    <a:cubicBezTo>
                      <a:pt x="1221" y="134"/>
                      <a:pt x="1252" y="105"/>
                      <a:pt x="1262" y="90"/>
                    </a:cubicBezTo>
                    <a:cubicBezTo>
                      <a:pt x="1260" y="84"/>
                      <a:pt x="1262" y="75"/>
                      <a:pt x="1256" y="72"/>
                    </a:cubicBezTo>
                    <a:cubicBezTo>
                      <a:pt x="1238" y="63"/>
                      <a:pt x="1202" y="102"/>
                      <a:pt x="1202" y="102"/>
                    </a:cubicBezTo>
                    <a:cubicBezTo>
                      <a:pt x="1198" y="108"/>
                      <a:pt x="1186" y="140"/>
                      <a:pt x="1180" y="144"/>
                    </a:cubicBezTo>
                    <a:cubicBezTo>
                      <a:pt x="1169" y="151"/>
                      <a:pt x="1148" y="122"/>
                      <a:pt x="1148" y="122"/>
                    </a:cubicBezTo>
                    <a:cubicBezTo>
                      <a:pt x="1138" y="123"/>
                      <a:pt x="1121" y="137"/>
                      <a:pt x="1106" y="136"/>
                    </a:cubicBezTo>
                    <a:cubicBezTo>
                      <a:pt x="1091" y="135"/>
                      <a:pt x="1074" y="117"/>
                      <a:pt x="1056" y="116"/>
                    </a:cubicBezTo>
                    <a:cubicBezTo>
                      <a:pt x="1038" y="115"/>
                      <a:pt x="1016" y="131"/>
                      <a:pt x="998" y="132"/>
                    </a:cubicBezTo>
                    <a:cubicBezTo>
                      <a:pt x="997" y="132"/>
                      <a:pt x="956" y="125"/>
                      <a:pt x="950" y="120"/>
                    </a:cubicBezTo>
                    <a:cubicBezTo>
                      <a:pt x="918" y="94"/>
                      <a:pt x="960" y="108"/>
                      <a:pt x="920" y="90"/>
                    </a:cubicBezTo>
                    <a:cubicBezTo>
                      <a:pt x="852" y="60"/>
                      <a:pt x="806" y="58"/>
                      <a:pt x="730" y="54"/>
                    </a:cubicBezTo>
                    <a:cubicBezTo>
                      <a:pt x="656" y="39"/>
                      <a:pt x="625" y="15"/>
                      <a:pt x="550" y="0"/>
                    </a:cubicBezTo>
                    <a:cubicBezTo>
                      <a:pt x="510" y="2"/>
                      <a:pt x="486" y="5"/>
                      <a:pt x="446" y="8"/>
                    </a:cubicBezTo>
                    <a:cubicBezTo>
                      <a:pt x="424" y="9"/>
                      <a:pt x="423" y="14"/>
                      <a:pt x="406" y="18"/>
                    </a:cubicBezTo>
                    <a:cubicBezTo>
                      <a:pt x="389" y="22"/>
                      <a:pt x="353" y="24"/>
                      <a:pt x="344" y="32"/>
                    </a:cubicBezTo>
                    <a:cubicBezTo>
                      <a:pt x="346" y="38"/>
                      <a:pt x="354" y="60"/>
                      <a:pt x="350" y="64"/>
                    </a:cubicBezTo>
                    <a:cubicBezTo>
                      <a:pt x="274" y="50"/>
                      <a:pt x="250" y="81"/>
                      <a:pt x="236" y="82"/>
                    </a:cubicBezTo>
                    <a:cubicBezTo>
                      <a:pt x="278" y="110"/>
                      <a:pt x="270" y="72"/>
                      <a:pt x="290" y="102"/>
                    </a:cubicBezTo>
                    <a:cubicBezTo>
                      <a:pt x="234" y="121"/>
                      <a:pt x="178" y="104"/>
                      <a:pt x="128" y="138"/>
                    </a:cubicBezTo>
                    <a:cubicBezTo>
                      <a:pt x="126" y="144"/>
                      <a:pt x="122" y="150"/>
                      <a:pt x="122" y="156"/>
                    </a:cubicBezTo>
                    <a:cubicBezTo>
                      <a:pt x="122" y="162"/>
                      <a:pt x="132" y="170"/>
                      <a:pt x="128" y="174"/>
                    </a:cubicBezTo>
                    <a:cubicBezTo>
                      <a:pt x="126" y="182"/>
                      <a:pt x="109" y="197"/>
                      <a:pt x="112" y="202"/>
                    </a:cubicBezTo>
                    <a:cubicBezTo>
                      <a:pt x="124" y="206"/>
                      <a:pt x="137" y="195"/>
                      <a:pt x="146" y="204"/>
                    </a:cubicBezTo>
                    <a:cubicBezTo>
                      <a:pt x="151" y="209"/>
                      <a:pt x="135" y="213"/>
                      <a:pt x="128" y="216"/>
                    </a:cubicBezTo>
                    <a:cubicBezTo>
                      <a:pt x="116" y="221"/>
                      <a:pt x="104" y="226"/>
                      <a:pt x="92" y="228"/>
                    </a:cubicBezTo>
                    <a:cubicBezTo>
                      <a:pt x="48" y="237"/>
                      <a:pt x="72" y="233"/>
                      <a:pt x="20" y="240"/>
                    </a:cubicBezTo>
                    <a:cubicBezTo>
                      <a:pt x="0" y="247"/>
                      <a:pt x="2" y="240"/>
                      <a:pt x="2" y="252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5" name="Freeform 5"/>
              <p:cNvSpPr>
                <a:spLocks noChangeArrowheads="1"/>
              </p:cNvSpPr>
              <p:nvPr/>
            </p:nvSpPr>
            <p:spPr bwMode="auto">
              <a:xfrm>
                <a:off x="45" y="261"/>
                <a:ext cx="39" cy="26"/>
              </a:xfrm>
              <a:custGeom>
                <a:avLst/>
                <a:gdLst>
                  <a:gd name="T0" fmla="*/ 6 w 46"/>
                  <a:gd name="T1" fmla="*/ 1 h 38"/>
                  <a:gd name="T2" fmla="*/ 0 w 46"/>
                  <a:gd name="T3" fmla="*/ 2 h 38"/>
                  <a:gd name="T4" fmla="*/ 8 w 46"/>
                  <a:gd name="T5" fmla="*/ 3 h 38"/>
                  <a:gd name="T6" fmla="*/ 17 w 46"/>
                  <a:gd name="T7" fmla="*/ 2 h 38"/>
                  <a:gd name="T8" fmla="*/ 11 w 46"/>
                  <a:gd name="T9" fmla="*/ 0 h 38"/>
                  <a:gd name="T10" fmla="*/ 6 w 46"/>
                  <a:gd name="T11" fmla="*/ 1 h 3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6"/>
                  <a:gd name="T19" fmla="*/ 0 h 38"/>
                  <a:gd name="T20" fmla="*/ 46 w 46"/>
                  <a:gd name="T21" fmla="*/ 38 h 3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6" h="38">
                    <a:moveTo>
                      <a:pt x="16" y="4"/>
                    </a:moveTo>
                    <a:lnTo>
                      <a:pt x="0" y="22"/>
                    </a:lnTo>
                    <a:lnTo>
                      <a:pt x="22" y="38"/>
                    </a:lnTo>
                    <a:lnTo>
                      <a:pt x="46" y="26"/>
                    </a:lnTo>
                    <a:lnTo>
                      <a:pt x="30" y="0"/>
                    </a:lnTo>
                    <a:lnTo>
                      <a:pt x="16" y="4"/>
                    </a:ln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6" name="Freeform 6"/>
              <p:cNvSpPr>
                <a:spLocks noChangeArrowheads="1"/>
              </p:cNvSpPr>
              <p:nvPr/>
            </p:nvSpPr>
            <p:spPr bwMode="auto">
              <a:xfrm>
                <a:off x="398" y="376"/>
                <a:ext cx="45" cy="30"/>
              </a:xfrm>
              <a:custGeom>
                <a:avLst/>
                <a:gdLst>
                  <a:gd name="T0" fmla="*/ 5 w 52"/>
                  <a:gd name="T1" fmla="*/ 0 h 44"/>
                  <a:gd name="T2" fmla="*/ 11 w 52"/>
                  <a:gd name="T3" fmla="*/ 5 h 44"/>
                  <a:gd name="T4" fmla="*/ 17 w 52"/>
                  <a:gd name="T5" fmla="*/ 5 h 44"/>
                  <a:gd name="T6" fmla="*/ 16 w 52"/>
                  <a:gd name="T7" fmla="*/ 1 h 44"/>
                  <a:gd name="T8" fmla="*/ 11 w 52"/>
                  <a:gd name="T9" fmla="*/ 1 h 44"/>
                  <a:gd name="T10" fmla="*/ 5 w 52"/>
                  <a:gd name="T11" fmla="*/ 0 h 4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"/>
                  <a:gd name="T19" fmla="*/ 0 h 44"/>
                  <a:gd name="T20" fmla="*/ 52 w 52"/>
                  <a:gd name="T21" fmla="*/ 44 h 4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" h="44">
                    <a:moveTo>
                      <a:pt x="12" y="0"/>
                    </a:moveTo>
                    <a:cubicBezTo>
                      <a:pt x="16" y="14"/>
                      <a:pt x="18" y="32"/>
                      <a:pt x="26" y="44"/>
                    </a:cubicBezTo>
                    <a:cubicBezTo>
                      <a:pt x="31" y="43"/>
                      <a:pt x="37" y="44"/>
                      <a:pt x="42" y="42"/>
                    </a:cubicBezTo>
                    <a:cubicBezTo>
                      <a:pt x="52" y="38"/>
                      <a:pt x="48" y="19"/>
                      <a:pt x="38" y="16"/>
                    </a:cubicBezTo>
                    <a:cubicBezTo>
                      <a:pt x="33" y="9"/>
                      <a:pt x="34" y="5"/>
                      <a:pt x="26" y="2"/>
                    </a:cubicBezTo>
                    <a:cubicBezTo>
                      <a:pt x="4" y="4"/>
                      <a:pt x="0" y="8"/>
                      <a:pt x="12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7" name="Freeform 7"/>
              <p:cNvSpPr>
                <a:spLocks noChangeArrowheads="1"/>
              </p:cNvSpPr>
              <p:nvPr/>
            </p:nvSpPr>
            <p:spPr bwMode="auto">
              <a:xfrm>
                <a:off x="1297" y="428"/>
                <a:ext cx="113" cy="69"/>
              </a:xfrm>
              <a:custGeom>
                <a:avLst/>
                <a:gdLst>
                  <a:gd name="T0" fmla="*/ 40 w 131"/>
                  <a:gd name="T1" fmla="*/ 0 h 98"/>
                  <a:gd name="T2" fmla="*/ 33 w 131"/>
                  <a:gd name="T3" fmla="*/ 1 h 98"/>
                  <a:gd name="T4" fmla="*/ 22 w 131"/>
                  <a:gd name="T5" fmla="*/ 3 h 98"/>
                  <a:gd name="T6" fmla="*/ 16 w 131"/>
                  <a:gd name="T7" fmla="*/ 5 h 98"/>
                  <a:gd name="T8" fmla="*/ 9 w 131"/>
                  <a:gd name="T9" fmla="*/ 6 h 98"/>
                  <a:gd name="T10" fmla="*/ 26 w 131"/>
                  <a:gd name="T11" fmla="*/ 10 h 98"/>
                  <a:gd name="T12" fmla="*/ 33 w 131"/>
                  <a:gd name="T13" fmla="*/ 11 h 98"/>
                  <a:gd name="T14" fmla="*/ 35 w 131"/>
                  <a:gd name="T15" fmla="*/ 11 h 98"/>
                  <a:gd name="T16" fmla="*/ 36 w 131"/>
                  <a:gd name="T17" fmla="*/ 11 h 98"/>
                  <a:gd name="T18" fmla="*/ 40 w 131"/>
                  <a:gd name="T19" fmla="*/ 13 h 98"/>
                  <a:gd name="T20" fmla="*/ 50 w 131"/>
                  <a:gd name="T21" fmla="*/ 11 h 98"/>
                  <a:gd name="T22" fmla="*/ 53 w 131"/>
                  <a:gd name="T23" fmla="*/ 9 h 98"/>
                  <a:gd name="T24" fmla="*/ 41 w 131"/>
                  <a:gd name="T25" fmla="*/ 5 h 98"/>
                  <a:gd name="T26" fmla="*/ 47 w 131"/>
                  <a:gd name="T27" fmla="*/ 3 h 98"/>
                  <a:gd name="T28" fmla="*/ 46 w 131"/>
                  <a:gd name="T29" fmla="*/ 1 h 98"/>
                  <a:gd name="T30" fmla="*/ 40 w 131"/>
                  <a:gd name="T31" fmla="*/ 0 h 9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1"/>
                  <a:gd name="T49" fmla="*/ 0 h 98"/>
                  <a:gd name="T50" fmla="*/ 131 w 131"/>
                  <a:gd name="T51" fmla="*/ 98 h 9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1" h="98">
                    <a:moveTo>
                      <a:pt x="97" y="0"/>
                    </a:moveTo>
                    <a:cubicBezTo>
                      <a:pt x="83" y="5"/>
                      <a:pt x="89" y="2"/>
                      <a:pt x="79" y="8"/>
                    </a:cubicBezTo>
                    <a:cubicBezTo>
                      <a:pt x="76" y="18"/>
                      <a:pt x="62" y="18"/>
                      <a:pt x="53" y="24"/>
                    </a:cubicBezTo>
                    <a:cubicBezTo>
                      <a:pt x="49" y="29"/>
                      <a:pt x="44" y="36"/>
                      <a:pt x="39" y="40"/>
                    </a:cubicBezTo>
                    <a:cubicBezTo>
                      <a:pt x="34" y="45"/>
                      <a:pt x="21" y="52"/>
                      <a:pt x="21" y="52"/>
                    </a:cubicBezTo>
                    <a:cubicBezTo>
                      <a:pt x="0" y="84"/>
                      <a:pt x="41" y="75"/>
                      <a:pt x="63" y="82"/>
                    </a:cubicBezTo>
                    <a:cubicBezTo>
                      <a:pt x="68" y="89"/>
                      <a:pt x="71" y="91"/>
                      <a:pt x="79" y="94"/>
                    </a:cubicBezTo>
                    <a:cubicBezTo>
                      <a:pt x="81" y="93"/>
                      <a:pt x="83" y="93"/>
                      <a:pt x="85" y="92"/>
                    </a:cubicBezTo>
                    <a:cubicBezTo>
                      <a:pt x="87" y="90"/>
                      <a:pt x="87" y="85"/>
                      <a:pt x="89" y="86"/>
                    </a:cubicBezTo>
                    <a:cubicBezTo>
                      <a:pt x="93" y="88"/>
                      <a:pt x="97" y="98"/>
                      <a:pt x="97" y="98"/>
                    </a:cubicBezTo>
                    <a:cubicBezTo>
                      <a:pt x="112" y="95"/>
                      <a:pt x="111" y="90"/>
                      <a:pt x="123" y="86"/>
                    </a:cubicBezTo>
                    <a:cubicBezTo>
                      <a:pt x="124" y="82"/>
                      <a:pt x="128" y="78"/>
                      <a:pt x="129" y="74"/>
                    </a:cubicBezTo>
                    <a:cubicBezTo>
                      <a:pt x="131" y="61"/>
                      <a:pt x="108" y="47"/>
                      <a:pt x="101" y="40"/>
                    </a:cubicBezTo>
                    <a:cubicBezTo>
                      <a:pt x="103" y="33"/>
                      <a:pt x="115" y="24"/>
                      <a:pt x="115" y="24"/>
                    </a:cubicBezTo>
                    <a:cubicBezTo>
                      <a:pt x="121" y="15"/>
                      <a:pt x="124" y="8"/>
                      <a:pt x="111" y="4"/>
                    </a:cubicBezTo>
                    <a:cubicBezTo>
                      <a:pt x="101" y="7"/>
                      <a:pt x="97" y="13"/>
                      <a:pt x="97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8" name="Freeform 8"/>
              <p:cNvSpPr>
                <a:spLocks noChangeArrowheads="1"/>
              </p:cNvSpPr>
              <p:nvPr/>
            </p:nvSpPr>
            <p:spPr bwMode="auto">
              <a:xfrm>
                <a:off x="752" y="787"/>
                <a:ext cx="182" cy="79"/>
              </a:xfrm>
              <a:custGeom>
                <a:avLst/>
                <a:gdLst>
                  <a:gd name="T0" fmla="*/ 18 w 212"/>
                  <a:gd name="T1" fmla="*/ 1 h 112"/>
                  <a:gd name="T2" fmla="*/ 7 w 212"/>
                  <a:gd name="T3" fmla="*/ 1 h 112"/>
                  <a:gd name="T4" fmla="*/ 3 w 212"/>
                  <a:gd name="T5" fmla="*/ 2 h 112"/>
                  <a:gd name="T6" fmla="*/ 9 w 212"/>
                  <a:gd name="T7" fmla="*/ 6 h 112"/>
                  <a:gd name="T8" fmla="*/ 21 w 212"/>
                  <a:gd name="T9" fmla="*/ 6 h 112"/>
                  <a:gd name="T10" fmla="*/ 38 w 212"/>
                  <a:gd name="T11" fmla="*/ 6 h 112"/>
                  <a:gd name="T12" fmla="*/ 45 w 212"/>
                  <a:gd name="T13" fmla="*/ 8 h 112"/>
                  <a:gd name="T14" fmla="*/ 53 w 212"/>
                  <a:gd name="T15" fmla="*/ 11 h 112"/>
                  <a:gd name="T16" fmla="*/ 56 w 212"/>
                  <a:gd name="T17" fmla="*/ 14 h 112"/>
                  <a:gd name="T18" fmla="*/ 64 w 212"/>
                  <a:gd name="T19" fmla="*/ 13 h 112"/>
                  <a:gd name="T20" fmla="*/ 67 w 212"/>
                  <a:gd name="T21" fmla="*/ 12 h 112"/>
                  <a:gd name="T22" fmla="*/ 75 w 212"/>
                  <a:gd name="T23" fmla="*/ 13 h 112"/>
                  <a:gd name="T24" fmla="*/ 78 w 212"/>
                  <a:gd name="T25" fmla="*/ 10 h 112"/>
                  <a:gd name="T26" fmla="*/ 60 w 212"/>
                  <a:gd name="T27" fmla="*/ 6 h 112"/>
                  <a:gd name="T28" fmla="*/ 42 w 212"/>
                  <a:gd name="T29" fmla="*/ 3 h 112"/>
                  <a:gd name="T30" fmla="*/ 21 w 212"/>
                  <a:gd name="T31" fmla="*/ 3 h 112"/>
                  <a:gd name="T32" fmla="*/ 18 w 212"/>
                  <a:gd name="T33" fmla="*/ 1 h 11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12"/>
                  <a:gd name="T52" fmla="*/ 0 h 112"/>
                  <a:gd name="T53" fmla="*/ 212 w 212"/>
                  <a:gd name="T54" fmla="*/ 112 h 11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12" h="112">
                    <a:moveTo>
                      <a:pt x="47" y="12"/>
                    </a:moveTo>
                    <a:cubicBezTo>
                      <a:pt x="39" y="0"/>
                      <a:pt x="28" y="7"/>
                      <a:pt x="17" y="12"/>
                    </a:cubicBezTo>
                    <a:cubicBezTo>
                      <a:pt x="13" y="14"/>
                      <a:pt x="5" y="16"/>
                      <a:pt x="5" y="16"/>
                    </a:cubicBezTo>
                    <a:cubicBezTo>
                      <a:pt x="0" y="31"/>
                      <a:pt x="10" y="48"/>
                      <a:pt x="25" y="52"/>
                    </a:cubicBezTo>
                    <a:cubicBezTo>
                      <a:pt x="37" y="50"/>
                      <a:pt x="41" y="47"/>
                      <a:pt x="51" y="44"/>
                    </a:cubicBezTo>
                    <a:cubicBezTo>
                      <a:pt x="65" y="53"/>
                      <a:pt x="76" y="53"/>
                      <a:pt x="93" y="54"/>
                    </a:cubicBezTo>
                    <a:cubicBezTo>
                      <a:pt x="99" y="56"/>
                      <a:pt x="111" y="60"/>
                      <a:pt x="111" y="60"/>
                    </a:cubicBezTo>
                    <a:cubicBezTo>
                      <a:pt x="120" y="69"/>
                      <a:pt x="129" y="75"/>
                      <a:pt x="133" y="88"/>
                    </a:cubicBezTo>
                    <a:cubicBezTo>
                      <a:pt x="125" y="100"/>
                      <a:pt x="126" y="107"/>
                      <a:pt x="141" y="112"/>
                    </a:cubicBezTo>
                    <a:cubicBezTo>
                      <a:pt x="145" y="106"/>
                      <a:pt x="150" y="103"/>
                      <a:pt x="157" y="100"/>
                    </a:cubicBezTo>
                    <a:cubicBezTo>
                      <a:pt x="161" y="98"/>
                      <a:pt x="169" y="96"/>
                      <a:pt x="169" y="96"/>
                    </a:cubicBezTo>
                    <a:cubicBezTo>
                      <a:pt x="175" y="98"/>
                      <a:pt x="187" y="102"/>
                      <a:pt x="187" y="102"/>
                    </a:cubicBezTo>
                    <a:cubicBezTo>
                      <a:pt x="203" y="100"/>
                      <a:pt x="212" y="94"/>
                      <a:pt x="195" y="80"/>
                    </a:cubicBezTo>
                    <a:cubicBezTo>
                      <a:pt x="183" y="70"/>
                      <a:pt x="165" y="66"/>
                      <a:pt x="153" y="54"/>
                    </a:cubicBezTo>
                    <a:cubicBezTo>
                      <a:pt x="141" y="42"/>
                      <a:pt x="122" y="26"/>
                      <a:pt x="105" y="20"/>
                    </a:cubicBezTo>
                    <a:cubicBezTo>
                      <a:pt x="85" y="21"/>
                      <a:pt x="71" y="20"/>
                      <a:pt x="53" y="26"/>
                    </a:cubicBezTo>
                    <a:cubicBezTo>
                      <a:pt x="47" y="24"/>
                      <a:pt x="33" y="12"/>
                      <a:pt x="47" y="12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9" name="Freeform 9"/>
              <p:cNvSpPr>
                <a:spLocks noChangeArrowheads="1"/>
              </p:cNvSpPr>
              <p:nvPr/>
            </p:nvSpPr>
            <p:spPr bwMode="auto">
              <a:xfrm>
                <a:off x="902" y="847"/>
                <a:ext cx="114" cy="38"/>
              </a:xfrm>
              <a:custGeom>
                <a:avLst/>
                <a:gdLst>
                  <a:gd name="T0" fmla="*/ 23 w 133"/>
                  <a:gd name="T1" fmla="*/ 0 h 54"/>
                  <a:gd name="T2" fmla="*/ 17 w 133"/>
                  <a:gd name="T3" fmla="*/ 1 h 54"/>
                  <a:gd name="T4" fmla="*/ 13 w 133"/>
                  <a:gd name="T5" fmla="*/ 4 h 54"/>
                  <a:gd name="T6" fmla="*/ 6 w 133"/>
                  <a:gd name="T7" fmla="*/ 4 h 54"/>
                  <a:gd name="T8" fmla="*/ 3 w 133"/>
                  <a:gd name="T9" fmla="*/ 6 h 54"/>
                  <a:gd name="T10" fmla="*/ 5 w 133"/>
                  <a:gd name="T11" fmla="*/ 6 h 54"/>
                  <a:gd name="T12" fmla="*/ 53 w 133"/>
                  <a:gd name="T13" fmla="*/ 4 h 54"/>
                  <a:gd name="T14" fmla="*/ 49 w 133"/>
                  <a:gd name="T15" fmla="*/ 2 h 54"/>
                  <a:gd name="T16" fmla="*/ 42 w 133"/>
                  <a:gd name="T17" fmla="*/ 1 h 54"/>
                  <a:gd name="T18" fmla="*/ 40 w 133"/>
                  <a:gd name="T19" fmla="*/ 3 h 54"/>
                  <a:gd name="T20" fmla="*/ 35 w 133"/>
                  <a:gd name="T21" fmla="*/ 2 h 54"/>
                  <a:gd name="T22" fmla="*/ 27 w 133"/>
                  <a:gd name="T23" fmla="*/ 2 h 54"/>
                  <a:gd name="T24" fmla="*/ 23 w 133"/>
                  <a:gd name="T25" fmla="*/ 0 h 5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33"/>
                  <a:gd name="T40" fmla="*/ 0 h 54"/>
                  <a:gd name="T41" fmla="*/ 133 w 133"/>
                  <a:gd name="T42" fmla="*/ 54 h 5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33" h="54">
                    <a:moveTo>
                      <a:pt x="57" y="0"/>
                    </a:moveTo>
                    <a:cubicBezTo>
                      <a:pt x="53" y="3"/>
                      <a:pt x="46" y="2"/>
                      <a:pt x="43" y="6"/>
                    </a:cubicBezTo>
                    <a:cubicBezTo>
                      <a:pt x="36" y="14"/>
                      <a:pt x="43" y="26"/>
                      <a:pt x="31" y="30"/>
                    </a:cubicBezTo>
                    <a:cubicBezTo>
                      <a:pt x="26" y="32"/>
                      <a:pt x="20" y="31"/>
                      <a:pt x="15" y="34"/>
                    </a:cubicBezTo>
                    <a:cubicBezTo>
                      <a:pt x="11" y="36"/>
                      <a:pt x="3" y="42"/>
                      <a:pt x="3" y="42"/>
                    </a:cubicBezTo>
                    <a:cubicBezTo>
                      <a:pt x="0" y="51"/>
                      <a:pt x="5" y="51"/>
                      <a:pt x="13" y="54"/>
                    </a:cubicBezTo>
                    <a:cubicBezTo>
                      <a:pt x="51" y="51"/>
                      <a:pt x="97" y="46"/>
                      <a:pt x="133" y="34"/>
                    </a:cubicBezTo>
                    <a:cubicBezTo>
                      <a:pt x="129" y="28"/>
                      <a:pt x="128" y="21"/>
                      <a:pt x="123" y="16"/>
                    </a:cubicBezTo>
                    <a:cubicBezTo>
                      <a:pt x="118" y="11"/>
                      <a:pt x="105" y="8"/>
                      <a:pt x="105" y="8"/>
                    </a:cubicBezTo>
                    <a:cubicBezTo>
                      <a:pt x="84" y="13"/>
                      <a:pt x="106" y="19"/>
                      <a:pt x="101" y="24"/>
                    </a:cubicBezTo>
                    <a:cubicBezTo>
                      <a:pt x="99" y="26"/>
                      <a:pt x="89" y="18"/>
                      <a:pt x="89" y="18"/>
                    </a:cubicBezTo>
                    <a:cubicBezTo>
                      <a:pt x="83" y="15"/>
                      <a:pt x="73" y="15"/>
                      <a:pt x="67" y="14"/>
                    </a:cubicBezTo>
                    <a:cubicBezTo>
                      <a:pt x="58" y="8"/>
                      <a:pt x="62" y="12"/>
                      <a:pt x="57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0" name="Freeform 10"/>
              <p:cNvSpPr>
                <a:spLocks noChangeArrowheads="1"/>
              </p:cNvSpPr>
              <p:nvPr/>
            </p:nvSpPr>
            <p:spPr bwMode="auto">
              <a:xfrm>
                <a:off x="1023" y="871"/>
                <a:ext cx="43" cy="17"/>
              </a:xfrm>
              <a:custGeom>
                <a:avLst/>
                <a:gdLst>
                  <a:gd name="T0" fmla="*/ 5 w 51"/>
                  <a:gd name="T1" fmla="*/ 0 h 24"/>
                  <a:gd name="T2" fmla="*/ 3 w 51"/>
                  <a:gd name="T3" fmla="*/ 2 h 24"/>
                  <a:gd name="T4" fmla="*/ 9 w 51"/>
                  <a:gd name="T5" fmla="*/ 3 h 24"/>
                  <a:gd name="T6" fmla="*/ 12 w 51"/>
                  <a:gd name="T7" fmla="*/ 1 h 24"/>
                  <a:gd name="T8" fmla="*/ 5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1" name="Freeform 11"/>
              <p:cNvSpPr>
                <a:spLocks noChangeArrowheads="1"/>
              </p:cNvSpPr>
              <p:nvPr/>
            </p:nvSpPr>
            <p:spPr bwMode="auto">
              <a:xfrm>
                <a:off x="1087" y="874"/>
                <a:ext cx="14" cy="24"/>
              </a:xfrm>
              <a:custGeom>
                <a:avLst/>
                <a:gdLst>
                  <a:gd name="T0" fmla="*/ 7 w 16"/>
                  <a:gd name="T1" fmla="*/ 0 h 34"/>
                  <a:gd name="T2" fmla="*/ 0 w 16"/>
                  <a:gd name="T3" fmla="*/ 2 h 34"/>
                  <a:gd name="T4" fmla="*/ 8 w 16"/>
                  <a:gd name="T5" fmla="*/ 4 h 34"/>
                  <a:gd name="T6" fmla="*/ 6 w 16"/>
                  <a:gd name="T7" fmla="*/ 2 h 34"/>
                  <a:gd name="T8" fmla="*/ 8 w 16"/>
                  <a:gd name="T9" fmla="*/ 1 h 34"/>
                  <a:gd name="T10" fmla="*/ 7 w 16"/>
                  <a:gd name="T11" fmla="*/ 0 h 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"/>
                  <a:gd name="T19" fmla="*/ 0 h 34"/>
                  <a:gd name="T20" fmla="*/ 16 w 16"/>
                  <a:gd name="T21" fmla="*/ 34 h 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" h="34">
                    <a:moveTo>
                      <a:pt x="14" y="0"/>
                    </a:moveTo>
                    <a:cubicBezTo>
                      <a:pt x="5" y="3"/>
                      <a:pt x="2" y="4"/>
                      <a:pt x="0" y="14"/>
                    </a:cubicBezTo>
                    <a:cubicBezTo>
                      <a:pt x="3" y="26"/>
                      <a:pt x="4" y="30"/>
                      <a:pt x="16" y="34"/>
                    </a:cubicBezTo>
                    <a:cubicBezTo>
                      <a:pt x="15" y="29"/>
                      <a:pt x="11" y="23"/>
                      <a:pt x="12" y="18"/>
                    </a:cubicBezTo>
                    <a:cubicBezTo>
                      <a:pt x="12" y="14"/>
                      <a:pt x="16" y="6"/>
                      <a:pt x="16" y="6"/>
                    </a:cubicBezTo>
                    <a:cubicBezTo>
                      <a:pt x="9" y="1"/>
                      <a:pt x="8" y="3"/>
                      <a:pt x="14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2" name="Freeform 12"/>
              <p:cNvSpPr>
                <a:spLocks noChangeArrowheads="1"/>
              </p:cNvSpPr>
              <p:nvPr/>
            </p:nvSpPr>
            <p:spPr bwMode="auto">
              <a:xfrm>
                <a:off x="876" y="83"/>
                <a:ext cx="207" cy="82"/>
              </a:xfrm>
              <a:custGeom>
                <a:avLst/>
                <a:gdLst>
                  <a:gd name="T0" fmla="*/ 26 w 240"/>
                  <a:gd name="T1" fmla="*/ 1 h 117"/>
                  <a:gd name="T2" fmla="*/ 10 w 240"/>
                  <a:gd name="T3" fmla="*/ 4 h 117"/>
                  <a:gd name="T4" fmla="*/ 3 w 240"/>
                  <a:gd name="T5" fmla="*/ 4 h 117"/>
                  <a:gd name="T6" fmla="*/ 0 w 240"/>
                  <a:gd name="T7" fmla="*/ 4 h 117"/>
                  <a:gd name="T8" fmla="*/ 10 w 240"/>
                  <a:gd name="T9" fmla="*/ 7 h 117"/>
                  <a:gd name="T10" fmla="*/ 16 w 240"/>
                  <a:gd name="T11" fmla="*/ 8 h 117"/>
                  <a:gd name="T12" fmla="*/ 28 w 240"/>
                  <a:gd name="T13" fmla="*/ 6 h 117"/>
                  <a:gd name="T14" fmla="*/ 34 w 240"/>
                  <a:gd name="T15" fmla="*/ 6 h 117"/>
                  <a:gd name="T16" fmla="*/ 35 w 240"/>
                  <a:gd name="T17" fmla="*/ 6 h 117"/>
                  <a:gd name="T18" fmla="*/ 26 w 240"/>
                  <a:gd name="T19" fmla="*/ 8 h 117"/>
                  <a:gd name="T20" fmla="*/ 30 w 240"/>
                  <a:gd name="T21" fmla="*/ 9 h 117"/>
                  <a:gd name="T22" fmla="*/ 16 w 240"/>
                  <a:gd name="T23" fmla="*/ 11 h 117"/>
                  <a:gd name="T24" fmla="*/ 29 w 240"/>
                  <a:gd name="T25" fmla="*/ 13 h 117"/>
                  <a:gd name="T26" fmla="*/ 35 w 240"/>
                  <a:gd name="T27" fmla="*/ 13 h 117"/>
                  <a:gd name="T28" fmla="*/ 49 w 240"/>
                  <a:gd name="T29" fmla="*/ 13 h 117"/>
                  <a:gd name="T30" fmla="*/ 62 w 240"/>
                  <a:gd name="T31" fmla="*/ 13 h 117"/>
                  <a:gd name="T32" fmla="*/ 69 w 240"/>
                  <a:gd name="T33" fmla="*/ 14 h 117"/>
                  <a:gd name="T34" fmla="*/ 84 w 240"/>
                  <a:gd name="T35" fmla="*/ 13 h 117"/>
                  <a:gd name="T36" fmla="*/ 91 w 240"/>
                  <a:gd name="T37" fmla="*/ 13 h 117"/>
                  <a:gd name="T38" fmla="*/ 91 w 240"/>
                  <a:gd name="T39" fmla="*/ 9 h 117"/>
                  <a:gd name="T40" fmla="*/ 96 w 240"/>
                  <a:gd name="T41" fmla="*/ 8 h 117"/>
                  <a:gd name="T42" fmla="*/ 98 w 240"/>
                  <a:gd name="T43" fmla="*/ 6 h 117"/>
                  <a:gd name="T44" fmla="*/ 86 w 240"/>
                  <a:gd name="T45" fmla="*/ 7 h 117"/>
                  <a:gd name="T46" fmla="*/ 83 w 240"/>
                  <a:gd name="T47" fmla="*/ 6 h 117"/>
                  <a:gd name="T48" fmla="*/ 71 w 240"/>
                  <a:gd name="T49" fmla="*/ 6 h 117"/>
                  <a:gd name="T50" fmla="*/ 55 w 240"/>
                  <a:gd name="T51" fmla="*/ 1 h 117"/>
                  <a:gd name="T52" fmla="*/ 39 w 240"/>
                  <a:gd name="T53" fmla="*/ 1 h 117"/>
                  <a:gd name="T54" fmla="*/ 35 w 240"/>
                  <a:gd name="T55" fmla="*/ 1 h 117"/>
                  <a:gd name="T56" fmla="*/ 26 w 240"/>
                  <a:gd name="T57" fmla="*/ 1 h 117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40"/>
                  <a:gd name="T88" fmla="*/ 0 h 117"/>
                  <a:gd name="T89" fmla="*/ 240 w 240"/>
                  <a:gd name="T90" fmla="*/ 117 h 117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40" h="117">
                    <a:moveTo>
                      <a:pt x="64" y="1"/>
                    </a:moveTo>
                    <a:cubicBezTo>
                      <a:pt x="57" y="21"/>
                      <a:pt x="44" y="24"/>
                      <a:pt x="24" y="31"/>
                    </a:cubicBezTo>
                    <a:cubicBezTo>
                      <a:pt x="18" y="33"/>
                      <a:pt x="12" y="35"/>
                      <a:pt x="6" y="37"/>
                    </a:cubicBezTo>
                    <a:cubicBezTo>
                      <a:pt x="4" y="38"/>
                      <a:pt x="0" y="39"/>
                      <a:pt x="0" y="39"/>
                    </a:cubicBezTo>
                    <a:cubicBezTo>
                      <a:pt x="3" y="55"/>
                      <a:pt x="12" y="54"/>
                      <a:pt x="26" y="59"/>
                    </a:cubicBezTo>
                    <a:cubicBezTo>
                      <a:pt x="30" y="60"/>
                      <a:pt x="38" y="63"/>
                      <a:pt x="38" y="63"/>
                    </a:cubicBezTo>
                    <a:cubicBezTo>
                      <a:pt x="50" y="59"/>
                      <a:pt x="57" y="54"/>
                      <a:pt x="68" y="47"/>
                    </a:cubicBezTo>
                    <a:cubicBezTo>
                      <a:pt x="72" y="45"/>
                      <a:pt x="80" y="43"/>
                      <a:pt x="80" y="43"/>
                    </a:cubicBezTo>
                    <a:cubicBezTo>
                      <a:pt x="82" y="46"/>
                      <a:pt x="88" y="51"/>
                      <a:pt x="82" y="55"/>
                    </a:cubicBezTo>
                    <a:cubicBezTo>
                      <a:pt x="77" y="59"/>
                      <a:pt x="64" y="61"/>
                      <a:pt x="64" y="61"/>
                    </a:cubicBezTo>
                    <a:cubicBezTo>
                      <a:pt x="58" y="70"/>
                      <a:pt x="63" y="70"/>
                      <a:pt x="72" y="73"/>
                    </a:cubicBezTo>
                    <a:cubicBezTo>
                      <a:pt x="77" y="88"/>
                      <a:pt x="50" y="86"/>
                      <a:pt x="40" y="87"/>
                    </a:cubicBezTo>
                    <a:cubicBezTo>
                      <a:pt x="47" y="94"/>
                      <a:pt x="60" y="106"/>
                      <a:pt x="70" y="109"/>
                    </a:cubicBezTo>
                    <a:cubicBezTo>
                      <a:pt x="74" y="110"/>
                      <a:pt x="82" y="113"/>
                      <a:pt x="82" y="113"/>
                    </a:cubicBezTo>
                    <a:cubicBezTo>
                      <a:pt x="99" y="111"/>
                      <a:pt x="104" y="108"/>
                      <a:pt x="118" y="103"/>
                    </a:cubicBezTo>
                    <a:cubicBezTo>
                      <a:pt x="129" y="104"/>
                      <a:pt x="140" y="103"/>
                      <a:pt x="150" y="105"/>
                    </a:cubicBezTo>
                    <a:cubicBezTo>
                      <a:pt x="157" y="107"/>
                      <a:pt x="168" y="117"/>
                      <a:pt x="168" y="117"/>
                    </a:cubicBezTo>
                    <a:cubicBezTo>
                      <a:pt x="193" y="115"/>
                      <a:pt x="188" y="116"/>
                      <a:pt x="204" y="109"/>
                    </a:cubicBezTo>
                    <a:cubicBezTo>
                      <a:pt x="210" y="106"/>
                      <a:pt x="224" y="103"/>
                      <a:pt x="224" y="103"/>
                    </a:cubicBezTo>
                    <a:cubicBezTo>
                      <a:pt x="223" y="98"/>
                      <a:pt x="217" y="82"/>
                      <a:pt x="222" y="77"/>
                    </a:cubicBezTo>
                    <a:cubicBezTo>
                      <a:pt x="225" y="73"/>
                      <a:pt x="234" y="69"/>
                      <a:pt x="234" y="69"/>
                    </a:cubicBezTo>
                    <a:cubicBezTo>
                      <a:pt x="237" y="59"/>
                      <a:pt x="240" y="59"/>
                      <a:pt x="238" y="47"/>
                    </a:cubicBezTo>
                    <a:cubicBezTo>
                      <a:pt x="228" y="49"/>
                      <a:pt x="219" y="51"/>
                      <a:pt x="210" y="57"/>
                    </a:cubicBezTo>
                    <a:cubicBezTo>
                      <a:pt x="201" y="71"/>
                      <a:pt x="201" y="50"/>
                      <a:pt x="200" y="43"/>
                    </a:cubicBezTo>
                    <a:cubicBezTo>
                      <a:pt x="189" y="45"/>
                      <a:pt x="182" y="48"/>
                      <a:pt x="172" y="45"/>
                    </a:cubicBezTo>
                    <a:cubicBezTo>
                      <a:pt x="161" y="34"/>
                      <a:pt x="148" y="14"/>
                      <a:pt x="134" y="9"/>
                    </a:cubicBezTo>
                    <a:cubicBezTo>
                      <a:pt x="119" y="11"/>
                      <a:pt x="108" y="13"/>
                      <a:pt x="94" y="11"/>
                    </a:cubicBezTo>
                    <a:cubicBezTo>
                      <a:pt x="92" y="9"/>
                      <a:pt x="85" y="2"/>
                      <a:pt x="82" y="1"/>
                    </a:cubicBezTo>
                    <a:cubicBezTo>
                      <a:pt x="74" y="0"/>
                      <a:pt x="72" y="9"/>
                      <a:pt x="64" y="1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3" name="Freeform 13"/>
              <p:cNvSpPr>
                <a:spLocks noChangeArrowheads="1"/>
              </p:cNvSpPr>
              <p:nvPr/>
            </p:nvSpPr>
            <p:spPr bwMode="auto">
              <a:xfrm>
                <a:off x="968" y="45"/>
                <a:ext cx="168" cy="56"/>
              </a:xfrm>
              <a:custGeom>
                <a:avLst/>
                <a:gdLst>
                  <a:gd name="T0" fmla="*/ 42 w 194"/>
                  <a:gd name="T1" fmla="*/ 1 h 80"/>
                  <a:gd name="T2" fmla="*/ 6 w 194"/>
                  <a:gd name="T3" fmla="*/ 3 h 80"/>
                  <a:gd name="T4" fmla="*/ 3 w 194"/>
                  <a:gd name="T5" fmla="*/ 4 h 80"/>
                  <a:gd name="T6" fmla="*/ 23 w 194"/>
                  <a:gd name="T7" fmla="*/ 6 h 80"/>
                  <a:gd name="T8" fmla="*/ 56 w 194"/>
                  <a:gd name="T9" fmla="*/ 9 h 80"/>
                  <a:gd name="T10" fmla="*/ 74 w 194"/>
                  <a:gd name="T11" fmla="*/ 8 h 80"/>
                  <a:gd name="T12" fmla="*/ 79 w 194"/>
                  <a:gd name="T13" fmla="*/ 8 h 80"/>
                  <a:gd name="T14" fmla="*/ 74 w 194"/>
                  <a:gd name="T15" fmla="*/ 6 h 80"/>
                  <a:gd name="T16" fmla="*/ 69 w 194"/>
                  <a:gd name="T17" fmla="*/ 4 h 80"/>
                  <a:gd name="T18" fmla="*/ 55 w 194"/>
                  <a:gd name="T19" fmla="*/ 3 h 80"/>
                  <a:gd name="T20" fmla="*/ 42 w 194"/>
                  <a:gd name="T21" fmla="*/ 1 h 8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94"/>
                  <a:gd name="T34" fmla="*/ 0 h 80"/>
                  <a:gd name="T35" fmla="*/ 194 w 194"/>
                  <a:gd name="T36" fmla="*/ 80 h 8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94" h="80">
                    <a:moveTo>
                      <a:pt x="97" y="10"/>
                    </a:moveTo>
                    <a:cubicBezTo>
                      <a:pt x="70" y="19"/>
                      <a:pt x="42" y="22"/>
                      <a:pt x="13" y="24"/>
                    </a:cubicBezTo>
                    <a:cubicBezTo>
                      <a:pt x="9" y="25"/>
                      <a:pt x="0" y="26"/>
                      <a:pt x="9" y="34"/>
                    </a:cubicBezTo>
                    <a:cubicBezTo>
                      <a:pt x="21" y="44"/>
                      <a:pt x="43" y="43"/>
                      <a:pt x="57" y="52"/>
                    </a:cubicBezTo>
                    <a:cubicBezTo>
                      <a:pt x="75" y="80"/>
                      <a:pt x="104" y="73"/>
                      <a:pt x="135" y="74"/>
                    </a:cubicBezTo>
                    <a:cubicBezTo>
                      <a:pt x="153" y="73"/>
                      <a:pt x="159" y="73"/>
                      <a:pt x="175" y="68"/>
                    </a:cubicBezTo>
                    <a:cubicBezTo>
                      <a:pt x="179" y="67"/>
                      <a:pt x="187" y="64"/>
                      <a:pt x="187" y="64"/>
                    </a:cubicBezTo>
                    <a:cubicBezTo>
                      <a:pt x="194" y="53"/>
                      <a:pt x="184" y="49"/>
                      <a:pt x="175" y="44"/>
                    </a:cubicBezTo>
                    <a:cubicBezTo>
                      <a:pt x="171" y="42"/>
                      <a:pt x="163" y="36"/>
                      <a:pt x="163" y="36"/>
                    </a:cubicBezTo>
                    <a:cubicBezTo>
                      <a:pt x="140" y="41"/>
                      <a:pt x="147" y="38"/>
                      <a:pt x="129" y="26"/>
                    </a:cubicBezTo>
                    <a:cubicBezTo>
                      <a:pt x="123" y="17"/>
                      <a:pt x="107" y="0"/>
                      <a:pt x="97" y="1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4" name="Freeform 14"/>
              <p:cNvSpPr>
                <a:spLocks noChangeArrowheads="1"/>
              </p:cNvSpPr>
              <p:nvPr/>
            </p:nvSpPr>
            <p:spPr bwMode="auto">
              <a:xfrm>
                <a:off x="1204" y="110"/>
                <a:ext cx="268" cy="178"/>
              </a:xfrm>
              <a:custGeom>
                <a:avLst/>
                <a:gdLst>
                  <a:gd name="T0" fmla="*/ 28 w 310"/>
                  <a:gd name="T1" fmla="*/ 1 h 254"/>
                  <a:gd name="T2" fmla="*/ 22 w 310"/>
                  <a:gd name="T3" fmla="*/ 3 h 254"/>
                  <a:gd name="T4" fmla="*/ 9 w 310"/>
                  <a:gd name="T5" fmla="*/ 4 h 254"/>
                  <a:gd name="T6" fmla="*/ 22 w 310"/>
                  <a:gd name="T7" fmla="*/ 9 h 254"/>
                  <a:gd name="T8" fmla="*/ 33 w 310"/>
                  <a:gd name="T9" fmla="*/ 10 h 254"/>
                  <a:gd name="T10" fmla="*/ 43 w 310"/>
                  <a:gd name="T11" fmla="*/ 12 h 254"/>
                  <a:gd name="T12" fmla="*/ 53 w 310"/>
                  <a:gd name="T13" fmla="*/ 10 h 254"/>
                  <a:gd name="T14" fmla="*/ 60 w 310"/>
                  <a:gd name="T15" fmla="*/ 13 h 254"/>
                  <a:gd name="T16" fmla="*/ 63 w 310"/>
                  <a:gd name="T17" fmla="*/ 15 h 254"/>
                  <a:gd name="T18" fmla="*/ 48 w 310"/>
                  <a:gd name="T19" fmla="*/ 18 h 254"/>
                  <a:gd name="T20" fmla="*/ 37 w 310"/>
                  <a:gd name="T21" fmla="*/ 20 h 254"/>
                  <a:gd name="T22" fmla="*/ 29 w 310"/>
                  <a:gd name="T23" fmla="*/ 20 h 254"/>
                  <a:gd name="T24" fmla="*/ 23 w 310"/>
                  <a:gd name="T25" fmla="*/ 20 h 254"/>
                  <a:gd name="T26" fmla="*/ 18 w 310"/>
                  <a:gd name="T27" fmla="*/ 22 h 254"/>
                  <a:gd name="T28" fmla="*/ 16 w 310"/>
                  <a:gd name="T29" fmla="*/ 24 h 254"/>
                  <a:gd name="T30" fmla="*/ 30 w 310"/>
                  <a:gd name="T31" fmla="*/ 25 h 254"/>
                  <a:gd name="T32" fmla="*/ 40 w 310"/>
                  <a:gd name="T33" fmla="*/ 24 h 254"/>
                  <a:gd name="T34" fmla="*/ 48 w 310"/>
                  <a:gd name="T35" fmla="*/ 27 h 254"/>
                  <a:gd name="T36" fmla="*/ 53 w 310"/>
                  <a:gd name="T37" fmla="*/ 28 h 254"/>
                  <a:gd name="T38" fmla="*/ 58 w 310"/>
                  <a:gd name="T39" fmla="*/ 28 h 254"/>
                  <a:gd name="T40" fmla="*/ 64 w 310"/>
                  <a:gd name="T41" fmla="*/ 29 h 254"/>
                  <a:gd name="T42" fmla="*/ 75 w 310"/>
                  <a:gd name="T43" fmla="*/ 28 h 254"/>
                  <a:gd name="T44" fmla="*/ 85 w 310"/>
                  <a:gd name="T45" fmla="*/ 28 h 254"/>
                  <a:gd name="T46" fmla="*/ 96 w 310"/>
                  <a:gd name="T47" fmla="*/ 25 h 254"/>
                  <a:gd name="T48" fmla="*/ 94 w 310"/>
                  <a:gd name="T49" fmla="*/ 22 h 254"/>
                  <a:gd name="T50" fmla="*/ 91 w 310"/>
                  <a:gd name="T51" fmla="*/ 20 h 254"/>
                  <a:gd name="T52" fmla="*/ 97 w 310"/>
                  <a:gd name="T53" fmla="*/ 20 h 254"/>
                  <a:gd name="T54" fmla="*/ 102 w 310"/>
                  <a:gd name="T55" fmla="*/ 22 h 254"/>
                  <a:gd name="T56" fmla="*/ 103 w 310"/>
                  <a:gd name="T57" fmla="*/ 24 h 254"/>
                  <a:gd name="T58" fmla="*/ 109 w 310"/>
                  <a:gd name="T59" fmla="*/ 23 h 254"/>
                  <a:gd name="T60" fmla="*/ 126 w 310"/>
                  <a:gd name="T61" fmla="*/ 20 h 254"/>
                  <a:gd name="T62" fmla="*/ 122 w 310"/>
                  <a:gd name="T63" fmla="*/ 18 h 254"/>
                  <a:gd name="T64" fmla="*/ 108 w 310"/>
                  <a:gd name="T65" fmla="*/ 14 h 254"/>
                  <a:gd name="T66" fmla="*/ 111 w 310"/>
                  <a:gd name="T67" fmla="*/ 13 h 254"/>
                  <a:gd name="T68" fmla="*/ 116 w 310"/>
                  <a:gd name="T69" fmla="*/ 13 h 254"/>
                  <a:gd name="T70" fmla="*/ 105 w 310"/>
                  <a:gd name="T71" fmla="*/ 8 h 254"/>
                  <a:gd name="T72" fmla="*/ 97 w 310"/>
                  <a:gd name="T73" fmla="*/ 7 h 254"/>
                  <a:gd name="T74" fmla="*/ 93 w 310"/>
                  <a:gd name="T75" fmla="*/ 6 h 254"/>
                  <a:gd name="T76" fmla="*/ 84 w 310"/>
                  <a:gd name="T77" fmla="*/ 4 h 254"/>
                  <a:gd name="T78" fmla="*/ 64 w 310"/>
                  <a:gd name="T79" fmla="*/ 6 h 254"/>
                  <a:gd name="T80" fmla="*/ 69 w 310"/>
                  <a:gd name="T81" fmla="*/ 3 h 254"/>
                  <a:gd name="T82" fmla="*/ 58 w 310"/>
                  <a:gd name="T83" fmla="*/ 2 h 254"/>
                  <a:gd name="T84" fmla="*/ 50 w 310"/>
                  <a:gd name="T85" fmla="*/ 2 h 254"/>
                  <a:gd name="T86" fmla="*/ 28 w 310"/>
                  <a:gd name="T87" fmla="*/ 1 h 254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310"/>
                  <a:gd name="T133" fmla="*/ 0 h 254"/>
                  <a:gd name="T134" fmla="*/ 310 w 310"/>
                  <a:gd name="T135" fmla="*/ 254 h 254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310" h="254">
                    <a:moveTo>
                      <a:pt x="67" y="9"/>
                    </a:moveTo>
                    <a:cubicBezTo>
                      <a:pt x="63" y="15"/>
                      <a:pt x="51" y="23"/>
                      <a:pt x="51" y="23"/>
                    </a:cubicBezTo>
                    <a:cubicBezTo>
                      <a:pt x="43" y="34"/>
                      <a:pt x="33" y="35"/>
                      <a:pt x="21" y="39"/>
                    </a:cubicBezTo>
                    <a:cubicBezTo>
                      <a:pt x="0" y="71"/>
                      <a:pt x="30" y="74"/>
                      <a:pt x="53" y="77"/>
                    </a:cubicBezTo>
                    <a:cubicBezTo>
                      <a:pt x="61" y="89"/>
                      <a:pt x="63" y="87"/>
                      <a:pt x="79" y="85"/>
                    </a:cubicBezTo>
                    <a:cubicBezTo>
                      <a:pt x="88" y="88"/>
                      <a:pt x="93" y="96"/>
                      <a:pt x="103" y="99"/>
                    </a:cubicBezTo>
                    <a:cubicBezTo>
                      <a:pt x="117" y="96"/>
                      <a:pt x="116" y="89"/>
                      <a:pt x="127" y="85"/>
                    </a:cubicBezTo>
                    <a:cubicBezTo>
                      <a:pt x="134" y="90"/>
                      <a:pt x="138" y="94"/>
                      <a:pt x="143" y="101"/>
                    </a:cubicBezTo>
                    <a:cubicBezTo>
                      <a:pt x="140" y="116"/>
                      <a:pt x="134" y="117"/>
                      <a:pt x="149" y="127"/>
                    </a:cubicBezTo>
                    <a:cubicBezTo>
                      <a:pt x="161" y="144"/>
                      <a:pt x="126" y="147"/>
                      <a:pt x="115" y="151"/>
                    </a:cubicBezTo>
                    <a:cubicBezTo>
                      <a:pt x="109" y="160"/>
                      <a:pt x="100" y="169"/>
                      <a:pt x="89" y="173"/>
                    </a:cubicBezTo>
                    <a:cubicBezTo>
                      <a:pt x="81" y="172"/>
                      <a:pt x="76" y="171"/>
                      <a:pt x="69" y="169"/>
                    </a:cubicBezTo>
                    <a:cubicBezTo>
                      <a:pt x="65" y="168"/>
                      <a:pt x="57" y="165"/>
                      <a:pt x="57" y="165"/>
                    </a:cubicBezTo>
                    <a:cubicBezTo>
                      <a:pt x="46" y="169"/>
                      <a:pt x="46" y="177"/>
                      <a:pt x="43" y="187"/>
                    </a:cubicBezTo>
                    <a:cubicBezTo>
                      <a:pt x="42" y="191"/>
                      <a:pt x="39" y="199"/>
                      <a:pt x="39" y="199"/>
                    </a:cubicBezTo>
                    <a:cubicBezTo>
                      <a:pt x="50" y="203"/>
                      <a:pt x="61" y="204"/>
                      <a:pt x="73" y="205"/>
                    </a:cubicBezTo>
                    <a:cubicBezTo>
                      <a:pt x="82" y="203"/>
                      <a:pt x="86" y="201"/>
                      <a:pt x="95" y="203"/>
                    </a:cubicBezTo>
                    <a:cubicBezTo>
                      <a:pt x="107" y="211"/>
                      <a:pt x="111" y="218"/>
                      <a:pt x="115" y="231"/>
                    </a:cubicBezTo>
                    <a:cubicBezTo>
                      <a:pt x="116" y="235"/>
                      <a:pt x="123" y="234"/>
                      <a:pt x="127" y="235"/>
                    </a:cubicBezTo>
                    <a:cubicBezTo>
                      <a:pt x="131" y="236"/>
                      <a:pt x="139" y="239"/>
                      <a:pt x="139" y="239"/>
                    </a:cubicBezTo>
                    <a:cubicBezTo>
                      <a:pt x="144" y="246"/>
                      <a:pt x="147" y="248"/>
                      <a:pt x="155" y="251"/>
                    </a:cubicBezTo>
                    <a:cubicBezTo>
                      <a:pt x="169" y="250"/>
                      <a:pt x="187" y="254"/>
                      <a:pt x="181" y="237"/>
                    </a:cubicBezTo>
                    <a:cubicBezTo>
                      <a:pt x="184" y="220"/>
                      <a:pt x="192" y="228"/>
                      <a:pt x="203" y="235"/>
                    </a:cubicBezTo>
                    <a:cubicBezTo>
                      <a:pt x="224" y="233"/>
                      <a:pt x="224" y="232"/>
                      <a:pt x="229" y="213"/>
                    </a:cubicBezTo>
                    <a:cubicBezTo>
                      <a:pt x="229" y="211"/>
                      <a:pt x="229" y="192"/>
                      <a:pt x="225" y="185"/>
                    </a:cubicBezTo>
                    <a:cubicBezTo>
                      <a:pt x="223" y="181"/>
                      <a:pt x="217" y="173"/>
                      <a:pt x="217" y="173"/>
                    </a:cubicBezTo>
                    <a:cubicBezTo>
                      <a:pt x="220" y="163"/>
                      <a:pt x="224" y="165"/>
                      <a:pt x="233" y="167"/>
                    </a:cubicBezTo>
                    <a:cubicBezTo>
                      <a:pt x="240" y="172"/>
                      <a:pt x="242" y="175"/>
                      <a:pt x="245" y="183"/>
                    </a:cubicBezTo>
                    <a:cubicBezTo>
                      <a:pt x="246" y="188"/>
                      <a:pt x="244" y="193"/>
                      <a:pt x="247" y="197"/>
                    </a:cubicBezTo>
                    <a:cubicBezTo>
                      <a:pt x="250" y="201"/>
                      <a:pt x="256" y="194"/>
                      <a:pt x="261" y="193"/>
                    </a:cubicBezTo>
                    <a:cubicBezTo>
                      <a:pt x="276" y="188"/>
                      <a:pt x="290" y="178"/>
                      <a:pt x="303" y="169"/>
                    </a:cubicBezTo>
                    <a:cubicBezTo>
                      <a:pt x="310" y="158"/>
                      <a:pt x="302" y="153"/>
                      <a:pt x="293" y="147"/>
                    </a:cubicBezTo>
                    <a:cubicBezTo>
                      <a:pt x="281" y="129"/>
                      <a:pt x="283" y="126"/>
                      <a:pt x="259" y="123"/>
                    </a:cubicBezTo>
                    <a:cubicBezTo>
                      <a:pt x="256" y="115"/>
                      <a:pt x="257" y="111"/>
                      <a:pt x="265" y="107"/>
                    </a:cubicBezTo>
                    <a:cubicBezTo>
                      <a:pt x="269" y="105"/>
                      <a:pt x="277" y="103"/>
                      <a:pt x="277" y="103"/>
                    </a:cubicBezTo>
                    <a:cubicBezTo>
                      <a:pt x="287" y="88"/>
                      <a:pt x="269" y="66"/>
                      <a:pt x="253" y="63"/>
                    </a:cubicBezTo>
                    <a:cubicBezTo>
                      <a:pt x="239" y="60"/>
                      <a:pt x="244" y="62"/>
                      <a:pt x="233" y="59"/>
                    </a:cubicBezTo>
                    <a:cubicBezTo>
                      <a:pt x="229" y="58"/>
                      <a:pt x="221" y="55"/>
                      <a:pt x="221" y="55"/>
                    </a:cubicBezTo>
                    <a:cubicBezTo>
                      <a:pt x="200" y="60"/>
                      <a:pt x="217" y="38"/>
                      <a:pt x="201" y="33"/>
                    </a:cubicBezTo>
                    <a:cubicBezTo>
                      <a:pt x="185" y="35"/>
                      <a:pt x="169" y="36"/>
                      <a:pt x="155" y="45"/>
                    </a:cubicBezTo>
                    <a:cubicBezTo>
                      <a:pt x="145" y="30"/>
                      <a:pt x="152" y="30"/>
                      <a:pt x="167" y="25"/>
                    </a:cubicBezTo>
                    <a:cubicBezTo>
                      <a:pt x="163" y="10"/>
                      <a:pt x="155" y="15"/>
                      <a:pt x="139" y="17"/>
                    </a:cubicBezTo>
                    <a:cubicBezTo>
                      <a:pt x="131" y="20"/>
                      <a:pt x="127" y="22"/>
                      <a:pt x="119" y="19"/>
                    </a:cubicBezTo>
                    <a:cubicBezTo>
                      <a:pt x="106" y="0"/>
                      <a:pt x="74" y="29"/>
                      <a:pt x="67" y="9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5" name="Freeform 15"/>
              <p:cNvSpPr>
                <a:spLocks noChangeArrowheads="1"/>
              </p:cNvSpPr>
              <p:nvPr/>
            </p:nvSpPr>
            <p:spPr bwMode="auto">
              <a:xfrm>
                <a:off x="1202" y="34"/>
                <a:ext cx="51" cy="34"/>
              </a:xfrm>
              <a:custGeom>
                <a:avLst/>
                <a:gdLst>
                  <a:gd name="T0" fmla="*/ 10 w 59"/>
                  <a:gd name="T1" fmla="*/ 0 h 50"/>
                  <a:gd name="T2" fmla="*/ 0 w 59"/>
                  <a:gd name="T3" fmla="*/ 1 h 50"/>
                  <a:gd name="T4" fmla="*/ 12 w 59"/>
                  <a:gd name="T5" fmla="*/ 3 h 50"/>
                  <a:gd name="T6" fmla="*/ 19 w 59"/>
                  <a:gd name="T7" fmla="*/ 5 h 50"/>
                  <a:gd name="T8" fmla="*/ 24 w 59"/>
                  <a:gd name="T9" fmla="*/ 3 h 50"/>
                  <a:gd name="T10" fmla="*/ 19 w 59"/>
                  <a:gd name="T11" fmla="*/ 1 h 50"/>
                  <a:gd name="T12" fmla="*/ 10 w 59"/>
                  <a:gd name="T13" fmla="*/ 0 h 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9"/>
                  <a:gd name="T22" fmla="*/ 0 h 50"/>
                  <a:gd name="T23" fmla="*/ 59 w 59"/>
                  <a:gd name="T24" fmla="*/ 50 h 5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9" h="50">
                    <a:moveTo>
                      <a:pt x="26" y="0"/>
                    </a:moveTo>
                    <a:cubicBezTo>
                      <a:pt x="13" y="2"/>
                      <a:pt x="7" y="0"/>
                      <a:pt x="0" y="10"/>
                    </a:cubicBezTo>
                    <a:cubicBezTo>
                      <a:pt x="4" y="22"/>
                      <a:pt x="18" y="36"/>
                      <a:pt x="30" y="40"/>
                    </a:cubicBezTo>
                    <a:cubicBezTo>
                      <a:pt x="37" y="42"/>
                      <a:pt x="48" y="50"/>
                      <a:pt x="48" y="50"/>
                    </a:cubicBezTo>
                    <a:cubicBezTo>
                      <a:pt x="57" y="44"/>
                      <a:pt x="55" y="37"/>
                      <a:pt x="58" y="28"/>
                    </a:cubicBezTo>
                    <a:cubicBezTo>
                      <a:pt x="55" y="11"/>
                      <a:pt x="59" y="18"/>
                      <a:pt x="44" y="8"/>
                    </a:cubicBezTo>
                    <a:cubicBezTo>
                      <a:pt x="42" y="6"/>
                      <a:pt x="26" y="5"/>
                      <a:pt x="26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6" name="Freeform 16"/>
              <p:cNvSpPr>
                <a:spLocks noChangeArrowheads="1"/>
              </p:cNvSpPr>
              <p:nvPr/>
            </p:nvSpPr>
            <p:spPr bwMode="auto">
              <a:xfrm>
                <a:off x="1105" y="99"/>
                <a:ext cx="75" cy="39"/>
              </a:xfrm>
              <a:custGeom>
                <a:avLst/>
                <a:gdLst>
                  <a:gd name="T0" fmla="*/ 19 w 86"/>
                  <a:gd name="T1" fmla="*/ 1 h 57"/>
                  <a:gd name="T2" fmla="*/ 10 w 86"/>
                  <a:gd name="T3" fmla="*/ 2 h 57"/>
                  <a:gd name="T4" fmla="*/ 3 w 86"/>
                  <a:gd name="T5" fmla="*/ 2 h 57"/>
                  <a:gd name="T6" fmla="*/ 7 w 86"/>
                  <a:gd name="T7" fmla="*/ 5 h 57"/>
                  <a:gd name="T8" fmla="*/ 33 w 86"/>
                  <a:gd name="T9" fmla="*/ 3 h 57"/>
                  <a:gd name="T10" fmla="*/ 38 w 86"/>
                  <a:gd name="T11" fmla="*/ 1 h 57"/>
                  <a:gd name="T12" fmla="*/ 25 w 86"/>
                  <a:gd name="T13" fmla="*/ 1 h 57"/>
                  <a:gd name="T14" fmla="*/ 19 w 86"/>
                  <a:gd name="T15" fmla="*/ 1 h 5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86"/>
                  <a:gd name="T25" fmla="*/ 0 h 57"/>
                  <a:gd name="T26" fmla="*/ 86 w 86"/>
                  <a:gd name="T27" fmla="*/ 57 h 5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86" h="57">
                    <a:moveTo>
                      <a:pt x="44" y="7"/>
                    </a:moveTo>
                    <a:cubicBezTo>
                      <a:pt x="39" y="14"/>
                      <a:pt x="31" y="20"/>
                      <a:pt x="24" y="25"/>
                    </a:cubicBezTo>
                    <a:cubicBezTo>
                      <a:pt x="16" y="19"/>
                      <a:pt x="12" y="22"/>
                      <a:pt x="4" y="27"/>
                    </a:cubicBezTo>
                    <a:cubicBezTo>
                      <a:pt x="0" y="38"/>
                      <a:pt x="4" y="53"/>
                      <a:pt x="16" y="57"/>
                    </a:cubicBezTo>
                    <a:cubicBezTo>
                      <a:pt x="33" y="51"/>
                      <a:pt x="60" y="45"/>
                      <a:pt x="74" y="35"/>
                    </a:cubicBezTo>
                    <a:cubicBezTo>
                      <a:pt x="78" y="29"/>
                      <a:pt x="86" y="17"/>
                      <a:pt x="86" y="17"/>
                    </a:cubicBezTo>
                    <a:cubicBezTo>
                      <a:pt x="80" y="0"/>
                      <a:pt x="74" y="5"/>
                      <a:pt x="56" y="7"/>
                    </a:cubicBezTo>
                    <a:cubicBezTo>
                      <a:pt x="43" y="11"/>
                      <a:pt x="44" y="15"/>
                      <a:pt x="44" y="7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7" name="Freeform 17"/>
              <p:cNvSpPr>
                <a:spLocks noChangeArrowheads="1"/>
              </p:cNvSpPr>
              <p:nvPr/>
            </p:nvSpPr>
            <p:spPr bwMode="auto">
              <a:xfrm>
                <a:off x="1184" y="107"/>
                <a:ext cx="62" cy="23"/>
              </a:xfrm>
              <a:custGeom>
                <a:avLst/>
                <a:gdLst>
                  <a:gd name="T0" fmla="*/ 15 w 73"/>
                  <a:gd name="T1" fmla="*/ 0 h 34"/>
                  <a:gd name="T2" fmla="*/ 3 w 73"/>
                  <a:gd name="T3" fmla="*/ 1 h 34"/>
                  <a:gd name="T4" fmla="*/ 8 w 73"/>
                  <a:gd name="T5" fmla="*/ 3 h 34"/>
                  <a:gd name="T6" fmla="*/ 19 w 73"/>
                  <a:gd name="T7" fmla="*/ 3 h 34"/>
                  <a:gd name="T8" fmla="*/ 24 w 73"/>
                  <a:gd name="T9" fmla="*/ 2 h 34"/>
                  <a:gd name="T10" fmla="*/ 15 w 73"/>
                  <a:gd name="T11" fmla="*/ 0 h 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34"/>
                  <a:gd name="T20" fmla="*/ 73 w 73"/>
                  <a:gd name="T21" fmla="*/ 34 h 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34">
                    <a:moveTo>
                      <a:pt x="40" y="0"/>
                    </a:moveTo>
                    <a:cubicBezTo>
                      <a:pt x="30" y="6"/>
                      <a:pt x="20" y="10"/>
                      <a:pt x="10" y="16"/>
                    </a:cubicBezTo>
                    <a:cubicBezTo>
                      <a:pt x="0" y="31"/>
                      <a:pt x="13" y="30"/>
                      <a:pt x="24" y="34"/>
                    </a:cubicBezTo>
                    <a:cubicBezTo>
                      <a:pt x="44" y="31"/>
                      <a:pt x="35" y="34"/>
                      <a:pt x="52" y="28"/>
                    </a:cubicBezTo>
                    <a:cubicBezTo>
                      <a:pt x="57" y="26"/>
                      <a:pt x="64" y="20"/>
                      <a:pt x="64" y="20"/>
                    </a:cubicBezTo>
                    <a:cubicBezTo>
                      <a:pt x="73" y="7"/>
                      <a:pt x="48" y="8"/>
                      <a:pt x="40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8" name="Freeform 18"/>
              <p:cNvSpPr>
                <a:spLocks noChangeArrowheads="1"/>
              </p:cNvSpPr>
              <p:nvPr/>
            </p:nvSpPr>
            <p:spPr bwMode="auto">
              <a:xfrm>
                <a:off x="1150" y="73"/>
                <a:ext cx="74" cy="32"/>
              </a:xfrm>
              <a:custGeom>
                <a:avLst/>
                <a:gdLst>
                  <a:gd name="T0" fmla="*/ 25 w 85"/>
                  <a:gd name="T1" fmla="*/ 1 h 45"/>
                  <a:gd name="T2" fmla="*/ 12 w 85"/>
                  <a:gd name="T3" fmla="*/ 1 h 45"/>
                  <a:gd name="T4" fmla="*/ 0 w 85"/>
                  <a:gd name="T5" fmla="*/ 2 h 45"/>
                  <a:gd name="T6" fmla="*/ 17 w 85"/>
                  <a:gd name="T7" fmla="*/ 4 h 45"/>
                  <a:gd name="T8" fmla="*/ 28 w 85"/>
                  <a:gd name="T9" fmla="*/ 5 h 45"/>
                  <a:gd name="T10" fmla="*/ 37 w 85"/>
                  <a:gd name="T11" fmla="*/ 2 h 45"/>
                  <a:gd name="T12" fmla="*/ 36 w 85"/>
                  <a:gd name="T13" fmla="*/ 1 h 45"/>
                  <a:gd name="T14" fmla="*/ 28 w 85"/>
                  <a:gd name="T15" fmla="*/ 0 h 45"/>
                  <a:gd name="T16" fmla="*/ 25 w 85"/>
                  <a:gd name="T17" fmla="*/ 1 h 4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5"/>
                  <a:gd name="T28" fmla="*/ 0 h 45"/>
                  <a:gd name="T29" fmla="*/ 85 w 85"/>
                  <a:gd name="T30" fmla="*/ 45 h 4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5" h="45">
                    <a:moveTo>
                      <a:pt x="58" y="10"/>
                    </a:moveTo>
                    <a:cubicBezTo>
                      <a:pt x="39" y="16"/>
                      <a:pt x="45" y="10"/>
                      <a:pt x="28" y="4"/>
                    </a:cubicBezTo>
                    <a:cubicBezTo>
                      <a:pt x="7" y="6"/>
                      <a:pt x="5" y="2"/>
                      <a:pt x="0" y="18"/>
                    </a:cubicBezTo>
                    <a:cubicBezTo>
                      <a:pt x="5" y="34"/>
                      <a:pt x="26" y="31"/>
                      <a:pt x="40" y="32"/>
                    </a:cubicBezTo>
                    <a:cubicBezTo>
                      <a:pt x="50" y="42"/>
                      <a:pt x="49" y="45"/>
                      <a:pt x="64" y="40"/>
                    </a:cubicBezTo>
                    <a:cubicBezTo>
                      <a:pt x="69" y="32"/>
                      <a:pt x="77" y="25"/>
                      <a:pt x="84" y="18"/>
                    </a:cubicBezTo>
                    <a:cubicBezTo>
                      <a:pt x="83" y="14"/>
                      <a:pt x="85" y="9"/>
                      <a:pt x="82" y="6"/>
                    </a:cubicBezTo>
                    <a:cubicBezTo>
                      <a:pt x="78" y="1"/>
                      <a:pt x="64" y="0"/>
                      <a:pt x="64" y="0"/>
                    </a:cubicBezTo>
                    <a:cubicBezTo>
                      <a:pt x="56" y="3"/>
                      <a:pt x="47" y="21"/>
                      <a:pt x="58" y="1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9" name="Freeform 19"/>
              <p:cNvSpPr>
                <a:spLocks noChangeArrowheads="1"/>
              </p:cNvSpPr>
              <p:nvPr/>
            </p:nvSpPr>
            <p:spPr bwMode="auto">
              <a:xfrm>
                <a:off x="1119" y="43"/>
                <a:ext cx="51" cy="22"/>
              </a:xfrm>
              <a:custGeom>
                <a:avLst/>
                <a:gdLst>
                  <a:gd name="T0" fmla="*/ 8 w 58"/>
                  <a:gd name="T1" fmla="*/ 1 h 31"/>
                  <a:gd name="T2" fmla="*/ 0 w 58"/>
                  <a:gd name="T3" fmla="*/ 2 h 31"/>
                  <a:gd name="T4" fmla="*/ 10 w 58"/>
                  <a:gd name="T5" fmla="*/ 4 h 31"/>
                  <a:gd name="T6" fmla="*/ 13 w 58"/>
                  <a:gd name="T7" fmla="*/ 3 h 31"/>
                  <a:gd name="T8" fmla="*/ 24 w 58"/>
                  <a:gd name="T9" fmla="*/ 1 h 31"/>
                  <a:gd name="T10" fmla="*/ 20 w 58"/>
                  <a:gd name="T11" fmla="*/ 0 h 31"/>
                  <a:gd name="T12" fmla="*/ 8 w 58"/>
                  <a:gd name="T13" fmla="*/ 1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8"/>
                  <a:gd name="T22" fmla="*/ 0 h 31"/>
                  <a:gd name="T23" fmla="*/ 58 w 58"/>
                  <a:gd name="T24" fmla="*/ 31 h 3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8" h="31">
                    <a:moveTo>
                      <a:pt x="16" y="4"/>
                    </a:moveTo>
                    <a:cubicBezTo>
                      <a:pt x="2" y="13"/>
                      <a:pt x="7" y="8"/>
                      <a:pt x="0" y="18"/>
                    </a:cubicBezTo>
                    <a:cubicBezTo>
                      <a:pt x="5" y="26"/>
                      <a:pt x="11" y="25"/>
                      <a:pt x="20" y="28"/>
                    </a:cubicBezTo>
                    <a:cubicBezTo>
                      <a:pt x="36" y="23"/>
                      <a:pt x="17" y="31"/>
                      <a:pt x="28" y="20"/>
                    </a:cubicBezTo>
                    <a:cubicBezTo>
                      <a:pt x="33" y="15"/>
                      <a:pt x="46" y="13"/>
                      <a:pt x="52" y="12"/>
                    </a:cubicBezTo>
                    <a:cubicBezTo>
                      <a:pt x="58" y="3"/>
                      <a:pt x="53" y="3"/>
                      <a:pt x="44" y="0"/>
                    </a:cubicBezTo>
                    <a:cubicBezTo>
                      <a:pt x="38" y="1"/>
                      <a:pt x="20" y="8"/>
                      <a:pt x="16" y="4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0" name="Freeform 20"/>
              <p:cNvSpPr>
                <a:spLocks noChangeArrowheads="1"/>
              </p:cNvSpPr>
              <p:nvPr/>
            </p:nvSpPr>
            <p:spPr bwMode="auto">
              <a:xfrm>
                <a:off x="1250" y="46"/>
                <a:ext cx="131" cy="72"/>
              </a:xfrm>
              <a:custGeom>
                <a:avLst/>
                <a:gdLst>
                  <a:gd name="T0" fmla="*/ 16 w 152"/>
                  <a:gd name="T1" fmla="*/ 0 h 102"/>
                  <a:gd name="T2" fmla="*/ 6 w 152"/>
                  <a:gd name="T3" fmla="*/ 1 h 102"/>
                  <a:gd name="T4" fmla="*/ 3 w 152"/>
                  <a:gd name="T5" fmla="*/ 4 h 102"/>
                  <a:gd name="T6" fmla="*/ 5 w 152"/>
                  <a:gd name="T7" fmla="*/ 7 h 102"/>
                  <a:gd name="T8" fmla="*/ 0 w 152"/>
                  <a:gd name="T9" fmla="*/ 9 h 102"/>
                  <a:gd name="T10" fmla="*/ 22 w 152"/>
                  <a:gd name="T11" fmla="*/ 11 h 102"/>
                  <a:gd name="T12" fmla="*/ 34 w 152"/>
                  <a:gd name="T13" fmla="*/ 11 h 102"/>
                  <a:gd name="T14" fmla="*/ 62 w 152"/>
                  <a:gd name="T15" fmla="*/ 11 h 102"/>
                  <a:gd name="T16" fmla="*/ 31 w 152"/>
                  <a:gd name="T17" fmla="*/ 9 h 102"/>
                  <a:gd name="T18" fmla="*/ 22 w 152"/>
                  <a:gd name="T19" fmla="*/ 8 h 102"/>
                  <a:gd name="T20" fmla="*/ 18 w 152"/>
                  <a:gd name="T21" fmla="*/ 6 h 102"/>
                  <a:gd name="T22" fmla="*/ 21 w 152"/>
                  <a:gd name="T23" fmla="*/ 4 h 102"/>
                  <a:gd name="T24" fmla="*/ 16 w 152"/>
                  <a:gd name="T25" fmla="*/ 0 h 10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52"/>
                  <a:gd name="T40" fmla="*/ 0 h 102"/>
                  <a:gd name="T41" fmla="*/ 152 w 152"/>
                  <a:gd name="T42" fmla="*/ 102 h 10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52" h="102">
                    <a:moveTo>
                      <a:pt x="38" y="0"/>
                    </a:moveTo>
                    <a:cubicBezTo>
                      <a:pt x="22" y="5"/>
                      <a:pt x="30" y="3"/>
                      <a:pt x="14" y="6"/>
                    </a:cubicBezTo>
                    <a:cubicBezTo>
                      <a:pt x="18" y="22"/>
                      <a:pt x="22" y="32"/>
                      <a:pt x="4" y="38"/>
                    </a:cubicBezTo>
                    <a:cubicBezTo>
                      <a:pt x="1" y="47"/>
                      <a:pt x="7" y="49"/>
                      <a:pt x="12" y="56"/>
                    </a:cubicBezTo>
                    <a:cubicBezTo>
                      <a:pt x="10" y="65"/>
                      <a:pt x="9" y="69"/>
                      <a:pt x="0" y="72"/>
                    </a:cubicBezTo>
                    <a:cubicBezTo>
                      <a:pt x="5" y="88"/>
                      <a:pt x="45" y="85"/>
                      <a:pt x="56" y="86"/>
                    </a:cubicBezTo>
                    <a:cubicBezTo>
                      <a:pt x="72" y="97"/>
                      <a:pt x="63" y="95"/>
                      <a:pt x="82" y="92"/>
                    </a:cubicBezTo>
                    <a:cubicBezTo>
                      <a:pt x="86" y="92"/>
                      <a:pt x="147" y="102"/>
                      <a:pt x="152" y="86"/>
                    </a:cubicBezTo>
                    <a:cubicBezTo>
                      <a:pt x="123" y="66"/>
                      <a:pt x="128" y="72"/>
                      <a:pt x="76" y="70"/>
                    </a:cubicBezTo>
                    <a:cubicBezTo>
                      <a:pt x="62" y="56"/>
                      <a:pt x="81" y="73"/>
                      <a:pt x="54" y="62"/>
                    </a:cubicBezTo>
                    <a:cubicBezTo>
                      <a:pt x="50" y="60"/>
                      <a:pt x="48" y="55"/>
                      <a:pt x="44" y="52"/>
                    </a:cubicBezTo>
                    <a:cubicBezTo>
                      <a:pt x="41" y="43"/>
                      <a:pt x="42" y="39"/>
                      <a:pt x="50" y="34"/>
                    </a:cubicBezTo>
                    <a:cubicBezTo>
                      <a:pt x="52" y="27"/>
                      <a:pt x="42" y="9"/>
                      <a:pt x="38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1" name="Freeform 21"/>
              <p:cNvSpPr>
                <a:spLocks noChangeArrowheads="1"/>
              </p:cNvSpPr>
              <p:nvPr/>
            </p:nvSpPr>
            <p:spPr bwMode="auto">
              <a:xfrm>
                <a:off x="0" y="275"/>
                <a:ext cx="29" cy="14"/>
              </a:xfrm>
              <a:custGeom>
                <a:avLst/>
                <a:gdLst>
                  <a:gd name="T0" fmla="*/ 13 w 34"/>
                  <a:gd name="T1" fmla="*/ 0 h 20"/>
                  <a:gd name="T2" fmla="*/ 9 w 34"/>
                  <a:gd name="T3" fmla="*/ 3 h 20"/>
                  <a:gd name="T4" fmla="*/ 3 w 34"/>
                  <a:gd name="T5" fmla="*/ 2 h 20"/>
                  <a:gd name="T6" fmla="*/ 3 w 34"/>
                  <a:gd name="T7" fmla="*/ 1 h 20"/>
                  <a:gd name="T8" fmla="*/ 13 w 34"/>
                  <a:gd name="T9" fmla="*/ 0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20"/>
                  <a:gd name="T17" fmla="*/ 34 w 34"/>
                  <a:gd name="T18" fmla="*/ 20 h 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20">
                    <a:moveTo>
                      <a:pt x="34" y="0"/>
                    </a:moveTo>
                    <a:cubicBezTo>
                      <a:pt x="32" y="10"/>
                      <a:pt x="34" y="17"/>
                      <a:pt x="24" y="20"/>
                    </a:cubicBezTo>
                    <a:cubicBezTo>
                      <a:pt x="17" y="19"/>
                      <a:pt x="10" y="20"/>
                      <a:pt x="4" y="18"/>
                    </a:cubicBezTo>
                    <a:cubicBezTo>
                      <a:pt x="0" y="17"/>
                      <a:pt x="2" y="7"/>
                      <a:pt x="4" y="6"/>
                    </a:cubicBezTo>
                    <a:cubicBezTo>
                      <a:pt x="12" y="0"/>
                      <a:pt x="24" y="0"/>
                      <a:pt x="34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2" name="Freeform 22"/>
              <p:cNvSpPr>
                <a:spLocks noChangeArrowheads="1"/>
              </p:cNvSpPr>
              <p:nvPr/>
            </p:nvSpPr>
            <p:spPr bwMode="auto">
              <a:xfrm>
                <a:off x="871" y="753"/>
                <a:ext cx="18" cy="11"/>
              </a:xfrm>
              <a:custGeom>
                <a:avLst/>
                <a:gdLst>
                  <a:gd name="T0" fmla="*/ 3 w 21"/>
                  <a:gd name="T1" fmla="*/ 0 h 16"/>
                  <a:gd name="T2" fmla="*/ 5 w 21"/>
                  <a:gd name="T3" fmla="*/ 2 h 16"/>
                  <a:gd name="T4" fmla="*/ 3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" name="Freeform 23"/>
              <p:cNvSpPr>
                <a:spLocks noChangeArrowheads="1"/>
              </p:cNvSpPr>
              <p:nvPr/>
            </p:nvSpPr>
            <p:spPr bwMode="auto">
              <a:xfrm>
                <a:off x="874" y="776"/>
                <a:ext cx="19" cy="11"/>
              </a:xfrm>
              <a:custGeom>
                <a:avLst/>
                <a:gdLst>
                  <a:gd name="T0" fmla="*/ 3 w 21"/>
                  <a:gd name="T1" fmla="*/ 0 h 16"/>
                  <a:gd name="T2" fmla="*/ 7 w 21"/>
                  <a:gd name="T3" fmla="*/ 2 h 16"/>
                  <a:gd name="T4" fmla="*/ 3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" name="Freeform 24"/>
              <p:cNvSpPr>
                <a:spLocks noChangeArrowheads="1"/>
              </p:cNvSpPr>
              <p:nvPr/>
            </p:nvSpPr>
            <p:spPr bwMode="auto">
              <a:xfrm>
                <a:off x="1109" y="899"/>
                <a:ext cx="17" cy="12"/>
              </a:xfrm>
              <a:custGeom>
                <a:avLst/>
                <a:gdLst>
                  <a:gd name="T0" fmla="*/ 2 w 21"/>
                  <a:gd name="T1" fmla="*/ 0 h 16"/>
                  <a:gd name="T2" fmla="*/ 4 w 21"/>
                  <a:gd name="T3" fmla="*/ 3 h 16"/>
                  <a:gd name="T4" fmla="*/ 2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5" name="Freeform 25"/>
              <p:cNvSpPr>
                <a:spLocks noChangeArrowheads="1"/>
              </p:cNvSpPr>
              <p:nvPr/>
            </p:nvSpPr>
            <p:spPr bwMode="auto">
              <a:xfrm>
                <a:off x="1251" y="447"/>
                <a:ext cx="44" cy="17"/>
              </a:xfrm>
              <a:custGeom>
                <a:avLst/>
                <a:gdLst>
                  <a:gd name="T0" fmla="*/ 5 w 51"/>
                  <a:gd name="T1" fmla="*/ 0 h 24"/>
                  <a:gd name="T2" fmla="*/ 3 w 51"/>
                  <a:gd name="T3" fmla="*/ 2 h 24"/>
                  <a:gd name="T4" fmla="*/ 11 w 51"/>
                  <a:gd name="T5" fmla="*/ 3 h 24"/>
                  <a:gd name="T6" fmla="*/ 14 w 51"/>
                  <a:gd name="T7" fmla="*/ 1 h 24"/>
                  <a:gd name="T8" fmla="*/ 5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6" name="Freeform 26"/>
              <p:cNvSpPr>
                <a:spLocks noChangeArrowheads="1"/>
              </p:cNvSpPr>
              <p:nvPr/>
            </p:nvSpPr>
            <p:spPr bwMode="auto">
              <a:xfrm>
                <a:off x="1136" y="255"/>
                <a:ext cx="44" cy="17"/>
              </a:xfrm>
              <a:custGeom>
                <a:avLst/>
                <a:gdLst>
                  <a:gd name="T0" fmla="*/ 5 w 51"/>
                  <a:gd name="T1" fmla="*/ 0 h 24"/>
                  <a:gd name="T2" fmla="*/ 3 w 51"/>
                  <a:gd name="T3" fmla="*/ 2 h 24"/>
                  <a:gd name="T4" fmla="*/ 11 w 51"/>
                  <a:gd name="T5" fmla="*/ 3 h 24"/>
                  <a:gd name="T6" fmla="*/ 14 w 51"/>
                  <a:gd name="T7" fmla="*/ 1 h 24"/>
                  <a:gd name="T8" fmla="*/ 5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" name="Freeform 27"/>
              <p:cNvSpPr>
                <a:spLocks noChangeArrowheads="1"/>
              </p:cNvSpPr>
              <p:nvPr/>
            </p:nvSpPr>
            <p:spPr bwMode="auto">
              <a:xfrm>
                <a:off x="1211" y="88"/>
                <a:ext cx="45" cy="17"/>
              </a:xfrm>
              <a:custGeom>
                <a:avLst/>
                <a:gdLst>
                  <a:gd name="T0" fmla="*/ 6 w 51"/>
                  <a:gd name="T1" fmla="*/ 0 h 24"/>
                  <a:gd name="T2" fmla="*/ 4 w 51"/>
                  <a:gd name="T3" fmla="*/ 2 h 24"/>
                  <a:gd name="T4" fmla="*/ 13 w 51"/>
                  <a:gd name="T5" fmla="*/ 3 h 24"/>
                  <a:gd name="T6" fmla="*/ 16 w 51"/>
                  <a:gd name="T7" fmla="*/ 1 h 24"/>
                  <a:gd name="T8" fmla="*/ 6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8" name="Freeform 28"/>
              <p:cNvSpPr>
                <a:spLocks noChangeArrowheads="1"/>
              </p:cNvSpPr>
              <p:nvPr/>
            </p:nvSpPr>
            <p:spPr bwMode="auto">
              <a:xfrm>
                <a:off x="1284" y="189"/>
                <a:ext cx="43" cy="17"/>
              </a:xfrm>
              <a:custGeom>
                <a:avLst/>
                <a:gdLst>
                  <a:gd name="T0" fmla="*/ 5 w 51"/>
                  <a:gd name="T1" fmla="*/ 0 h 24"/>
                  <a:gd name="T2" fmla="*/ 3 w 51"/>
                  <a:gd name="T3" fmla="*/ 2 h 24"/>
                  <a:gd name="T4" fmla="*/ 9 w 51"/>
                  <a:gd name="T5" fmla="*/ 3 h 24"/>
                  <a:gd name="T6" fmla="*/ 12 w 51"/>
                  <a:gd name="T7" fmla="*/ 1 h 24"/>
                  <a:gd name="T8" fmla="*/ 5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9" name="Freeform 29"/>
              <p:cNvSpPr>
                <a:spLocks noChangeArrowheads="1"/>
              </p:cNvSpPr>
              <p:nvPr/>
            </p:nvSpPr>
            <p:spPr bwMode="auto">
              <a:xfrm>
                <a:off x="1302" y="0"/>
                <a:ext cx="801" cy="323"/>
              </a:xfrm>
              <a:custGeom>
                <a:avLst/>
                <a:gdLst>
                  <a:gd name="T0" fmla="*/ 12 w 929"/>
                  <a:gd name="T1" fmla="*/ 6 h 462"/>
                  <a:gd name="T2" fmla="*/ 3 w 929"/>
                  <a:gd name="T3" fmla="*/ 10 h 462"/>
                  <a:gd name="T4" fmla="*/ 15 w 929"/>
                  <a:gd name="T5" fmla="*/ 12 h 462"/>
                  <a:gd name="T6" fmla="*/ 7 w 929"/>
                  <a:gd name="T7" fmla="*/ 14 h 462"/>
                  <a:gd name="T8" fmla="*/ 43 w 929"/>
                  <a:gd name="T9" fmla="*/ 15 h 462"/>
                  <a:gd name="T10" fmla="*/ 58 w 929"/>
                  <a:gd name="T11" fmla="*/ 15 h 462"/>
                  <a:gd name="T12" fmla="*/ 103 w 929"/>
                  <a:gd name="T13" fmla="*/ 9 h 462"/>
                  <a:gd name="T14" fmla="*/ 123 w 929"/>
                  <a:gd name="T15" fmla="*/ 7 h 462"/>
                  <a:gd name="T16" fmla="*/ 133 w 929"/>
                  <a:gd name="T17" fmla="*/ 9 h 462"/>
                  <a:gd name="T18" fmla="*/ 112 w 929"/>
                  <a:gd name="T19" fmla="*/ 10 h 462"/>
                  <a:gd name="T20" fmla="*/ 100 w 929"/>
                  <a:gd name="T21" fmla="*/ 13 h 462"/>
                  <a:gd name="T22" fmla="*/ 105 w 929"/>
                  <a:gd name="T23" fmla="*/ 14 h 462"/>
                  <a:gd name="T24" fmla="*/ 106 w 929"/>
                  <a:gd name="T25" fmla="*/ 19 h 462"/>
                  <a:gd name="T26" fmla="*/ 143 w 929"/>
                  <a:gd name="T27" fmla="*/ 22 h 462"/>
                  <a:gd name="T28" fmla="*/ 138 w 929"/>
                  <a:gd name="T29" fmla="*/ 24 h 462"/>
                  <a:gd name="T30" fmla="*/ 151 w 929"/>
                  <a:gd name="T31" fmla="*/ 29 h 462"/>
                  <a:gd name="T32" fmla="*/ 143 w 929"/>
                  <a:gd name="T33" fmla="*/ 31 h 462"/>
                  <a:gd name="T34" fmla="*/ 133 w 929"/>
                  <a:gd name="T35" fmla="*/ 35 h 462"/>
                  <a:gd name="T36" fmla="*/ 121 w 929"/>
                  <a:gd name="T37" fmla="*/ 38 h 462"/>
                  <a:gd name="T38" fmla="*/ 120 w 929"/>
                  <a:gd name="T39" fmla="*/ 50 h 462"/>
                  <a:gd name="T40" fmla="*/ 137 w 929"/>
                  <a:gd name="T41" fmla="*/ 52 h 462"/>
                  <a:gd name="T42" fmla="*/ 160 w 929"/>
                  <a:gd name="T43" fmla="*/ 52 h 462"/>
                  <a:gd name="T44" fmla="*/ 170 w 929"/>
                  <a:gd name="T45" fmla="*/ 50 h 462"/>
                  <a:gd name="T46" fmla="*/ 208 w 929"/>
                  <a:gd name="T47" fmla="*/ 41 h 462"/>
                  <a:gd name="T48" fmla="*/ 235 w 929"/>
                  <a:gd name="T49" fmla="*/ 39 h 462"/>
                  <a:gd name="T50" fmla="*/ 266 w 929"/>
                  <a:gd name="T51" fmla="*/ 36 h 462"/>
                  <a:gd name="T52" fmla="*/ 295 w 929"/>
                  <a:gd name="T53" fmla="*/ 34 h 462"/>
                  <a:gd name="T54" fmla="*/ 313 w 929"/>
                  <a:gd name="T55" fmla="*/ 30 h 462"/>
                  <a:gd name="T56" fmla="*/ 329 w 929"/>
                  <a:gd name="T57" fmla="*/ 24 h 462"/>
                  <a:gd name="T58" fmla="*/ 329 w 929"/>
                  <a:gd name="T59" fmla="*/ 18 h 462"/>
                  <a:gd name="T60" fmla="*/ 329 w 929"/>
                  <a:gd name="T61" fmla="*/ 15 h 462"/>
                  <a:gd name="T62" fmla="*/ 342 w 929"/>
                  <a:gd name="T63" fmla="*/ 10 h 462"/>
                  <a:gd name="T64" fmla="*/ 360 w 929"/>
                  <a:gd name="T65" fmla="*/ 10 h 462"/>
                  <a:gd name="T66" fmla="*/ 379 w 929"/>
                  <a:gd name="T67" fmla="*/ 6 h 462"/>
                  <a:gd name="T68" fmla="*/ 365 w 929"/>
                  <a:gd name="T69" fmla="*/ 6 h 462"/>
                  <a:gd name="T70" fmla="*/ 348 w 929"/>
                  <a:gd name="T71" fmla="*/ 5 h 462"/>
                  <a:gd name="T72" fmla="*/ 327 w 929"/>
                  <a:gd name="T73" fmla="*/ 2 h 462"/>
                  <a:gd name="T74" fmla="*/ 264 w 929"/>
                  <a:gd name="T75" fmla="*/ 3 h 462"/>
                  <a:gd name="T76" fmla="*/ 240 w 929"/>
                  <a:gd name="T77" fmla="*/ 4 h 462"/>
                  <a:gd name="T78" fmla="*/ 228 w 929"/>
                  <a:gd name="T79" fmla="*/ 4 h 462"/>
                  <a:gd name="T80" fmla="*/ 212 w 929"/>
                  <a:gd name="T81" fmla="*/ 6 h 462"/>
                  <a:gd name="T82" fmla="*/ 197 w 929"/>
                  <a:gd name="T83" fmla="*/ 3 h 462"/>
                  <a:gd name="T84" fmla="*/ 178 w 929"/>
                  <a:gd name="T85" fmla="*/ 5 h 462"/>
                  <a:gd name="T86" fmla="*/ 151 w 929"/>
                  <a:gd name="T87" fmla="*/ 6 h 462"/>
                  <a:gd name="T88" fmla="*/ 169 w 929"/>
                  <a:gd name="T89" fmla="*/ 4 h 462"/>
                  <a:gd name="T90" fmla="*/ 145 w 929"/>
                  <a:gd name="T91" fmla="*/ 1 h 462"/>
                  <a:gd name="T92" fmla="*/ 138 w 929"/>
                  <a:gd name="T93" fmla="*/ 1 h 462"/>
                  <a:gd name="T94" fmla="*/ 129 w 929"/>
                  <a:gd name="T95" fmla="*/ 1 h 462"/>
                  <a:gd name="T96" fmla="*/ 98 w 929"/>
                  <a:gd name="T97" fmla="*/ 2 h 462"/>
                  <a:gd name="T98" fmla="*/ 66 w 929"/>
                  <a:gd name="T99" fmla="*/ 3 h 462"/>
                  <a:gd name="T100" fmla="*/ 44 w 929"/>
                  <a:gd name="T101" fmla="*/ 3 h 462"/>
                  <a:gd name="T102" fmla="*/ 46 w 929"/>
                  <a:gd name="T103" fmla="*/ 8 h 462"/>
                  <a:gd name="T104" fmla="*/ 43 w 929"/>
                  <a:gd name="T105" fmla="*/ 6 h 462"/>
                  <a:gd name="T106" fmla="*/ 25 w 929"/>
                  <a:gd name="T107" fmla="*/ 5 h 46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929"/>
                  <a:gd name="T163" fmla="*/ 0 h 462"/>
                  <a:gd name="T164" fmla="*/ 929 w 929"/>
                  <a:gd name="T165" fmla="*/ 462 h 46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929" h="462">
                    <a:moveTo>
                      <a:pt x="60" y="42"/>
                    </a:moveTo>
                    <a:cubicBezTo>
                      <a:pt x="40" y="45"/>
                      <a:pt x="42" y="46"/>
                      <a:pt x="28" y="56"/>
                    </a:cubicBezTo>
                    <a:cubicBezTo>
                      <a:pt x="26" y="74"/>
                      <a:pt x="27" y="75"/>
                      <a:pt x="10" y="78"/>
                    </a:cubicBezTo>
                    <a:cubicBezTo>
                      <a:pt x="4" y="82"/>
                      <a:pt x="0" y="82"/>
                      <a:pt x="6" y="92"/>
                    </a:cubicBezTo>
                    <a:cubicBezTo>
                      <a:pt x="10" y="98"/>
                      <a:pt x="21" y="96"/>
                      <a:pt x="28" y="98"/>
                    </a:cubicBezTo>
                    <a:cubicBezTo>
                      <a:pt x="31" y="99"/>
                      <a:pt x="36" y="100"/>
                      <a:pt x="36" y="100"/>
                    </a:cubicBezTo>
                    <a:cubicBezTo>
                      <a:pt x="47" y="99"/>
                      <a:pt x="69" y="97"/>
                      <a:pt x="50" y="110"/>
                    </a:cubicBezTo>
                    <a:cubicBezTo>
                      <a:pt x="37" y="108"/>
                      <a:pt x="24" y="104"/>
                      <a:pt x="16" y="116"/>
                    </a:cubicBezTo>
                    <a:cubicBezTo>
                      <a:pt x="24" y="141"/>
                      <a:pt x="68" y="125"/>
                      <a:pt x="94" y="126"/>
                    </a:cubicBezTo>
                    <a:cubicBezTo>
                      <a:pt x="98" y="129"/>
                      <a:pt x="100" y="134"/>
                      <a:pt x="104" y="136"/>
                    </a:cubicBezTo>
                    <a:cubicBezTo>
                      <a:pt x="108" y="138"/>
                      <a:pt x="116" y="140"/>
                      <a:pt x="116" y="140"/>
                    </a:cubicBezTo>
                    <a:cubicBezTo>
                      <a:pt x="129" y="138"/>
                      <a:pt x="133" y="139"/>
                      <a:pt x="142" y="130"/>
                    </a:cubicBezTo>
                    <a:cubicBezTo>
                      <a:pt x="151" y="104"/>
                      <a:pt x="179" y="110"/>
                      <a:pt x="202" y="102"/>
                    </a:cubicBezTo>
                    <a:cubicBezTo>
                      <a:pt x="219" y="96"/>
                      <a:pt x="233" y="84"/>
                      <a:pt x="250" y="78"/>
                    </a:cubicBezTo>
                    <a:cubicBezTo>
                      <a:pt x="260" y="75"/>
                      <a:pt x="269" y="74"/>
                      <a:pt x="280" y="72"/>
                    </a:cubicBezTo>
                    <a:cubicBezTo>
                      <a:pt x="287" y="71"/>
                      <a:pt x="300" y="66"/>
                      <a:pt x="300" y="66"/>
                    </a:cubicBezTo>
                    <a:cubicBezTo>
                      <a:pt x="311" y="49"/>
                      <a:pt x="336" y="54"/>
                      <a:pt x="354" y="60"/>
                    </a:cubicBezTo>
                    <a:cubicBezTo>
                      <a:pt x="367" y="79"/>
                      <a:pt x="335" y="79"/>
                      <a:pt x="324" y="80"/>
                    </a:cubicBezTo>
                    <a:cubicBezTo>
                      <a:pt x="312" y="83"/>
                      <a:pt x="306" y="93"/>
                      <a:pt x="292" y="96"/>
                    </a:cubicBezTo>
                    <a:cubicBezTo>
                      <a:pt x="284" y="94"/>
                      <a:pt x="279" y="90"/>
                      <a:pt x="272" y="88"/>
                    </a:cubicBezTo>
                    <a:cubicBezTo>
                      <a:pt x="253" y="91"/>
                      <a:pt x="232" y="96"/>
                      <a:pt x="214" y="102"/>
                    </a:cubicBezTo>
                    <a:cubicBezTo>
                      <a:pt x="223" y="108"/>
                      <a:pt x="231" y="109"/>
                      <a:pt x="242" y="112"/>
                    </a:cubicBezTo>
                    <a:cubicBezTo>
                      <a:pt x="245" y="113"/>
                      <a:pt x="250" y="114"/>
                      <a:pt x="250" y="114"/>
                    </a:cubicBezTo>
                    <a:cubicBezTo>
                      <a:pt x="251" y="116"/>
                      <a:pt x="255" y="118"/>
                      <a:pt x="254" y="120"/>
                    </a:cubicBezTo>
                    <a:cubicBezTo>
                      <a:pt x="252" y="124"/>
                      <a:pt x="242" y="128"/>
                      <a:pt x="242" y="128"/>
                    </a:cubicBezTo>
                    <a:cubicBezTo>
                      <a:pt x="233" y="141"/>
                      <a:pt x="247" y="154"/>
                      <a:pt x="260" y="158"/>
                    </a:cubicBezTo>
                    <a:cubicBezTo>
                      <a:pt x="282" y="155"/>
                      <a:pt x="295" y="151"/>
                      <a:pt x="318" y="150"/>
                    </a:cubicBezTo>
                    <a:cubicBezTo>
                      <a:pt x="334" y="155"/>
                      <a:pt x="345" y="176"/>
                      <a:pt x="350" y="192"/>
                    </a:cubicBezTo>
                    <a:cubicBezTo>
                      <a:pt x="349" y="195"/>
                      <a:pt x="350" y="199"/>
                      <a:pt x="348" y="202"/>
                    </a:cubicBezTo>
                    <a:cubicBezTo>
                      <a:pt x="345" y="206"/>
                      <a:pt x="336" y="210"/>
                      <a:pt x="336" y="210"/>
                    </a:cubicBezTo>
                    <a:cubicBezTo>
                      <a:pt x="327" y="224"/>
                      <a:pt x="332" y="235"/>
                      <a:pt x="348" y="240"/>
                    </a:cubicBezTo>
                    <a:cubicBezTo>
                      <a:pt x="358" y="237"/>
                      <a:pt x="362" y="237"/>
                      <a:pt x="368" y="246"/>
                    </a:cubicBezTo>
                    <a:cubicBezTo>
                      <a:pt x="360" y="252"/>
                      <a:pt x="346" y="246"/>
                      <a:pt x="338" y="252"/>
                    </a:cubicBezTo>
                    <a:cubicBezTo>
                      <a:pt x="326" y="260"/>
                      <a:pt x="346" y="265"/>
                      <a:pt x="348" y="266"/>
                    </a:cubicBezTo>
                    <a:cubicBezTo>
                      <a:pt x="352" y="278"/>
                      <a:pt x="347" y="279"/>
                      <a:pt x="336" y="286"/>
                    </a:cubicBezTo>
                    <a:cubicBezTo>
                      <a:pt x="332" y="289"/>
                      <a:pt x="324" y="294"/>
                      <a:pt x="324" y="294"/>
                    </a:cubicBezTo>
                    <a:cubicBezTo>
                      <a:pt x="315" y="308"/>
                      <a:pt x="320" y="303"/>
                      <a:pt x="310" y="310"/>
                    </a:cubicBezTo>
                    <a:cubicBezTo>
                      <a:pt x="306" y="316"/>
                      <a:pt x="294" y="324"/>
                      <a:pt x="294" y="324"/>
                    </a:cubicBezTo>
                    <a:cubicBezTo>
                      <a:pt x="285" y="338"/>
                      <a:pt x="288" y="331"/>
                      <a:pt x="284" y="342"/>
                    </a:cubicBezTo>
                    <a:cubicBezTo>
                      <a:pt x="285" y="374"/>
                      <a:pt x="283" y="393"/>
                      <a:pt x="292" y="420"/>
                    </a:cubicBezTo>
                    <a:cubicBezTo>
                      <a:pt x="295" y="429"/>
                      <a:pt x="307" y="435"/>
                      <a:pt x="314" y="440"/>
                    </a:cubicBezTo>
                    <a:cubicBezTo>
                      <a:pt x="319" y="444"/>
                      <a:pt x="332" y="446"/>
                      <a:pt x="332" y="446"/>
                    </a:cubicBezTo>
                    <a:cubicBezTo>
                      <a:pt x="340" y="457"/>
                      <a:pt x="345" y="459"/>
                      <a:pt x="358" y="462"/>
                    </a:cubicBezTo>
                    <a:cubicBezTo>
                      <a:pt x="376" y="459"/>
                      <a:pt x="375" y="457"/>
                      <a:pt x="388" y="448"/>
                    </a:cubicBezTo>
                    <a:cubicBezTo>
                      <a:pt x="390" y="441"/>
                      <a:pt x="394" y="435"/>
                      <a:pt x="400" y="430"/>
                    </a:cubicBezTo>
                    <a:cubicBezTo>
                      <a:pt x="404" y="427"/>
                      <a:pt x="412" y="422"/>
                      <a:pt x="412" y="422"/>
                    </a:cubicBezTo>
                    <a:cubicBezTo>
                      <a:pt x="417" y="415"/>
                      <a:pt x="451" y="367"/>
                      <a:pt x="458" y="364"/>
                    </a:cubicBezTo>
                    <a:cubicBezTo>
                      <a:pt x="475" y="356"/>
                      <a:pt x="486" y="357"/>
                      <a:pt x="506" y="356"/>
                    </a:cubicBezTo>
                    <a:cubicBezTo>
                      <a:pt x="525" y="350"/>
                      <a:pt x="533" y="342"/>
                      <a:pt x="554" y="340"/>
                    </a:cubicBezTo>
                    <a:cubicBezTo>
                      <a:pt x="560" y="338"/>
                      <a:pt x="566" y="336"/>
                      <a:pt x="572" y="334"/>
                    </a:cubicBezTo>
                    <a:cubicBezTo>
                      <a:pt x="576" y="333"/>
                      <a:pt x="584" y="330"/>
                      <a:pt x="584" y="330"/>
                    </a:cubicBezTo>
                    <a:cubicBezTo>
                      <a:pt x="603" y="311"/>
                      <a:pt x="618" y="310"/>
                      <a:pt x="646" y="308"/>
                    </a:cubicBezTo>
                    <a:cubicBezTo>
                      <a:pt x="665" y="304"/>
                      <a:pt x="684" y="303"/>
                      <a:pt x="704" y="302"/>
                    </a:cubicBezTo>
                    <a:cubicBezTo>
                      <a:pt x="712" y="299"/>
                      <a:pt x="712" y="293"/>
                      <a:pt x="720" y="290"/>
                    </a:cubicBezTo>
                    <a:cubicBezTo>
                      <a:pt x="732" y="285"/>
                      <a:pt x="743" y="285"/>
                      <a:pt x="754" y="278"/>
                    </a:cubicBezTo>
                    <a:cubicBezTo>
                      <a:pt x="756" y="271"/>
                      <a:pt x="760" y="267"/>
                      <a:pt x="762" y="260"/>
                    </a:cubicBezTo>
                    <a:cubicBezTo>
                      <a:pt x="763" y="247"/>
                      <a:pt x="762" y="233"/>
                      <a:pt x="764" y="220"/>
                    </a:cubicBezTo>
                    <a:cubicBezTo>
                      <a:pt x="764" y="219"/>
                      <a:pt x="794" y="204"/>
                      <a:pt x="800" y="200"/>
                    </a:cubicBezTo>
                    <a:cubicBezTo>
                      <a:pt x="807" y="189"/>
                      <a:pt x="808" y="186"/>
                      <a:pt x="820" y="182"/>
                    </a:cubicBezTo>
                    <a:cubicBezTo>
                      <a:pt x="825" y="166"/>
                      <a:pt x="814" y="162"/>
                      <a:pt x="802" y="154"/>
                    </a:cubicBezTo>
                    <a:cubicBezTo>
                      <a:pt x="797" y="151"/>
                      <a:pt x="790" y="142"/>
                      <a:pt x="790" y="142"/>
                    </a:cubicBezTo>
                    <a:cubicBezTo>
                      <a:pt x="786" y="131"/>
                      <a:pt x="792" y="127"/>
                      <a:pt x="802" y="124"/>
                    </a:cubicBezTo>
                    <a:cubicBezTo>
                      <a:pt x="810" y="116"/>
                      <a:pt x="813" y="98"/>
                      <a:pt x="820" y="94"/>
                    </a:cubicBezTo>
                    <a:cubicBezTo>
                      <a:pt x="824" y="92"/>
                      <a:pt x="832" y="90"/>
                      <a:pt x="832" y="90"/>
                    </a:cubicBezTo>
                    <a:cubicBezTo>
                      <a:pt x="844" y="92"/>
                      <a:pt x="848" y="92"/>
                      <a:pt x="856" y="100"/>
                    </a:cubicBezTo>
                    <a:cubicBezTo>
                      <a:pt x="863" y="98"/>
                      <a:pt x="876" y="94"/>
                      <a:pt x="876" y="94"/>
                    </a:cubicBezTo>
                    <a:cubicBezTo>
                      <a:pt x="889" y="81"/>
                      <a:pt x="906" y="77"/>
                      <a:pt x="924" y="74"/>
                    </a:cubicBezTo>
                    <a:cubicBezTo>
                      <a:pt x="929" y="67"/>
                      <a:pt x="929" y="58"/>
                      <a:pt x="922" y="52"/>
                    </a:cubicBezTo>
                    <a:cubicBezTo>
                      <a:pt x="918" y="49"/>
                      <a:pt x="910" y="44"/>
                      <a:pt x="910" y="44"/>
                    </a:cubicBezTo>
                    <a:cubicBezTo>
                      <a:pt x="894" y="47"/>
                      <a:pt x="899" y="49"/>
                      <a:pt x="888" y="56"/>
                    </a:cubicBezTo>
                    <a:cubicBezTo>
                      <a:pt x="884" y="58"/>
                      <a:pt x="876" y="60"/>
                      <a:pt x="876" y="60"/>
                    </a:cubicBezTo>
                    <a:cubicBezTo>
                      <a:pt x="853" y="59"/>
                      <a:pt x="810" y="59"/>
                      <a:pt x="848" y="46"/>
                    </a:cubicBezTo>
                    <a:cubicBezTo>
                      <a:pt x="844" y="33"/>
                      <a:pt x="831" y="37"/>
                      <a:pt x="818" y="36"/>
                    </a:cubicBezTo>
                    <a:cubicBezTo>
                      <a:pt x="809" y="33"/>
                      <a:pt x="802" y="27"/>
                      <a:pt x="794" y="22"/>
                    </a:cubicBezTo>
                    <a:cubicBezTo>
                      <a:pt x="790" y="20"/>
                      <a:pt x="782" y="18"/>
                      <a:pt x="782" y="18"/>
                    </a:cubicBezTo>
                    <a:cubicBezTo>
                      <a:pt x="727" y="19"/>
                      <a:pt x="688" y="11"/>
                      <a:pt x="642" y="26"/>
                    </a:cubicBezTo>
                    <a:cubicBezTo>
                      <a:pt x="635" y="16"/>
                      <a:pt x="632" y="18"/>
                      <a:pt x="620" y="20"/>
                    </a:cubicBezTo>
                    <a:cubicBezTo>
                      <a:pt x="611" y="34"/>
                      <a:pt x="600" y="36"/>
                      <a:pt x="584" y="38"/>
                    </a:cubicBezTo>
                    <a:cubicBezTo>
                      <a:pt x="575" y="44"/>
                      <a:pt x="581" y="46"/>
                      <a:pt x="578" y="56"/>
                    </a:cubicBezTo>
                    <a:cubicBezTo>
                      <a:pt x="572" y="47"/>
                      <a:pt x="566" y="41"/>
                      <a:pt x="556" y="38"/>
                    </a:cubicBezTo>
                    <a:cubicBezTo>
                      <a:pt x="553" y="38"/>
                      <a:pt x="539" y="39"/>
                      <a:pt x="534" y="42"/>
                    </a:cubicBezTo>
                    <a:cubicBezTo>
                      <a:pt x="528" y="46"/>
                      <a:pt x="516" y="54"/>
                      <a:pt x="516" y="54"/>
                    </a:cubicBezTo>
                    <a:cubicBezTo>
                      <a:pt x="507" y="52"/>
                      <a:pt x="503" y="51"/>
                      <a:pt x="500" y="42"/>
                    </a:cubicBezTo>
                    <a:cubicBezTo>
                      <a:pt x="505" y="28"/>
                      <a:pt x="488" y="31"/>
                      <a:pt x="478" y="30"/>
                    </a:cubicBezTo>
                    <a:cubicBezTo>
                      <a:pt x="469" y="33"/>
                      <a:pt x="473" y="37"/>
                      <a:pt x="464" y="40"/>
                    </a:cubicBezTo>
                    <a:cubicBezTo>
                      <a:pt x="447" y="34"/>
                      <a:pt x="451" y="27"/>
                      <a:pt x="432" y="40"/>
                    </a:cubicBezTo>
                    <a:cubicBezTo>
                      <a:pt x="427" y="54"/>
                      <a:pt x="427" y="52"/>
                      <a:pt x="410" y="50"/>
                    </a:cubicBezTo>
                    <a:cubicBezTo>
                      <a:pt x="391" y="52"/>
                      <a:pt x="385" y="54"/>
                      <a:pt x="366" y="52"/>
                    </a:cubicBezTo>
                    <a:cubicBezTo>
                      <a:pt x="357" y="49"/>
                      <a:pt x="356" y="46"/>
                      <a:pt x="364" y="40"/>
                    </a:cubicBezTo>
                    <a:cubicBezTo>
                      <a:pt x="380" y="42"/>
                      <a:pt x="395" y="43"/>
                      <a:pt x="410" y="38"/>
                    </a:cubicBezTo>
                    <a:cubicBezTo>
                      <a:pt x="426" y="15"/>
                      <a:pt x="386" y="21"/>
                      <a:pt x="370" y="20"/>
                    </a:cubicBezTo>
                    <a:cubicBezTo>
                      <a:pt x="364" y="16"/>
                      <a:pt x="358" y="12"/>
                      <a:pt x="352" y="8"/>
                    </a:cubicBezTo>
                    <a:cubicBezTo>
                      <a:pt x="348" y="5"/>
                      <a:pt x="340" y="0"/>
                      <a:pt x="340" y="0"/>
                    </a:cubicBezTo>
                    <a:cubicBezTo>
                      <a:pt x="338" y="1"/>
                      <a:pt x="336" y="1"/>
                      <a:pt x="334" y="2"/>
                    </a:cubicBezTo>
                    <a:cubicBezTo>
                      <a:pt x="331" y="3"/>
                      <a:pt x="329" y="3"/>
                      <a:pt x="326" y="4"/>
                    </a:cubicBezTo>
                    <a:cubicBezTo>
                      <a:pt x="322" y="5"/>
                      <a:pt x="314" y="8"/>
                      <a:pt x="314" y="8"/>
                    </a:cubicBezTo>
                    <a:cubicBezTo>
                      <a:pt x="305" y="22"/>
                      <a:pt x="288" y="6"/>
                      <a:pt x="276" y="2"/>
                    </a:cubicBezTo>
                    <a:cubicBezTo>
                      <a:pt x="270" y="3"/>
                      <a:pt x="241" y="16"/>
                      <a:pt x="240" y="16"/>
                    </a:cubicBezTo>
                    <a:cubicBezTo>
                      <a:pt x="226" y="17"/>
                      <a:pt x="212" y="17"/>
                      <a:pt x="198" y="18"/>
                    </a:cubicBezTo>
                    <a:cubicBezTo>
                      <a:pt x="183" y="19"/>
                      <a:pt x="172" y="20"/>
                      <a:pt x="160" y="28"/>
                    </a:cubicBezTo>
                    <a:cubicBezTo>
                      <a:pt x="146" y="26"/>
                      <a:pt x="141" y="27"/>
                      <a:pt x="130" y="20"/>
                    </a:cubicBezTo>
                    <a:cubicBezTo>
                      <a:pt x="123" y="22"/>
                      <a:pt x="115" y="24"/>
                      <a:pt x="108" y="26"/>
                    </a:cubicBezTo>
                    <a:cubicBezTo>
                      <a:pt x="102" y="35"/>
                      <a:pt x="113" y="41"/>
                      <a:pt x="122" y="44"/>
                    </a:cubicBezTo>
                    <a:cubicBezTo>
                      <a:pt x="125" y="52"/>
                      <a:pt x="114" y="68"/>
                      <a:pt x="114" y="68"/>
                    </a:cubicBezTo>
                    <a:cubicBezTo>
                      <a:pt x="112" y="79"/>
                      <a:pt x="111" y="82"/>
                      <a:pt x="100" y="78"/>
                    </a:cubicBezTo>
                    <a:cubicBezTo>
                      <a:pt x="93" y="67"/>
                      <a:pt x="100" y="63"/>
                      <a:pt x="104" y="52"/>
                    </a:cubicBezTo>
                    <a:cubicBezTo>
                      <a:pt x="96" y="44"/>
                      <a:pt x="91" y="36"/>
                      <a:pt x="80" y="32"/>
                    </a:cubicBezTo>
                    <a:cubicBezTo>
                      <a:pt x="73" y="34"/>
                      <a:pt x="67" y="39"/>
                      <a:pt x="60" y="42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0" name="Freeform 30"/>
              <p:cNvSpPr>
                <a:spLocks noChangeArrowheads="1"/>
              </p:cNvSpPr>
              <p:nvPr/>
            </p:nvSpPr>
            <p:spPr bwMode="auto">
              <a:xfrm>
                <a:off x="1547" y="172"/>
                <a:ext cx="45" cy="22"/>
              </a:xfrm>
              <a:custGeom>
                <a:avLst/>
                <a:gdLst>
                  <a:gd name="T0" fmla="*/ 14 w 52"/>
                  <a:gd name="T1" fmla="*/ 0 h 32"/>
                  <a:gd name="T2" fmla="*/ 3 w 52"/>
                  <a:gd name="T3" fmla="*/ 2 h 32"/>
                  <a:gd name="T4" fmla="*/ 10 w 52"/>
                  <a:gd name="T5" fmla="*/ 3 h 32"/>
                  <a:gd name="T6" fmla="*/ 17 w 52"/>
                  <a:gd name="T7" fmla="*/ 3 h 32"/>
                  <a:gd name="T8" fmla="*/ 14 w 52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32"/>
                  <a:gd name="T17" fmla="*/ 52 w 5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32">
                    <a:moveTo>
                      <a:pt x="34" y="0"/>
                    </a:moveTo>
                    <a:cubicBezTo>
                      <a:pt x="30" y="12"/>
                      <a:pt x="19" y="16"/>
                      <a:pt x="8" y="20"/>
                    </a:cubicBezTo>
                    <a:cubicBezTo>
                      <a:pt x="0" y="32"/>
                      <a:pt x="14" y="31"/>
                      <a:pt x="24" y="32"/>
                    </a:cubicBezTo>
                    <a:cubicBezTo>
                      <a:pt x="30" y="31"/>
                      <a:pt x="36" y="32"/>
                      <a:pt x="42" y="30"/>
                    </a:cubicBezTo>
                    <a:cubicBezTo>
                      <a:pt x="52" y="26"/>
                      <a:pt x="34" y="3"/>
                      <a:pt x="34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1" name="Freeform 31"/>
              <p:cNvSpPr>
                <a:spLocks noChangeArrowheads="1"/>
              </p:cNvSpPr>
              <p:nvPr/>
            </p:nvSpPr>
            <p:spPr bwMode="auto">
              <a:xfrm>
                <a:off x="1873" y="234"/>
                <a:ext cx="147" cy="50"/>
              </a:xfrm>
              <a:custGeom>
                <a:avLst/>
                <a:gdLst>
                  <a:gd name="T0" fmla="*/ 39 w 172"/>
                  <a:gd name="T1" fmla="*/ 1 h 72"/>
                  <a:gd name="T2" fmla="*/ 26 w 172"/>
                  <a:gd name="T3" fmla="*/ 1 h 72"/>
                  <a:gd name="T4" fmla="*/ 21 w 172"/>
                  <a:gd name="T5" fmla="*/ 0 h 72"/>
                  <a:gd name="T6" fmla="*/ 0 w 172"/>
                  <a:gd name="T7" fmla="*/ 3 h 72"/>
                  <a:gd name="T8" fmla="*/ 11 w 172"/>
                  <a:gd name="T9" fmla="*/ 4 h 72"/>
                  <a:gd name="T10" fmla="*/ 16 w 172"/>
                  <a:gd name="T11" fmla="*/ 7 h 72"/>
                  <a:gd name="T12" fmla="*/ 26 w 172"/>
                  <a:gd name="T13" fmla="*/ 8 h 72"/>
                  <a:gd name="T14" fmla="*/ 31 w 172"/>
                  <a:gd name="T15" fmla="*/ 8 h 72"/>
                  <a:gd name="T16" fmla="*/ 50 w 172"/>
                  <a:gd name="T17" fmla="*/ 7 h 72"/>
                  <a:gd name="T18" fmla="*/ 68 w 172"/>
                  <a:gd name="T19" fmla="*/ 5 h 72"/>
                  <a:gd name="T20" fmla="*/ 58 w 172"/>
                  <a:gd name="T21" fmla="*/ 2 h 72"/>
                  <a:gd name="T22" fmla="*/ 53 w 172"/>
                  <a:gd name="T23" fmla="*/ 1 h 72"/>
                  <a:gd name="T24" fmla="*/ 39 w 172"/>
                  <a:gd name="T25" fmla="*/ 1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2"/>
                  <a:gd name="T40" fmla="*/ 0 h 72"/>
                  <a:gd name="T41" fmla="*/ 172 w 172"/>
                  <a:gd name="T42" fmla="*/ 72 h 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2" h="72">
                    <a:moveTo>
                      <a:pt x="102" y="8"/>
                    </a:moveTo>
                    <a:cubicBezTo>
                      <a:pt x="89" y="12"/>
                      <a:pt x="78" y="8"/>
                      <a:pt x="66" y="4"/>
                    </a:cubicBezTo>
                    <a:cubicBezTo>
                      <a:pt x="62" y="3"/>
                      <a:pt x="54" y="0"/>
                      <a:pt x="54" y="0"/>
                    </a:cubicBezTo>
                    <a:cubicBezTo>
                      <a:pt x="38" y="5"/>
                      <a:pt x="12" y="16"/>
                      <a:pt x="0" y="28"/>
                    </a:cubicBezTo>
                    <a:cubicBezTo>
                      <a:pt x="4" y="39"/>
                      <a:pt x="18" y="39"/>
                      <a:pt x="28" y="40"/>
                    </a:cubicBezTo>
                    <a:cubicBezTo>
                      <a:pt x="39" y="44"/>
                      <a:pt x="41" y="60"/>
                      <a:pt x="42" y="60"/>
                    </a:cubicBezTo>
                    <a:cubicBezTo>
                      <a:pt x="50" y="63"/>
                      <a:pt x="58" y="65"/>
                      <a:pt x="66" y="68"/>
                    </a:cubicBezTo>
                    <a:cubicBezTo>
                      <a:pt x="70" y="69"/>
                      <a:pt x="78" y="72"/>
                      <a:pt x="78" y="72"/>
                    </a:cubicBezTo>
                    <a:cubicBezTo>
                      <a:pt x="92" y="71"/>
                      <a:pt x="117" y="69"/>
                      <a:pt x="130" y="60"/>
                    </a:cubicBezTo>
                    <a:cubicBezTo>
                      <a:pt x="148" y="48"/>
                      <a:pt x="150" y="46"/>
                      <a:pt x="172" y="44"/>
                    </a:cubicBezTo>
                    <a:cubicBezTo>
                      <a:pt x="169" y="29"/>
                      <a:pt x="162" y="23"/>
                      <a:pt x="148" y="18"/>
                    </a:cubicBezTo>
                    <a:cubicBezTo>
                      <a:pt x="145" y="10"/>
                      <a:pt x="144" y="7"/>
                      <a:pt x="136" y="4"/>
                    </a:cubicBezTo>
                    <a:cubicBezTo>
                      <a:pt x="134" y="4"/>
                      <a:pt x="105" y="11"/>
                      <a:pt x="102" y="8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2" name="Freeform 32"/>
              <p:cNvSpPr>
                <a:spLocks noChangeArrowheads="1"/>
              </p:cNvSpPr>
              <p:nvPr/>
            </p:nvSpPr>
            <p:spPr bwMode="auto">
              <a:xfrm>
                <a:off x="1989" y="81"/>
                <a:ext cx="45" cy="23"/>
              </a:xfrm>
              <a:custGeom>
                <a:avLst/>
                <a:gdLst>
                  <a:gd name="T0" fmla="*/ 14 w 52"/>
                  <a:gd name="T1" fmla="*/ 0 h 32"/>
                  <a:gd name="T2" fmla="*/ 3 w 52"/>
                  <a:gd name="T3" fmla="*/ 3 h 32"/>
                  <a:gd name="T4" fmla="*/ 10 w 52"/>
                  <a:gd name="T5" fmla="*/ 4 h 32"/>
                  <a:gd name="T6" fmla="*/ 17 w 52"/>
                  <a:gd name="T7" fmla="*/ 4 h 32"/>
                  <a:gd name="T8" fmla="*/ 14 w 52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32"/>
                  <a:gd name="T17" fmla="*/ 52 w 5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32">
                    <a:moveTo>
                      <a:pt x="34" y="0"/>
                    </a:moveTo>
                    <a:cubicBezTo>
                      <a:pt x="30" y="12"/>
                      <a:pt x="19" y="16"/>
                      <a:pt x="8" y="20"/>
                    </a:cubicBezTo>
                    <a:cubicBezTo>
                      <a:pt x="0" y="32"/>
                      <a:pt x="14" y="31"/>
                      <a:pt x="24" y="32"/>
                    </a:cubicBezTo>
                    <a:cubicBezTo>
                      <a:pt x="30" y="31"/>
                      <a:pt x="36" y="32"/>
                      <a:pt x="42" y="30"/>
                    </a:cubicBezTo>
                    <a:cubicBezTo>
                      <a:pt x="52" y="26"/>
                      <a:pt x="34" y="3"/>
                      <a:pt x="34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3" name="Freeform 33"/>
              <p:cNvSpPr>
                <a:spLocks noChangeArrowheads="1"/>
              </p:cNvSpPr>
              <p:nvPr/>
            </p:nvSpPr>
            <p:spPr bwMode="auto">
              <a:xfrm>
                <a:off x="2298" y="51"/>
                <a:ext cx="178" cy="59"/>
              </a:xfrm>
              <a:custGeom>
                <a:avLst/>
                <a:gdLst>
                  <a:gd name="T0" fmla="*/ 79 w 206"/>
                  <a:gd name="T1" fmla="*/ 1 h 85"/>
                  <a:gd name="T2" fmla="*/ 43 w 206"/>
                  <a:gd name="T3" fmla="*/ 1 h 85"/>
                  <a:gd name="T4" fmla="*/ 45 w 206"/>
                  <a:gd name="T5" fmla="*/ 3 h 85"/>
                  <a:gd name="T6" fmla="*/ 44 w 206"/>
                  <a:gd name="T7" fmla="*/ 4 h 85"/>
                  <a:gd name="T8" fmla="*/ 37 w 206"/>
                  <a:gd name="T9" fmla="*/ 3 h 85"/>
                  <a:gd name="T10" fmla="*/ 32 w 206"/>
                  <a:gd name="T11" fmla="*/ 2 h 85"/>
                  <a:gd name="T12" fmla="*/ 10 w 206"/>
                  <a:gd name="T13" fmla="*/ 3 h 85"/>
                  <a:gd name="T14" fmla="*/ 13 w 206"/>
                  <a:gd name="T15" fmla="*/ 6 h 85"/>
                  <a:gd name="T16" fmla="*/ 22 w 206"/>
                  <a:gd name="T17" fmla="*/ 6 h 85"/>
                  <a:gd name="T18" fmla="*/ 30 w 206"/>
                  <a:gd name="T19" fmla="*/ 8 h 85"/>
                  <a:gd name="T20" fmla="*/ 37 w 206"/>
                  <a:gd name="T21" fmla="*/ 9 h 85"/>
                  <a:gd name="T22" fmla="*/ 45 w 206"/>
                  <a:gd name="T23" fmla="*/ 8 h 85"/>
                  <a:gd name="T24" fmla="*/ 51 w 206"/>
                  <a:gd name="T25" fmla="*/ 6 h 85"/>
                  <a:gd name="T26" fmla="*/ 53 w 206"/>
                  <a:gd name="T27" fmla="*/ 6 h 85"/>
                  <a:gd name="T28" fmla="*/ 68 w 206"/>
                  <a:gd name="T29" fmla="*/ 4 h 85"/>
                  <a:gd name="T30" fmla="*/ 79 w 206"/>
                  <a:gd name="T31" fmla="*/ 3 h 85"/>
                  <a:gd name="T32" fmla="*/ 83 w 206"/>
                  <a:gd name="T33" fmla="*/ 3 h 85"/>
                  <a:gd name="T34" fmla="*/ 79 w 206"/>
                  <a:gd name="T35" fmla="*/ 1 h 8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06"/>
                  <a:gd name="T55" fmla="*/ 0 h 85"/>
                  <a:gd name="T56" fmla="*/ 206 w 206"/>
                  <a:gd name="T57" fmla="*/ 85 h 85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06" h="85">
                    <a:moveTo>
                      <a:pt x="191" y="7"/>
                    </a:moveTo>
                    <a:cubicBezTo>
                      <a:pt x="165" y="6"/>
                      <a:pt x="130" y="0"/>
                      <a:pt x="103" y="9"/>
                    </a:cubicBezTo>
                    <a:cubicBezTo>
                      <a:pt x="100" y="18"/>
                      <a:pt x="101" y="20"/>
                      <a:pt x="109" y="25"/>
                    </a:cubicBezTo>
                    <a:cubicBezTo>
                      <a:pt x="111" y="28"/>
                      <a:pt x="118" y="34"/>
                      <a:pt x="107" y="33"/>
                    </a:cubicBezTo>
                    <a:cubicBezTo>
                      <a:pt x="101" y="32"/>
                      <a:pt x="89" y="27"/>
                      <a:pt x="89" y="27"/>
                    </a:cubicBezTo>
                    <a:cubicBezTo>
                      <a:pt x="86" y="24"/>
                      <a:pt x="82" y="18"/>
                      <a:pt x="77" y="19"/>
                    </a:cubicBezTo>
                    <a:cubicBezTo>
                      <a:pt x="52" y="22"/>
                      <a:pt x="57" y="25"/>
                      <a:pt x="23" y="27"/>
                    </a:cubicBezTo>
                    <a:cubicBezTo>
                      <a:pt x="0" y="31"/>
                      <a:pt x="18" y="45"/>
                      <a:pt x="31" y="49"/>
                    </a:cubicBezTo>
                    <a:cubicBezTo>
                      <a:pt x="43" y="53"/>
                      <a:pt x="35" y="51"/>
                      <a:pt x="55" y="53"/>
                    </a:cubicBezTo>
                    <a:cubicBezTo>
                      <a:pt x="63" y="59"/>
                      <a:pt x="66" y="67"/>
                      <a:pt x="75" y="73"/>
                    </a:cubicBezTo>
                    <a:cubicBezTo>
                      <a:pt x="78" y="81"/>
                      <a:pt x="81" y="82"/>
                      <a:pt x="89" y="85"/>
                    </a:cubicBezTo>
                    <a:cubicBezTo>
                      <a:pt x="104" y="81"/>
                      <a:pt x="99" y="75"/>
                      <a:pt x="109" y="67"/>
                    </a:cubicBezTo>
                    <a:cubicBezTo>
                      <a:pt x="113" y="64"/>
                      <a:pt x="121" y="59"/>
                      <a:pt x="121" y="59"/>
                    </a:cubicBezTo>
                    <a:cubicBezTo>
                      <a:pt x="123" y="55"/>
                      <a:pt x="124" y="50"/>
                      <a:pt x="127" y="47"/>
                    </a:cubicBezTo>
                    <a:cubicBezTo>
                      <a:pt x="132" y="41"/>
                      <a:pt x="158" y="37"/>
                      <a:pt x="167" y="35"/>
                    </a:cubicBezTo>
                    <a:cubicBezTo>
                      <a:pt x="174" y="34"/>
                      <a:pt x="181" y="33"/>
                      <a:pt x="187" y="31"/>
                    </a:cubicBezTo>
                    <a:cubicBezTo>
                      <a:pt x="191" y="30"/>
                      <a:pt x="199" y="27"/>
                      <a:pt x="199" y="27"/>
                    </a:cubicBezTo>
                    <a:cubicBezTo>
                      <a:pt x="206" y="16"/>
                      <a:pt x="199" y="15"/>
                      <a:pt x="191" y="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4" name="Freeform 34"/>
              <p:cNvSpPr>
                <a:spLocks noChangeArrowheads="1"/>
              </p:cNvSpPr>
              <p:nvPr/>
            </p:nvSpPr>
            <p:spPr bwMode="auto">
              <a:xfrm>
                <a:off x="2410" y="82"/>
                <a:ext cx="55" cy="20"/>
              </a:xfrm>
              <a:custGeom>
                <a:avLst/>
                <a:gdLst>
                  <a:gd name="T0" fmla="*/ 15 w 64"/>
                  <a:gd name="T1" fmla="*/ 1 h 28"/>
                  <a:gd name="T2" fmla="*/ 3 w 64"/>
                  <a:gd name="T3" fmla="*/ 1 h 28"/>
                  <a:gd name="T4" fmla="*/ 9 w 64"/>
                  <a:gd name="T5" fmla="*/ 4 h 28"/>
                  <a:gd name="T6" fmla="*/ 21 w 64"/>
                  <a:gd name="T7" fmla="*/ 2 h 28"/>
                  <a:gd name="T8" fmla="*/ 15 w 64"/>
                  <a:gd name="T9" fmla="*/ 1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28"/>
                  <a:gd name="T17" fmla="*/ 64 w 64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28">
                    <a:moveTo>
                      <a:pt x="36" y="6"/>
                    </a:moveTo>
                    <a:cubicBezTo>
                      <a:pt x="32" y="18"/>
                      <a:pt x="19" y="0"/>
                      <a:pt x="8" y="4"/>
                    </a:cubicBezTo>
                    <a:cubicBezTo>
                      <a:pt x="0" y="16"/>
                      <a:pt x="14" y="27"/>
                      <a:pt x="24" y="28"/>
                    </a:cubicBezTo>
                    <a:cubicBezTo>
                      <a:pt x="30" y="27"/>
                      <a:pt x="48" y="16"/>
                      <a:pt x="54" y="14"/>
                    </a:cubicBezTo>
                    <a:cubicBezTo>
                      <a:pt x="64" y="10"/>
                      <a:pt x="36" y="9"/>
                      <a:pt x="36" y="6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5" name="Freeform 35"/>
              <p:cNvSpPr>
                <a:spLocks noChangeArrowheads="1"/>
              </p:cNvSpPr>
              <p:nvPr/>
            </p:nvSpPr>
            <p:spPr bwMode="auto">
              <a:xfrm>
                <a:off x="2074" y="337"/>
                <a:ext cx="125" cy="123"/>
              </a:xfrm>
              <a:custGeom>
                <a:avLst/>
                <a:gdLst>
                  <a:gd name="T0" fmla="*/ 9 w 146"/>
                  <a:gd name="T1" fmla="*/ 2 h 176"/>
                  <a:gd name="T2" fmla="*/ 0 w 146"/>
                  <a:gd name="T3" fmla="*/ 3 h 176"/>
                  <a:gd name="T4" fmla="*/ 6 w 146"/>
                  <a:gd name="T5" fmla="*/ 5 h 176"/>
                  <a:gd name="T6" fmla="*/ 13 w 146"/>
                  <a:gd name="T7" fmla="*/ 10 h 176"/>
                  <a:gd name="T8" fmla="*/ 21 w 146"/>
                  <a:gd name="T9" fmla="*/ 10 h 176"/>
                  <a:gd name="T10" fmla="*/ 20 w 146"/>
                  <a:gd name="T11" fmla="*/ 12 h 176"/>
                  <a:gd name="T12" fmla="*/ 11 w 146"/>
                  <a:gd name="T13" fmla="*/ 13 h 176"/>
                  <a:gd name="T14" fmla="*/ 7 w 146"/>
                  <a:gd name="T15" fmla="*/ 15 h 176"/>
                  <a:gd name="T16" fmla="*/ 7 w 146"/>
                  <a:gd name="T17" fmla="*/ 16 h 176"/>
                  <a:gd name="T18" fmla="*/ 12 w 146"/>
                  <a:gd name="T19" fmla="*/ 17 h 176"/>
                  <a:gd name="T20" fmla="*/ 7 w 146"/>
                  <a:gd name="T21" fmla="*/ 20 h 176"/>
                  <a:gd name="T22" fmla="*/ 8 w 146"/>
                  <a:gd name="T23" fmla="*/ 20 h 176"/>
                  <a:gd name="T24" fmla="*/ 13 w 146"/>
                  <a:gd name="T25" fmla="*/ 20 h 176"/>
                  <a:gd name="T26" fmla="*/ 23 w 146"/>
                  <a:gd name="T27" fmla="*/ 20 h 176"/>
                  <a:gd name="T28" fmla="*/ 37 w 146"/>
                  <a:gd name="T29" fmla="*/ 20 h 176"/>
                  <a:gd name="T30" fmla="*/ 43 w 146"/>
                  <a:gd name="T31" fmla="*/ 20 h 176"/>
                  <a:gd name="T32" fmla="*/ 48 w 146"/>
                  <a:gd name="T33" fmla="*/ 19 h 176"/>
                  <a:gd name="T34" fmla="*/ 50 w 146"/>
                  <a:gd name="T35" fmla="*/ 17 h 176"/>
                  <a:gd name="T36" fmla="*/ 58 w 146"/>
                  <a:gd name="T37" fmla="*/ 15 h 176"/>
                  <a:gd name="T38" fmla="*/ 43 w 146"/>
                  <a:gd name="T39" fmla="*/ 13 h 176"/>
                  <a:gd name="T40" fmla="*/ 34 w 146"/>
                  <a:gd name="T41" fmla="*/ 10 h 176"/>
                  <a:gd name="T42" fmla="*/ 33 w 146"/>
                  <a:gd name="T43" fmla="*/ 8 h 176"/>
                  <a:gd name="T44" fmla="*/ 25 w 146"/>
                  <a:gd name="T45" fmla="*/ 7 h 176"/>
                  <a:gd name="T46" fmla="*/ 33 w 146"/>
                  <a:gd name="T47" fmla="*/ 5 h 176"/>
                  <a:gd name="T48" fmla="*/ 25 w 146"/>
                  <a:gd name="T49" fmla="*/ 3 h 176"/>
                  <a:gd name="T50" fmla="*/ 28 w 146"/>
                  <a:gd name="T51" fmla="*/ 1 h 176"/>
                  <a:gd name="T52" fmla="*/ 18 w 146"/>
                  <a:gd name="T53" fmla="*/ 1 h 176"/>
                  <a:gd name="T54" fmla="*/ 12 w 146"/>
                  <a:gd name="T55" fmla="*/ 1 h 176"/>
                  <a:gd name="T56" fmla="*/ 9 w 146"/>
                  <a:gd name="T57" fmla="*/ 2 h 17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6"/>
                  <a:gd name="T88" fmla="*/ 0 h 176"/>
                  <a:gd name="T89" fmla="*/ 146 w 146"/>
                  <a:gd name="T90" fmla="*/ 176 h 17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6" h="176">
                    <a:moveTo>
                      <a:pt x="24" y="19"/>
                    </a:moveTo>
                    <a:cubicBezTo>
                      <a:pt x="13" y="23"/>
                      <a:pt x="7" y="15"/>
                      <a:pt x="0" y="25"/>
                    </a:cubicBezTo>
                    <a:cubicBezTo>
                      <a:pt x="2" y="32"/>
                      <a:pt x="14" y="43"/>
                      <a:pt x="14" y="43"/>
                    </a:cubicBezTo>
                    <a:cubicBezTo>
                      <a:pt x="19" y="58"/>
                      <a:pt x="20" y="78"/>
                      <a:pt x="34" y="87"/>
                    </a:cubicBezTo>
                    <a:cubicBezTo>
                      <a:pt x="42" y="84"/>
                      <a:pt x="45" y="86"/>
                      <a:pt x="52" y="91"/>
                    </a:cubicBezTo>
                    <a:cubicBezTo>
                      <a:pt x="57" y="105"/>
                      <a:pt x="60" y="101"/>
                      <a:pt x="50" y="107"/>
                    </a:cubicBezTo>
                    <a:cubicBezTo>
                      <a:pt x="38" y="105"/>
                      <a:pt x="32" y="101"/>
                      <a:pt x="28" y="113"/>
                    </a:cubicBezTo>
                    <a:cubicBezTo>
                      <a:pt x="32" y="129"/>
                      <a:pt x="33" y="128"/>
                      <a:pt x="16" y="131"/>
                    </a:cubicBezTo>
                    <a:cubicBezTo>
                      <a:pt x="17" y="133"/>
                      <a:pt x="16" y="136"/>
                      <a:pt x="18" y="137"/>
                    </a:cubicBezTo>
                    <a:cubicBezTo>
                      <a:pt x="21" y="139"/>
                      <a:pt x="30" y="141"/>
                      <a:pt x="30" y="141"/>
                    </a:cubicBezTo>
                    <a:cubicBezTo>
                      <a:pt x="28" y="152"/>
                      <a:pt x="21" y="159"/>
                      <a:pt x="18" y="169"/>
                    </a:cubicBezTo>
                    <a:cubicBezTo>
                      <a:pt x="19" y="171"/>
                      <a:pt x="18" y="174"/>
                      <a:pt x="20" y="175"/>
                    </a:cubicBezTo>
                    <a:cubicBezTo>
                      <a:pt x="22" y="176"/>
                      <a:pt x="32" y="171"/>
                      <a:pt x="34" y="171"/>
                    </a:cubicBezTo>
                    <a:cubicBezTo>
                      <a:pt x="42" y="170"/>
                      <a:pt x="50" y="170"/>
                      <a:pt x="58" y="169"/>
                    </a:cubicBezTo>
                    <a:cubicBezTo>
                      <a:pt x="70" y="167"/>
                      <a:pt x="80" y="167"/>
                      <a:pt x="92" y="171"/>
                    </a:cubicBezTo>
                    <a:cubicBezTo>
                      <a:pt x="98" y="170"/>
                      <a:pt x="104" y="170"/>
                      <a:pt x="110" y="169"/>
                    </a:cubicBezTo>
                    <a:cubicBezTo>
                      <a:pt x="114" y="168"/>
                      <a:pt x="122" y="165"/>
                      <a:pt x="122" y="165"/>
                    </a:cubicBezTo>
                    <a:cubicBezTo>
                      <a:pt x="124" y="158"/>
                      <a:pt x="123" y="147"/>
                      <a:pt x="128" y="141"/>
                    </a:cubicBezTo>
                    <a:cubicBezTo>
                      <a:pt x="132" y="136"/>
                      <a:pt x="146" y="133"/>
                      <a:pt x="146" y="133"/>
                    </a:cubicBezTo>
                    <a:cubicBezTo>
                      <a:pt x="142" y="105"/>
                      <a:pt x="143" y="111"/>
                      <a:pt x="110" y="109"/>
                    </a:cubicBezTo>
                    <a:cubicBezTo>
                      <a:pt x="102" y="97"/>
                      <a:pt x="103" y="88"/>
                      <a:pt x="88" y="83"/>
                    </a:cubicBezTo>
                    <a:cubicBezTo>
                      <a:pt x="85" y="79"/>
                      <a:pt x="86" y="72"/>
                      <a:pt x="82" y="69"/>
                    </a:cubicBezTo>
                    <a:cubicBezTo>
                      <a:pt x="77" y="65"/>
                      <a:pt x="69" y="65"/>
                      <a:pt x="64" y="61"/>
                    </a:cubicBezTo>
                    <a:cubicBezTo>
                      <a:pt x="52" y="43"/>
                      <a:pt x="67" y="47"/>
                      <a:pt x="86" y="45"/>
                    </a:cubicBezTo>
                    <a:cubicBezTo>
                      <a:pt x="93" y="25"/>
                      <a:pt x="83" y="29"/>
                      <a:pt x="64" y="31"/>
                    </a:cubicBezTo>
                    <a:cubicBezTo>
                      <a:pt x="62" y="25"/>
                      <a:pt x="70" y="13"/>
                      <a:pt x="70" y="13"/>
                    </a:cubicBezTo>
                    <a:cubicBezTo>
                      <a:pt x="64" y="4"/>
                      <a:pt x="56" y="3"/>
                      <a:pt x="46" y="1"/>
                    </a:cubicBezTo>
                    <a:cubicBezTo>
                      <a:pt x="35" y="3"/>
                      <a:pt x="34" y="0"/>
                      <a:pt x="30" y="9"/>
                    </a:cubicBezTo>
                    <a:cubicBezTo>
                      <a:pt x="25" y="21"/>
                      <a:pt x="29" y="24"/>
                      <a:pt x="24" y="19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6" name="Freeform 36"/>
              <p:cNvSpPr>
                <a:spLocks noChangeArrowheads="1"/>
              </p:cNvSpPr>
              <p:nvPr/>
            </p:nvSpPr>
            <p:spPr bwMode="auto">
              <a:xfrm>
                <a:off x="2012" y="381"/>
                <a:ext cx="79" cy="64"/>
              </a:xfrm>
              <a:custGeom>
                <a:avLst/>
                <a:gdLst>
                  <a:gd name="T0" fmla="*/ 23 w 92"/>
                  <a:gd name="T1" fmla="*/ 1 h 92"/>
                  <a:gd name="T2" fmla="*/ 33 w 92"/>
                  <a:gd name="T3" fmla="*/ 1 h 92"/>
                  <a:gd name="T4" fmla="*/ 37 w 92"/>
                  <a:gd name="T5" fmla="*/ 3 h 92"/>
                  <a:gd name="T6" fmla="*/ 32 w 92"/>
                  <a:gd name="T7" fmla="*/ 6 h 92"/>
                  <a:gd name="T8" fmla="*/ 18 w 92"/>
                  <a:gd name="T9" fmla="*/ 9 h 92"/>
                  <a:gd name="T10" fmla="*/ 7 w 92"/>
                  <a:gd name="T11" fmla="*/ 10 h 92"/>
                  <a:gd name="T12" fmla="*/ 3 w 92"/>
                  <a:gd name="T13" fmla="*/ 8 h 92"/>
                  <a:gd name="T14" fmla="*/ 8 w 92"/>
                  <a:gd name="T15" fmla="*/ 7 h 92"/>
                  <a:gd name="T16" fmla="*/ 6 w 92"/>
                  <a:gd name="T17" fmla="*/ 5 h 92"/>
                  <a:gd name="T18" fmla="*/ 15 w 92"/>
                  <a:gd name="T19" fmla="*/ 3 h 92"/>
                  <a:gd name="T20" fmla="*/ 23 w 92"/>
                  <a:gd name="T21" fmla="*/ 1 h 9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2"/>
                  <a:gd name="T34" fmla="*/ 0 h 92"/>
                  <a:gd name="T35" fmla="*/ 92 w 92"/>
                  <a:gd name="T36" fmla="*/ 92 h 9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2" h="92">
                    <a:moveTo>
                      <a:pt x="58" y="6"/>
                    </a:moveTo>
                    <a:cubicBezTo>
                      <a:pt x="67" y="0"/>
                      <a:pt x="73" y="2"/>
                      <a:pt x="82" y="8"/>
                    </a:cubicBezTo>
                    <a:cubicBezTo>
                      <a:pt x="91" y="22"/>
                      <a:pt x="88" y="15"/>
                      <a:pt x="92" y="26"/>
                    </a:cubicBezTo>
                    <a:cubicBezTo>
                      <a:pt x="89" y="36"/>
                      <a:pt x="82" y="37"/>
                      <a:pt x="78" y="48"/>
                    </a:cubicBezTo>
                    <a:cubicBezTo>
                      <a:pt x="85" y="69"/>
                      <a:pt x="60" y="71"/>
                      <a:pt x="46" y="76"/>
                    </a:cubicBezTo>
                    <a:cubicBezTo>
                      <a:pt x="40" y="86"/>
                      <a:pt x="28" y="86"/>
                      <a:pt x="18" y="92"/>
                    </a:cubicBezTo>
                    <a:cubicBezTo>
                      <a:pt x="9" y="90"/>
                      <a:pt x="0" y="84"/>
                      <a:pt x="8" y="72"/>
                    </a:cubicBezTo>
                    <a:cubicBezTo>
                      <a:pt x="11" y="68"/>
                      <a:pt x="20" y="64"/>
                      <a:pt x="20" y="64"/>
                    </a:cubicBezTo>
                    <a:cubicBezTo>
                      <a:pt x="23" y="55"/>
                      <a:pt x="21" y="53"/>
                      <a:pt x="14" y="46"/>
                    </a:cubicBezTo>
                    <a:cubicBezTo>
                      <a:pt x="18" y="30"/>
                      <a:pt x="28" y="36"/>
                      <a:pt x="40" y="28"/>
                    </a:cubicBezTo>
                    <a:cubicBezTo>
                      <a:pt x="56" y="17"/>
                      <a:pt x="50" y="24"/>
                      <a:pt x="58" y="6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7" name="Freeform 37"/>
              <p:cNvSpPr>
                <a:spLocks noChangeArrowheads="1"/>
              </p:cNvSpPr>
              <p:nvPr/>
            </p:nvSpPr>
            <p:spPr bwMode="auto">
              <a:xfrm>
                <a:off x="3951" y="1450"/>
                <a:ext cx="545" cy="463"/>
              </a:xfrm>
              <a:custGeom>
                <a:avLst/>
                <a:gdLst>
                  <a:gd name="T0" fmla="*/ 87 w 633"/>
                  <a:gd name="T1" fmla="*/ 1 h 660"/>
                  <a:gd name="T2" fmla="*/ 72 w 633"/>
                  <a:gd name="T3" fmla="*/ 2 h 660"/>
                  <a:gd name="T4" fmla="*/ 59 w 633"/>
                  <a:gd name="T5" fmla="*/ 6 h 660"/>
                  <a:gd name="T6" fmla="*/ 42 w 633"/>
                  <a:gd name="T7" fmla="*/ 7 h 660"/>
                  <a:gd name="T8" fmla="*/ 34 w 633"/>
                  <a:gd name="T9" fmla="*/ 9 h 660"/>
                  <a:gd name="T10" fmla="*/ 28 w 633"/>
                  <a:gd name="T11" fmla="*/ 14 h 660"/>
                  <a:gd name="T12" fmla="*/ 15 w 633"/>
                  <a:gd name="T13" fmla="*/ 20 h 660"/>
                  <a:gd name="T14" fmla="*/ 0 w 633"/>
                  <a:gd name="T15" fmla="*/ 21 h 660"/>
                  <a:gd name="T16" fmla="*/ 29 w 633"/>
                  <a:gd name="T17" fmla="*/ 39 h 660"/>
                  <a:gd name="T18" fmla="*/ 49 w 633"/>
                  <a:gd name="T19" fmla="*/ 51 h 660"/>
                  <a:gd name="T20" fmla="*/ 59 w 633"/>
                  <a:gd name="T21" fmla="*/ 53 h 660"/>
                  <a:gd name="T22" fmla="*/ 69 w 633"/>
                  <a:gd name="T23" fmla="*/ 53 h 660"/>
                  <a:gd name="T24" fmla="*/ 93 w 633"/>
                  <a:gd name="T25" fmla="*/ 52 h 660"/>
                  <a:gd name="T26" fmla="*/ 103 w 633"/>
                  <a:gd name="T27" fmla="*/ 51 h 660"/>
                  <a:gd name="T28" fmla="*/ 121 w 633"/>
                  <a:gd name="T29" fmla="*/ 53 h 660"/>
                  <a:gd name="T30" fmla="*/ 132 w 633"/>
                  <a:gd name="T31" fmla="*/ 63 h 660"/>
                  <a:gd name="T32" fmla="*/ 136 w 633"/>
                  <a:gd name="T33" fmla="*/ 62 h 660"/>
                  <a:gd name="T34" fmla="*/ 140 w 633"/>
                  <a:gd name="T35" fmla="*/ 60 h 660"/>
                  <a:gd name="T36" fmla="*/ 150 w 633"/>
                  <a:gd name="T37" fmla="*/ 65 h 660"/>
                  <a:gd name="T38" fmla="*/ 164 w 633"/>
                  <a:gd name="T39" fmla="*/ 68 h 660"/>
                  <a:gd name="T40" fmla="*/ 177 w 633"/>
                  <a:gd name="T41" fmla="*/ 72 h 660"/>
                  <a:gd name="T42" fmla="*/ 181 w 633"/>
                  <a:gd name="T43" fmla="*/ 74 h 660"/>
                  <a:gd name="T44" fmla="*/ 186 w 633"/>
                  <a:gd name="T45" fmla="*/ 74 h 660"/>
                  <a:gd name="T46" fmla="*/ 197 w 633"/>
                  <a:gd name="T47" fmla="*/ 79 h 660"/>
                  <a:gd name="T48" fmla="*/ 200 w 633"/>
                  <a:gd name="T49" fmla="*/ 75 h 660"/>
                  <a:gd name="T50" fmla="*/ 220 w 633"/>
                  <a:gd name="T51" fmla="*/ 79 h 660"/>
                  <a:gd name="T52" fmla="*/ 239 w 633"/>
                  <a:gd name="T53" fmla="*/ 79 h 660"/>
                  <a:gd name="T54" fmla="*/ 251 w 633"/>
                  <a:gd name="T55" fmla="*/ 63 h 660"/>
                  <a:gd name="T56" fmla="*/ 257 w 633"/>
                  <a:gd name="T57" fmla="*/ 55 h 660"/>
                  <a:gd name="T58" fmla="*/ 253 w 633"/>
                  <a:gd name="T59" fmla="*/ 43 h 660"/>
                  <a:gd name="T60" fmla="*/ 218 w 633"/>
                  <a:gd name="T61" fmla="*/ 32 h 660"/>
                  <a:gd name="T62" fmla="*/ 216 w 633"/>
                  <a:gd name="T63" fmla="*/ 28 h 660"/>
                  <a:gd name="T64" fmla="*/ 188 w 633"/>
                  <a:gd name="T65" fmla="*/ 21 h 660"/>
                  <a:gd name="T66" fmla="*/ 192 w 633"/>
                  <a:gd name="T67" fmla="*/ 18 h 660"/>
                  <a:gd name="T68" fmla="*/ 186 w 633"/>
                  <a:gd name="T69" fmla="*/ 15 h 660"/>
                  <a:gd name="T70" fmla="*/ 169 w 633"/>
                  <a:gd name="T71" fmla="*/ 9 h 660"/>
                  <a:gd name="T72" fmla="*/ 160 w 633"/>
                  <a:gd name="T73" fmla="*/ 4 h 660"/>
                  <a:gd name="T74" fmla="*/ 158 w 633"/>
                  <a:gd name="T75" fmla="*/ 2 h 660"/>
                  <a:gd name="T76" fmla="*/ 148 w 633"/>
                  <a:gd name="T77" fmla="*/ 18 h 660"/>
                  <a:gd name="T78" fmla="*/ 132 w 633"/>
                  <a:gd name="T79" fmla="*/ 14 h 660"/>
                  <a:gd name="T80" fmla="*/ 119 w 633"/>
                  <a:gd name="T81" fmla="*/ 13 h 660"/>
                  <a:gd name="T82" fmla="*/ 110 w 633"/>
                  <a:gd name="T83" fmla="*/ 11 h 660"/>
                  <a:gd name="T84" fmla="*/ 108 w 633"/>
                  <a:gd name="T85" fmla="*/ 8 h 660"/>
                  <a:gd name="T86" fmla="*/ 113 w 633"/>
                  <a:gd name="T87" fmla="*/ 6 h 660"/>
                  <a:gd name="T88" fmla="*/ 98 w 633"/>
                  <a:gd name="T89" fmla="*/ 2 h 660"/>
                  <a:gd name="T90" fmla="*/ 88 w 633"/>
                  <a:gd name="T91" fmla="*/ 1 h 660"/>
                  <a:gd name="T92" fmla="*/ 84 w 633"/>
                  <a:gd name="T93" fmla="*/ 1 h 660"/>
                  <a:gd name="T94" fmla="*/ 87 w 633"/>
                  <a:gd name="T95" fmla="*/ 1 h 66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633"/>
                  <a:gd name="T145" fmla="*/ 0 h 660"/>
                  <a:gd name="T146" fmla="*/ 633 w 633"/>
                  <a:gd name="T147" fmla="*/ 660 h 660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633" h="660">
                    <a:moveTo>
                      <a:pt x="212" y="11"/>
                    </a:moveTo>
                    <a:cubicBezTo>
                      <a:pt x="195" y="0"/>
                      <a:pt x="187" y="2"/>
                      <a:pt x="176" y="19"/>
                    </a:cubicBezTo>
                    <a:cubicBezTo>
                      <a:pt x="171" y="61"/>
                      <a:pt x="181" y="88"/>
                      <a:pt x="144" y="51"/>
                    </a:cubicBezTo>
                    <a:cubicBezTo>
                      <a:pt x="131" y="53"/>
                      <a:pt x="115" y="51"/>
                      <a:pt x="104" y="59"/>
                    </a:cubicBezTo>
                    <a:cubicBezTo>
                      <a:pt x="78" y="80"/>
                      <a:pt x="114" y="65"/>
                      <a:pt x="84" y="75"/>
                    </a:cubicBezTo>
                    <a:cubicBezTo>
                      <a:pt x="78" y="94"/>
                      <a:pt x="92" y="107"/>
                      <a:pt x="68" y="115"/>
                    </a:cubicBezTo>
                    <a:cubicBezTo>
                      <a:pt x="55" y="135"/>
                      <a:pt x="59" y="159"/>
                      <a:pt x="36" y="167"/>
                    </a:cubicBezTo>
                    <a:cubicBezTo>
                      <a:pt x="16" y="163"/>
                      <a:pt x="7" y="158"/>
                      <a:pt x="0" y="179"/>
                    </a:cubicBezTo>
                    <a:cubicBezTo>
                      <a:pt x="9" y="232"/>
                      <a:pt x="43" y="279"/>
                      <a:pt x="72" y="323"/>
                    </a:cubicBezTo>
                    <a:cubicBezTo>
                      <a:pt x="82" y="371"/>
                      <a:pt x="85" y="392"/>
                      <a:pt x="120" y="427"/>
                    </a:cubicBezTo>
                    <a:cubicBezTo>
                      <a:pt x="127" y="434"/>
                      <a:pt x="136" y="438"/>
                      <a:pt x="144" y="443"/>
                    </a:cubicBezTo>
                    <a:cubicBezTo>
                      <a:pt x="151" y="448"/>
                      <a:pt x="168" y="451"/>
                      <a:pt x="168" y="451"/>
                    </a:cubicBezTo>
                    <a:cubicBezTo>
                      <a:pt x="188" y="444"/>
                      <a:pt x="208" y="438"/>
                      <a:pt x="228" y="431"/>
                    </a:cubicBezTo>
                    <a:cubicBezTo>
                      <a:pt x="236" y="428"/>
                      <a:pt x="252" y="423"/>
                      <a:pt x="252" y="423"/>
                    </a:cubicBezTo>
                    <a:cubicBezTo>
                      <a:pt x="271" y="429"/>
                      <a:pt x="281" y="445"/>
                      <a:pt x="300" y="451"/>
                    </a:cubicBezTo>
                    <a:cubicBezTo>
                      <a:pt x="320" y="471"/>
                      <a:pt x="315" y="500"/>
                      <a:pt x="324" y="527"/>
                    </a:cubicBezTo>
                    <a:cubicBezTo>
                      <a:pt x="328" y="526"/>
                      <a:pt x="333" y="526"/>
                      <a:pt x="336" y="523"/>
                    </a:cubicBezTo>
                    <a:cubicBezTo>
                      <a:pt x="340" y="520"/>
                      <a:pt x="339" y="511"/>
                      <a:pt x="344" y="511"/>
                    </a:cubicBezTo>
                    <a:cubicBezTo>
                      <a:pt x="358" y="511"/>
                      <a:pt x="362" y="541"/>
                      <a:pt x="368" y="547"/>
                    </a:cubicBezTo>
                    <a:cubicBezTo>
                      <a:pt x="378" y="557"/>
                      <a:pt x="392" y="563"/>
                      <a:pt x="404" y="571"/>
                    </a:cubicBezTo>
                    <a:cubicBezTo>
                      <a:pt x="418" y="580"/>
                      <a:pt x="422" y="594"/>
                      <a:pt x="436" y="603"/>
                    </a:cubicBezTo>
                    <a:cubicBezTo>
                      <a:pt x="439" y="607"/>
                      <a:pt x="441" y="612"/>
                      <a:pt x="444" y="615"/>
                    </a:cubicBezTo>
                    <a:cubicBezTo>
                      <a:pt x="447" y="618"/>
                      <a:pt x="453" y="619"/>
                      <a:pt x="456" y="623"/>
                    </a:cubicBezTo>
                    <a:cubicBezTo>
                      <a:pt x="489" y="660"/>
                      <a:pt x="457" y="637"/>
                      <a:pt x="484" y="655"/>
                    </a:cubicBezTo>
                    <a:cubicBezTo>
                      <a:pt x="487" y="647"/>
                      <a:pt x="485" y="626"/>
                      <a:pt x="492" y="631"/>
                    </a:cubicBezTo>
                    <a:cubicBezTo>
                      <a:pt x="509" y="642"/>
                      <a:pt x="522" y="653"/>
                      <a:pt x="540" y="659"/>
                    </a:cubicBezTo>
                    <a:cubicBezTo>
                      <a:pt x="557" y="642"/>
                      <a:pt x="567" y="648"/>
                      <a:pt x="588" y="655"/>
                    </a:cubicBezTo>
                    <a:cubicBezTo>
                      <a:pt x="611" y="621"/>
                      <a:pt x="573" y="560"/>
                      <a:pt x="616" y="531"/>
                    </a:cubicBezTo>
                    <a:cubicBezTo>
                      <a:pt x="632" y="507"/>
                      <a:pt x="629" y="496"/>
                      <a:pt x="632" y="463"/>
                    </a:cubicBezTo>
                    <a:cubicBezTo>
                      <a:pt x="630" y="440"/>
                      <a:pt x="633" y="390"/>
                      <a:pt x="620" y="367"/>
                    </a:cubicBezTo>
                    <a:cubicBezTo>
                      <a:pt x="600" y="332"/>
                      <a:pt x="565" y="300"/>
                      <a:pt x="536" y="271"/>
                    </a:cubicBezTo>
                    <a:cubicBezTo>
                      <a:pt x="532" y="259"/>
                      <a:pt x="532" y="247"/>
                      <a:pt x="528" y="235"/>
                    </a:cubicBezTo>
                    <a:cubicBezTo>
                      <a:pt x="525" y="225"/>
                      <a:pt x="474" y="188"/>
                      <a:pt x="460" y="179"/>
                    </a:cubicBezTo>
                    <a:cubicBezTo>
                      <a:pt x="463" y="171"/>
                      <a:pt x="471" y="164"/>
                      <a:pt x="472" y="155"/>
                    </a:cubicBezTo>
                    <a:cubicBezTo>
                      <a:pt x="474" y="144"/>
                      <a:pt x="461" y="137"/>
                      <a:pt x="456" y="131"/>
                    </a:cubicBezTo>
                    <a:cubicBezTo>
                      <a:pt x="435" y="106"/>
                      <a:pt x="451" y="88"/>
                      <a:pt x="416" y="79"/>
                    </a:cubicBezTo>
                    <a:cubicBezTo>
                      <a:pt x="395" y="48"/>
                      <a:pt x="403" y="64"/>
                      <a:pt x="392" y="31"/>
                    </a:cubicBezTo>
                    <a:cubicBezTo>
                      <a:pt x="391" y="27"/>
                      <a:pt x="388" y="19"/>
                      <a:pt x="388" y="19"/>
                    </a:cubicBezTo>
                    <a:cubicBezTo>
                      <a:pt x="362" y="58"/>
                      <a:pt x="379" y="107"/>
                      <a:pt x="364" y="151"/>
                    </a:cubicBezTo>
                    <a:cubicBezTo>
                      <a:pt x="344" y="144"/>
                      <a:pt x="344" y="120"/>
                      <a:pt x="324" y="115"/>
                    </a:cubicBezTo>
                    <a:cubicBezTo>
                      <a:pt x="314" y="112"/>
                      <a:pt x="303" y="112"/>
                      <a:pt x="292" y="111"/>
                    </a:cubicBezTo>
                    <a:cubicBezTo>
                      <a:pt x="284" y="103"/>
                      <a:pt x="276" y="97"/>
                      <a:pt x="272" y="87"/>
                    </a:cubicBezTo>
                    <a:cubicBezTo>
                      <a:pt x="269" y="79"/>
                      <a:pt x="264" y="63"/>
                      <a:pt x="264" y="63"/>
                    </a:cubicBezTo>
                    <a:cubicBezTo>
                      <a:pt x="268" y="60"/>
                      <a:pt x="273" y="58"/>
                      <a:pt x="276" y="55"/>
                    </a:cubicBezTo>
                    <a:cubicBezTo>
                      <a:pt x="300" y="31"/>
                      <a:pt x="256" y="24"/>
                      <a:pt x="240" y="19"/>
                    </a:cubicBezTo>
                    <a:cubicBezTo>
                      <a:pt x="232" y="16"/>
                      <a:pt x="224" y="14"/>
                      <a:pt x="216" y="11"/>
                    </a:cubicBezTo>
                    <a:cubicBezTo>
                      <a:pt x="212" y="10"/>
                      <a:pt x="200" y="5"/>
                      <a:pt x="204" y="7"/>
                    </a:cubicBezTo>
                    <a:cubicBezTo>
                      <a:pt x="207" y="8"/>
                      <a:pt x="209" y="10"/>
                      <a:pt x="212" y="11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8" name="Freeform 38"/>
              <p:cNvSpPr>
                <a:spLocks noChangeArrowheads="1"/>
              </p:cNvSpPr>
              <p:nvPr/>
            </p:nvSpPr>
            <p:spPr bwMode="auto">
              <a:xfrm>
                <a:off x="4120" y="1206"/>
                <a:ext cx="367" cy="196"/>
              </a:xfrm>
              <a:custGeom>
                <a:avLst/>
                <a:gdLst>
                  <a:gd name="T0" fmla="*/ 34 w 426"/>
                  <a:gd name="T1" fmla="*/ 7 h 280"/>
                  <a:gd name="T2" fmla="*/ 28 w 426"/>
                  <a:gd name="T3" fmla="*/ 4 h 280"/>
                  <a:gd name="T4" fmla="*/ 25 w 426"/>
                  <a:gd name="T5" fmla="*/ 2 h 280"/>
                  <a:gd name="T6" fmla="*/ 22 w 426"/>
                  <a:gd name="T7" fmla="*/ 1 h 280"/>
                  <a:gd name="T8" fmla="*/ 7 w 426"/>
                  <a:gd name="T9" fmla="*/ 2 h 280"/>
                  <a:gd name="T10" fmla="*/ 18 w 426"/>
                  <a:gd name="T11" fmla="*/ 5 h 280"/>
                  <a:gd name="T12" fmla="*/ 19 w 426"/>
                  <a:gd name="T13" fmla="*/ 6 h 280"/>
                  <a:gd name="T14" fmla="*/ 10 w 426"/>
                  <a:gd name="T15" fmla="*/ 8 h 280"/>
                  <a:gd name="T16" fmla="*/ 35 w 426"/>
                  <a:gd name="T17" fmla="*/ 11 h 280"/>
                  <a:gd name="T18" fmla="*/ 51 w 426"/>
                  <a:gd name="T19" fmla="*/ 13 h 280"/>
                  <a:gd name="T20" fmla="*/ 53 w 426"/>
                  <a:gd name="T21" fmla="*/ 15 h 280"/>
                  <a:gd name="T22" fmla="*/ 58 w 426"/>
                  <a:gd name="T23" fmla="*/ 15 h 280"/>
                  <a:gd name="T24" fmla="*/ 61 w 426"/>
                  <a:gd name="T25" fmla="*/ 18 h 280"/>
                  <a:gd name="T26" fmla="*/ 53 w 426"/>
                  <a:gd name="T27" fmla="*/ 23 h 280"/>
                  <a:gd name="T28" fmla="*/ 73 w 426"/>
                  <a:gd name="T29" fmla="*/ 22 h 280"/>
                  <a:gd name="T30" fmla="*/ 78 w 426"/>
                  <a:gd name="T31" fmla="*/ 25 h 280"/>
                  <a:gd name="T32" fmla="*/ 89 w 426"/>
                  <a:gd name="T33" fmla="*/ 27 h 280"/>
                  <a:gd name="T34" fmla="*/ 94 w 426"/>
                  <a:gd name="T35" fmla="*/ 27 h 280"/>
                  <a:gd name="T36" fmla="*/ 103 w 426"/>
                  <a:gd name="T37" fmla="*/ 27 h 280"/>
                  <a:gd name="T38" fmla="*/ 113 w 426"/>
                  <a:gd name="T39" fmla="*/ 23 h 280"/>
                  <a:gd name="T40" fmla="*/ 137 w 426"/>
                  <a:gd name="T41" fmla="*/ 29 h 280"/>
                  <a:gd name="T42" fmla="*/ 149 w 426"/>
                  <a:gd name="T43" fmla="*/ 33 h 280"/>
                  <a:gd name="T44" fmla="*/ 147 w 426"/>
                  <a:gd name="T45" fmla="*/ 27 h 280"/>
                  <a:gd name="T46" fmla="*/ 137 w 426"/>
                  <a:gd name="T47" fmla="*/ 24 h 280"/>
                  <a:gd name="T48" fmla="*/ 152 w 426"/>
                  <a:gd name="T49" fmla="*/ 20 h 280"/>
                  <a:gd name="T50" fmla="*/ 166 w 426"/>
                  <a:gd name="T51" fmla="*/ 18 h 280"/>
                  <a:gd name="T52" fmla="*/ 172 w 426"/>
                  <a:gd name="T53" fmla="*/ 18 h 280"/>
                  <a:gd name="T54" fmla="*/ 173 w 426"/>
                  <a:gd name="T55" fmla="*/ 17 h 280"/>
                  <a:gd name="T56" fmla="*/ 146 w 426"/>
                  <a:gd name="T57" fmla="*/ 18 h 280"/>
                  <a:gd name="T58" fmla="*/ 125 w 426"/>
                  <a:gd name="T59" fmla="*/ 17 h 280"/>
                  <a:gd name="T60" fmla="*/ 122 w 426"/>
                  <a:gd name="T61" fmla="*/ 15 h 280"/>
                  <a:gd name="T62" fmla="*/ 120 w 426"/>
                  <a:gd name="T63" fmla="*/ 14 h 280"/>
                  <a:gd name="T64" fmla="*/ 90 w 426"/>
                  <a:gd name="T65" fmla="*/ 9 h 280"/>
                  <a:gd name="T66" fmla="*/ 66 w 426"/>
                  <a:gd name="T67" fmla="*/ 7 h 280"/>
                  <a:gd name="T68" fmla="*/ 56 w 426"/>
                  <a:gd name="T69" fmla="*/ 6 h 280"/>
                  <a:gd name="T70" fmla="*/ 33 w 426"/>
                  <a:gd name="T71" fmla="*/ 6 h 280"/>
                  <a:gd name="T72" fmla="*/ 28 w 426"/>
                  <a:gd name="T73" fmla="*/ 4 h 280"/>
                  <a:gd name="T74" fmla="*/ 28 w 426"/>
                  <a:gd name="T75" fmla="*/ 0 h 28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26"/>
                  <a:gd name="T115" fmla="*/ 0 h 280"/>
                  <a:gd name="T116" fmla="*/ 426 w 426"/>
                  <a:gd name="T117" fmla="*/ 280 h 280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26" h="280">
                    <a:moveTo>
                      <a:pt x="84" y="60"/>
                    </a:moveTo>
                    <a:cubicBezTo>
                      <a:pt x="79" y="52"/>
                      <a:pt x="70" y="45"/>
                      <a:pt x="68" y="36"/>
                    </a:cubicBezTo>
                    <a:cubicBezTo>
                      <a:pt x="67" y="29"/>
                      <a:pt x="68" y="22"/>
                      <a:pt x="64" y="16"/>
                    </a:cubicBezTo>
                    <a:cubicBezTo>
                      <a:pt x="62" y="12"/>
                      <a:pt x="56" y="13"/>
                      <a:pt x="52" y="12"/>
                    </a:cubicBezTo>
                    <a:cubicBezTo>
                      <a:pt x="40" y="13"/>
                      <a:pt x="27" y="11"/>
                      <a:pt x="16" y="16"/>
                    </a:cubicBezTo>
                    <a:cubicBezTo>
                      <a:pt x="0" y="24"/>
                      <a:pt x="43" y="40"/>
                      <a:pt x="44" y="40"/>
                    </a:cubicBezTo>
                    <a:cubicBezTo>
                      <a:pt x="45" y="44"/>
                      <a:pt x="50" y="49"/>
                      <a:pt x="48" y="52"/>
                    </a:cubicBezTo>
                    <a:cubicBezTo>
                      <a:pt x="42" y="60"/>
                      <a:pt x="24" y="68"/>
                      <a:pt x="24" y="68"/>
                    </a:cubicBezTo>
                    <a:cubicBezTo>
                      <a:pt x="38" y="88"/>
                      <a:pt x="65" y="89"/>
                      <a:pt x="88" y="92"/>
                    </a:cubicBezTo>
                    <a:cubicBezTo>
                      <a:pt x="101" y="96"/>
                      <a:pt x="124" y="112"/>
                      <a:pt x="124" y="112"/>
                    </a:cubicBezTo>
                    <a:cubicBezTo>
                      <a:pt x="125" y="116"/>
                      <a:pt x="125" y="121"/>
                      <a:pt x="128" y="124"/>
                    </a:cubicBezTo>
                    <a:cubicBezTo>
                      <a:pt x="131" y="128"/>
                      <a:pt x="137" y="128"/>
                      <a:pt x="140" y="132"/>
                    </a:cubicBezTo>
                    <a:cubicBezTo>
                      <a:pt x="144" y="139"/>
                      <a:pt x="148" y="156"/>
                      <a:pt x="148" y="156"/>
                    </a:cubicBezTo>
                    <a:cubicBezTo>
                      <a:pt x="144" y="171"/>
                      <a:pt x="137" y="181"/>
                      <a:pt x="132" y="196"/>
                    </a:cubicBezTo>
                    <a:cubicBezTo>
                      <a:pt x="151" y="209"/>
                      <a:pt x="167" y="207"/>
                      <a:pt x="180" y="188"/>
                    </a:cubicBezTo>
                    <a:cubicBezTo>
                      <a:pt x="182" y="196"/>
                      <a:pt x="184" y="211"/>
                      <a:pt x="192" y="216"/>
                    </a:cubicBezTo>
                    <a:cubicBezTo>
                      <a:pt x="199" y="220"/>
                      <a:pt x="208" y="221"/>
                      <a:pt x="216" y="224"/>
                    </a:cubicBezTo>
                    <a:cubicBezTo>
                      <a:pt x="220" y="225"/>
                      <a:pt x="228" y="228"/>
                      <a:pt x="228" y="228"/>
                    </a:cubicBezTo>
                    <a:cubicBezTo>
                      <a:pt x="236" y="227"/>
                      <a:pt x="245" y="228"/>
                      <a:pt x="252" y="224"/>
                    </a:cubicBezTo>
                    <a:cubicBezTo>
                      <a:pt x="269" y="216"/>
                      <a:pt x="252" y="204"/>
                      <a:pt x="276" y="196"/>
                    </a:cubicBezTo>
                    <a:cubicBezTo>
                      <a:pt x="296" y="209"/>
                      <a:pt x="322" y="231"/>
                      <a:pt x="336" y="252"/>
                    </a:cubicBezTo>
                    <a:cubicBezTo>
                      <a:pt x="354" y="280"/>
                      <a:pt x="343" y="273"/>
                      <a:pt x="364" y="280"/>
                    </a:cubicBezTo>
                    <a:cubicBezTo>
                      <a:pt x="376" y="262"/>
                      <a:pt x="375" y="241"/>
                      <a:pt x="360" y="224"/>
                    </a:cubicBezTo>
                    <a:cubicBezTo>
                      <a:pt x="352" y="216"/>
                      <a:pt x="336" y="200"/>
                      <a:pt x="336" y="200"/>
                    </a:cubicBezTo>
                    <a:cubicBezTo>
                      <a:pt x="323" y="162"/>
                      <a:pt x="322" y="174"/>
                      <a:pt x="372" y="168"/>
                    </a:cubicBezTo>
                    <a:cubicBezTo>
                      <a:pt x="384" y="164"/>
                      <a:pt x="396" y="160"/>
                      <a:pt x="408" y="156"/>
                    </a:cubicBezTo>
                    <a:cubicBezTo>
                      <a:pt x="412" y="155"/>
                      <a:pt x="420" y="152"/>
                      <a:pt x="420" y="152"/>
                    </a:cubicBezTo>
                    <a:cubicBezTo>
                      <a:pt x="421" y="148"/>
                      <a:pt x="426" y="144"/>
                      <a:pt x="424" y="140"/>
                    </a:cubicBezTo>
                    <a:cubicBezTo>
                      <a:pt x="420" y="131"/>
                      <a:pt x="365" y="146"/>
                      <a:pt x="356" y="148"/>
                    </a:cubicBezTo>
                    <a:cubicBezTo>
                      <a:pt x="339" y="146"/>
                      <a:pt x="316" y="152"/>
                      <a:pt x="304" y="140"/>
                    </a:cubicBezTo>
                    <a:cubicBezTo>
                      <a:pt x="301" y="137"/>
                      <a:pt x="302" y="132"/>
                      <a:pt x="300" y="128"/>
                    </a:cubicBezTo>
                    <a:cubicBezTo>
                      <a:pt x="298" y="124"/>
                      <a:pt x="296" y="119"/>
                      <a:pt x="292" y="116"/>
                    </a:cubicBezTo>
                    <a:cubicBezTo>
                      <a:pt x="272" y="98"/>
                      <a:pt x="244" y="91"/>
                      <a:pt x="220" y="80"/>
                    </a:cubicBezTo>
                    <a:cubicBezTo>
                      <a:pt x="201" y="72"/>
                      <a:pt x="180" y="67"/>
                      <a:pt x="160" y="60"/>
                    </a:cubicBezTo>
                    <a:cubicBezTo>
                      <a:pt x="152" y="57"/>
                      <a:pt x="136" y="52"/>
                      <a:pt x="136" y="52"/>
                    </a:cubicBezTo>
                    <a:cubicBezTo>
                      <a:pt x="113" y="55"/>
                      <a:pt x="98" y="64"/>
                      <a:pt x="80" y="52"/>
                    </a:cubicBezTo>
                    <a:cubicBezTo>
                      <a:pt x="70" y="38"/>
                      <a:pt x="74" y="44"/>
                      <a:pt x="68" y="32"/>
                    </a:cubicBezTo>
                    <a:lnTo>
                      <a:pt x="68" y="0"/>
                    </a:lnTo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9" name="Freeform 39"/>
              <p:cNvSpPr>
                <a:spLocks noChangeArrowheads="1"/>
              </p:cNvSpPr>
              <p:nvPr/>
            </p:nvSpPr>
            <p:spPr bwMode="auto">
              <a:xfrm>
                <a:off x="4395" y="1928"/>
                <a:ext cx="52" cy="54"/>
              </a:xfrm>
              <a:custGeom>
                <a:avLst/>
                <a:gdLst>
                  <a:gd name="T0" fmla="*/ 14 w 60"/>
                  <a:gd name="T1" fmla="*/ 2 h 78"/>
                  <a:gd name="T2" fmla="*/ 0 w 60"/>
                  <a:gd name="T3" fmla="*/ 2 h 78"/>
                  <a:gd name="T4" fmla="*/ 9 w 60"/>
                  <a:gd name="T5" fmla="*/ 5 h 78"/>
                  <a:gd name="T6" fmla="*/ 12 w 60"/>
                  <a:gd name="T7" fmla="*/ 7 h 78"/>
                  <a:gd name="T8" fmla="*/ 14 w 60"/>
                  <a:gd name="T9" fmla="*/ 8 h 78"/>
                  <a:gd name="T10" fmla="*/ 25 w 60"/>
                  <a:gd name="T11" fmla="*/ 6 h 78"/>
                  <a:gd name="T12" fmla="*/ 14 w 60"/>
                  <a:gd name="T13" fmla="*/ 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0"/>
                  <a:gd name="T22" fmla="*/ 0 h 78"/>
                  <a:gd name="T23" fmla="*/ 60 w 60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0" h="78">
                    <a:moveTo>
                      <a:pt x="32" y="18"/>
                    </a:moveTo>
                    <a:cubicBezTo>
                      <a:pt x="16" y="7"/>
                      <a:pt x="12" y="0"/>
                      <a:pt x="0" y="18"/>
                    </a:cubicBezTo>
                    <a:cubicBezTo>
                      <a:pt x="6" y="27"/>
                      <a:pt x="15" y="33"/>
                      <a:pt x="20" y="42"/>
                    </a:cubicBezTo>
                    <a:cubicBezTo>
                      <a:pt x="24" y="49"/>
                      <a:pt x="25" y="58"/>
                      <a:pt x="28" y="66"/>
                    </a:cubicBezTo>
                    <a:cubicBezTo>
                      <a:pt x="29" y="70"/>
                      <a:pt x="32" y="78"/>
                      <a:pt x="32" y="78"/>
                    </a:cubicBezTo>
                    <a:cubicBezTo>
                      <a:pt x="52" y="73"/>
                      <a:pt x="54" y="69"/>
                      <a:pt x="60" y="50"/>
                    </a:cubicBezTo>
                    <a:cubicBezTo>
                      <a:pt x="54" y="32"/>
                      <a:pt x="50" y="27"/>
                      <a:pt x="32" y="18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0" name="Freeform 40"/>
              <p:cNvSpPr>
                <a:spLocks noChangeArrowheads="1"/>
              </p:cNvSpPr>
              <p:nvPr/>
            </p:nvSpPr>
            <p:spPr bwMode="auto">
              <a:xfrm>
                <a:off x="4551" y="1844"/>
                <a:ext cx="189" cy="79"/>
              </a:xfrm>
              <a:custGeom>
                <a:avLst/>
                <a:gdLst>
                  <a:gd name="T0" fmla="*/ 19 w 219"/>
                  <a:gd name="T1" fmla="*/ 8 h 113"/>
                  <a:gd name="T2" fmla="*/ 16 w 219"/>
                  <a:gd name="T3" fmla="*/ 7 h 113"/>
                  <a:gd name="T4" fmla="*/ 6 w 219"/>
                  <a:gd name="T5" fmla="*/ 8 h 113"/>
                  <a:gd name="T6" fmla="*/ 16 w 219"/>
                  <a:gd name="T7" fmla="*/ 13 h 113"/>
                  <a:gd name="T8" fmla="*/ 51 w 219"/>
                  <a:gd name="T9" fmla="*/ 10 h 113"/>
                  <a:gd name="T10" fmla="*/ 61 w 219"/>
                  <a:gd name="T11" fmla="*/ 8 h 113"/>
                  <a:gd name="T12" fmla="*/ 71 w 219"/>
                  <a:gd name="T13" fmla="*/ 7 h 113"/>
                  <a:gd name="T14" fmla="*/ 91 w 219"/>
                  <a:gd name="T15" fmla="*/ 2 h 113"/>
                  <a:gd name="T16" fmla="*/ 87 w 219"/>
                  <a:gd name="T17" fmla="*/ 0 h 113"/>
                  <a:gd name="T18" fmla="*/ 73 w 219"/>
                  <a:gd name="T19" fmla="*/ 2 h 113"/>
                  <a:gd name="T20" fmla="*/ 44 w 219"/>
                  <a:gd name="T21" fmla="*/ 5 h 113"/>
                  <a:gd name="T22" fmla="*/ 35 w 219"/>
                  <a:gd name="T23" fmla="*/ 5 h 113"/>
                  <a:gd name="T24" fmla="*/ 24 w 219"/>
                  <a:gd name="T25" fmla="*/ 6 h 113"/>
                  <a:gd name="T26" fmla="*/ 19 w 219"/>
                  <a:gd name="T27" fmla="*/ 8 h 11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19"/>
                  <a:gd name="T43" fmla="*/ 0 h 113"/>
                  <a:gd name="T44" fmla="*/ 219 w 219"/>
                  <a:gd name="T45" fmla="*/ 113 h 11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19" h="113">
                    <a:moveTo>
                      <a:pt x="47" y="73"/>
                    </a:moveTo>
                    <a:cubicBezTo>
                      <a:pt x="44" y="69"/>
                      <a:pt x="44" y="62"/>
                      <a:pt x="39" y="61"/>
                    </a:cubicBezTo>
                    <a:cubicBezTo>
                      <a:pt x="31" y="60"/>
                      <a:pt x="15" y="69"/>
                      <a:pt x="15" y="69"/>
                    </a:cubicBezTo>
                    <a:cubicBezTo>
                      <a:pt x="0" y="91"/>
                      <a:pt x="20" y="101"/>
                      <a:pt x="39" y="113"/>
                    </a:cubicBezTo>
                    <a:cubicBezTo>
                      <a:pt x="67" y="107"/>
                      <a:pt x="96" y="98"/>
                      <a:pt x="123" y="89"/>
                    </a:cubicBezTo>
                    <a:cubicBezTo>
                      <a:pt x="132" y="86"/>
                      <a:pt x="139" y="78"/>
                      <a:pt x="147" y="73"/>
                    </a:cubicBezTo>
                    <a:cubicBezTo>
                      <a:pt x="154" y="68"/>
                      <a:pt x="171" y="65"/>
                      <a:pt x="171" y="65"/>
                    </a:cubicBezTo>
                    <a:cubicBezTo>
                      <a:pt x="186" y="50"/>
                      <a:pt x="207" y="36"/>
                      <a:pt x="219" y="19"/>
                    </a:cubicBezTo>
                    <a:cubicBezTo>
                      <a:pt x="215" y="16"/>
                      <a:pt x="215" y="0"/>
                      <a:pt x="210" y="0"/>
                    </a:cubicBezTo>
                    <a:cubicBezTo>
                      <a:pt x="205" y="0"/>
                      <a:pt x="183" y="15"/>
                      <a:pt x="179" y="17"/>
                    </a:cubicBezTo>
                    <a:cubicBezTo>
                      <a:pt x="159" y="26"/>
                      <a:pt x="129" y="37"/>
                      <a:pt x="107" y="41"/>
                    </a:cubicBezTo>
                    <a:cubicBezTo>
                      <a:pt x="99" y="42"/>
                      <a:pt x="91" y="43"/>
                      <a:pt x="83" y="45"/>
                    </a:cubicBezTo>
                    <a:cubicBezTo>
                      <a:pt x="75" y="47"/>
                      <a:pt x="59" y="53"/>
                      <a:pt x="59" y="53"/>
                    </a:cubicBezTo>
                    <a:cubicBezTo>
                      <a:pt x="49" y="67"/>
                      <a:pt x="53" y="61"/>
                      <a:pt x="47" y="73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1" name="Freeform 41"/>
              <p:cNvSpPr>
                <a:spLocks noChangeArrowheads="1"/>
              </p:cNvSpPr>
              <p:nvPr/>
            </p:nvSpPr>
            <p:spPr bwMode="auto">
              <a:xfrm>
                <a:off x="4747" y="1797"/>
                <a:ext cx="119" cy="86"/>
              </a:xfrm>
              <a:custGeom>
                <a:avLst/>
                <a:gdLst>
                  <a:gd name="T0" fmla="*/ 5 w 139"/>
                  <a:gd name="T1" fmla="*/ 8 h 122"/>
                  <a:gd name="T2" fmla="*/ 3 w 139"/>
                  <a:gd name="T3" fmla="*/ 11 h 122"/>
                  <a:gd name="T4" fmla="*/ 0 w 139"/>
                  <a:gd name="T5" fmla="*/ 13 h 122"/>
                  <a:gd name="T6" fmla="*/ 15 w 139"/>
                  <a:gd name="T7" fmla="*/ 14 h 122"/>
                  <a:gd name="T8" fmla="*/ 21 w 139"/>
                  <a:gd name="T9" fmla="*/ 12 h 122"/>
                  <a:gd name="T10" fmla="*/ 49 w 139"/>
                  <a:gd name="T11" fmla="*/ 8 h 122"/>
                  <a:gd name="T12" fmla="*/ 53 w 139"/>
                  <a:gd name="T13" fmla="*/ 6 h 122"/>
                  <a:gd name="T14" fmla="*/ 44 w 139"/>
                  <a:gd name="T15" fmla="*/ 4 h 122"/>
                  <a:gd name="T16" fmla="*/ 39 w 139"/>
                  <a:gd name="T17" fmla="*/ 3 h 122"/>
                  <a:gd name="T18" fmla="*/ 25 w 139"/>
                  <a:gd name="T19" fmla="*/ 1 h 122"/>
                  <a:gd name="T20" fmla="*/ 21 w 139"/>
                  <a:gd name="T21" fmla="*/ 4 h 122"/>
                  <a:gd name="T22" fmla="*/ 5 w 139"/>
                  <a:gd name="T23" fmla="*/ 8 h 12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9"/>
                  <a:gd name="T37" fmla="*/ 0 h 122"/>
                  <a:gd name="T38" fmla="*/ 139 w 139"/>
                  <a:gd name="T39" fmla="*/ 122 h 12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9" h="122">
                    <a:moveTo>
                      <a:pt x="12" y="60"/>
                    </a:moveTo>
                    <a:cubicBezTo>
                      <a:pt x="11" y="68"/>
                      <a:pt x="10" y="76"/>
                      <a:pt x="8" y="84"/>
                    </a:cubicBezTo>
                    <a:cubicBezTo>
                      <a:pt x="6" y="92"/>
                      <a:pt x="0" y="108"/>
                      <a:pt x="0" y="108"/>
                    </a:cubicBezTo>
                    <a:cubicBezTo>
                      <a:pt x="14" y="118"/>
                      <a:pt x="19" y="122"/>
                      <a:pt x="36" y="116"/>
                    </a:cubicBezTo>
                    <a:cubicBezTo>
                      <a:pt x="46" y="86"/>
                      <a:pt x="31" y="122"/>
                      <a:pt x="52" y="96"/>
                    </a:cubicBezTo>
                    <a:cubicBezTo>
                      <a:pt x="83" y="57"/>
                      <a:pt x="30" y="74"/>
                      <a:pt x="124" y="68"/>
                    </a:cubicBezTo>
                    <a:cubicBezTo>
                      <a:pt x="125" y="67"/>
                      <a:pt x="139" y="48"/>
                      <a:pt x="136" y="44"/>
                    </a:cubicBezTo>
                    <a:cubicBezTo>
                      <a:pt x="130" y="36"/>
                      <a:pt x="120" y="33"/>
                      <a:pt x="112" y="28"/>
                    </a:cubicBezTo>
                    <a:cubicBezTo>
                      <a:pt x="108" y="25"/>
                      <a:pt x="100" y="20"/>
                      <a:pt x="100" y="20"/>
                    </a:cubicBezTo>
                    <a:cubicBezTo>
                      <a:pt x="89" y="4"/>
                      <a:pt x="92" y="0"/>
                      <a:pt x="64" y="12"/>
                    </a:cubicBezTo>
                    <a:cubicBezTo>
                      <a:pt x="57" y="15"/>
                      <a:pt x="55" y="30"/>
                      <a:pt x="52" y="36"/>
                    </a:cubicBezTo>
                    <a:cubicBezTo>
                      <a:pt x="46" y="49"/>
                      <a:pt x="26" y="60"/>
                      <a:pt x="12" y="6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2" name="Freeform 42"/>
              <p:cNvSpPr>
                <a:spLocks noChangeArrowheads="1"/>
              </p:cNvSpPr>
              <p:nvPr/>
            </p:nvSpPr>
            <p:spPr bwMode="auto">
              <a:xfrm>
                <a:off x="4810" y="1759"/>
                <a:ext cx="43" cy="24"/>
              </a:xfrm>
              <a:custGeom>
                <a:avLst/>
                <a:gdLst>
                  <a:gd name="T0" fmla="*/ 13 w 49"/>
                  <a:gd name="T1" fmla="*/ 0 h 35"/>
                  <a:gd name="T2" fmla="*/ 4 w 49"/>
                  <a:gd name="T3" fmla="*/ 1 h 35"/>
                  <a:gd name="T4" fmla="*/ 11 w 49"/>
                  <a:gd name="T5" fmla="*/ 3 h 35"/>
                  <a:gd name="T6" fmla="*/ 18 w 49"/>
                  <a:gd name="T7" fmla="*/ 2 h 35"/>
                  <a:gd name="T8" fmla="*/ 13 w 49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35"/>
                  <a:gd name="T17" fmla="*/ 49 w 49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35">
                    <a:moveTo>
                      <a:pt x="29" y="0"/>
                    </a:moveTo>
                    <a:cubicBezTo>
                      <a:pt x="25" y="12"/>
                      <a:pt x="19" y="7"/>
                      <a:pt x="8" y="11"/>
                    </a:cubicBezTo>
                    <a:cubicBezTo>
                      <a:pt x="0" y="23"/>
                      <a:pt x="14" y="34"/>
                      <a:pt x="24" y="35"/>
                    </a:cubicBezTo>
                    <a:cubicBezTo>
                      <a:pt x="30" y="34"/>
                      <a:pt x="33" y="28"/>
                      <a:pt x="39" y="26"/>
                    </a:cubicBezTo>
                    <a:cubicBezTo>
                      <a:pt x="49" y="22"/>
                      <a:pt x="29" y="3"/>
                      <a:pt x="2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3" name="Freeform 43"/>
              <p:cNvSpPr>
                <a:spLocks noChangeArrowheads="1"/>
              </p:cNvSpPr>
              <p:nvPr/>
            </p:nvSpPr>
            <p:spPr bwMode="auto">
              <a:xfrm>
                <a:off x="2828" y="1304"/>
                <a:ext cx="142" cy="188"/>
              </a:xfrm>
              <a:custGeom>
                <a:avLst/>
                <a:gdLst>
                  <a:gd name="T0" fmla="*/ 54 w 164"/>
                  <a:gd name="T1" fmla="*/ 0 h 268"/>
                  <a:gd name="T2" fmla="*/ 44 w 164"/>
                  <a:gd name="T3" fmla="*/ 4 h 268"/>
                  <a:gd name="T4" fmla="*/ 36 w 164"/>
                  <a:gd name="T5" fmla="*/ 8 h 268"/>
                  <a:gd name="T6" fmla="*/ 15 w 164"/>
                  <a:gd name="T7" fmla="*/ 10 h 268"/>
                  <a:gd name="T8" fmla="*/ 12 w 164"/>
                  <a:gd name="T9" fmla="*/ 11 h 268"/>
                  <a:gd name="T10" fmla="*/ 7 w 164"/>
                  <a:gd name="T11" fmla="*/ 12 h 268"/>
                  <a:gd name="T12" fmla="*/ 9 w 164"/>
                  <a:gd name="T13" fmla="*/ 15 h 268"/>
                  <a:gd name="T14" fmla="*/ 12 w 164"/>
                  <a:gd name="T15" fmla="*/ 18 h 268"/>
                  <a:gd name="T16" fmla="*/ 0 w 164"/>
                  <a:gd name="T17" fmla="*/ 24 h 268"/>
                  <a:gd name="T18" fmla="*/ 12 w 164"/>
                  <a:gd name="T19" fmla="*/ 31 h 268"/>
                  <a:gd name="T20" fmla="*/ 22 w 164"/>
                  <a:gd name="T21" fmla="*/ 32 h 268"/>
                  <a:gd name="T22" fmla="*/ 36 w 164"/>
                  <a:gd name="T23" fmla="*/ 26 h 268"/>
                  <a:gd name="T24" fmla="*/ 44 w 164"/>
                  <a:gd name="T25" fmla="*/ 23 h 268"/>
                  <a:gd name="T26" fmla="*/ 54 w 164"/>
                  <a:gd name="T27" fmla="*/ 14 h 268"/>
                  <a:gd name="T28" fmla="*/ 59 w 164"/>
                  <a:gd name="T29" fmla="*/ 9 h 268"/>
                  <a:gd name="T30" fmla="*/ 70 w 164"/>
                  <a:gd name="T31" fmla="*/ 9 h 268"/>
                  <a:gd name="T32" fmla="*/ 54 w 164"/>
                  <a:gd name="T33" fmla="*/ 0 h 26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64"/>
                  <a:gd name="T52" fmla="*/ 0 h 268"/>
                  <a:gd name="T53" fmla="*/ 164 w 164"/>
                  <a:gd name="T54" fmla="*/ 268 h 26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64" h="268">
                    <a:moveTo>
                      <a:pt x="128" y="0"/>
                    </a:moveTo>
                    <a:cubicBezTo>
                      <a:pt x="123" y="16"/>
                      <a:pt x="120" y="23"/>
                      <a:pt x="104" y="28"/>
                    </a:cubicBezTo>
                    <a:cubicBezTo>
                      <a:pt x="102" y="35"/>
                      <a:pt x="97" y="57"/>
                      <a:pt x="88" y="64"/>
                    </a:cubicBezTo>
                    <a:cubicBezTo>
                      <a:pt x="75" y="75"/>
                      <a:pt x="51" y="74"/>
                      <a:pt x="36" y="84"/>
                    </a:cubicBezTo>
                    <a:cubicBezTo>
                      <a:pt x="33" y="88"/>
                      <a:pt x="32" y="93"/>
                      <a:pt x="28" y="96"/>
                    </a:cubicBezTo>
                    <a:cubicBezTo>
                      <a:pt x="25" y="99"/>
                      <a:pt x="17" y="96"/>
                      <a:pt x="16" y="100"/>
                    </a:cubicBezTo>
                    <a:cubicBezTo>
                      <a:pt x="14" y="110"/>
                      <a:pt x="18" y="121"/>
                      <a:pt x="20" y="132"/>
                    </a:cubicBezTo>
                    <a:cubicBezTo>
                      <a:pt x="22" y="140"/>
                      <a:pt x="28" y="156"/>
                      <a:pt x="28" y="156"/>
                    </a:cubicBezTo>
                    <a:cubicBezTo>
                      <a:pt x="13" y="166"/>
                      <a:pt x="6" y="183"/>
                      <a:pt x="0" y="200"/>
                    </a:cubicBezTo>
                    <a:cubicBezTo>
                      <a:pt x="3" y="210"/>
                      <a:pt x="19" y="254"/>
                      <a:pt x="28" y="260"/>
                    </a:cubicBezTo>
                    <a:cubicBezTo>
                      <a:pt x="35" y="264"/>
                      <a:pt x="52" y="268"/>
                      <a:pt x="52" y="268"/>
                    </a:cubicBezTo>
                    <a:cubicBezTo>
                      <a:pt x="85" y="261"/>
                      <a:pt x="79" y="244"/>
                      <a:pt x="88" y="216"/>
                    </a:cubicBezTo>
                    <a:cubicBezTo>
                      <a:pt x="91" y="207"/>
                      <a:pt x="99" y="200"/>
                      <a:pt x="104" y="192"/>
                    </a:cubicBezTo>
                    <a:cubicBezTo>
                      <a:pt x="116" y="174"/>
                      <a:pt x="121" y="136"/>
                      <a:pt x="128" y="116"/>
                    </a:cubicBezTo>
                    <a:cubicBezTo>
                      <a:pt x="131" y="108"/>
                      <a:pt x="134" y="79"/>
                      <a:pt x="140" y="76"/>
                    </a:cubicBezTo>
                    <a:cubicBezTo>
                      <a:pt x="147" y="72"/>
                      <a:pt x="156" y="73"/>
                      <a:pt x="164" y="72"/>
                    </a:cubicBezTo>
                    <a:cubicBezTo>
                      <a:pt x="158" y="19"/>
                      <a:pt x="161" y="33"/>
                      <a:pt x="12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4" name="Freeform 44"/>
              <p:cNvSpPr>
                <a:spLocks noChangeArrowheads="1"/>
              </p:cNvSpPr>
              <p:nvPr/>
            </p:nvSpPr>
            <p:spPr bwMode="auto">
              <a:xfrm>
                <a:off x="3440" y="1013"/>
                <a:ext cx="57" cy="57"/>
              </a:xfrm>
              <a:custGeom>
                <a:avLst/>
                <a:gdLst>
                  <a:gd name="T0" fmla="*/ 12 w 66"/>
                  <a:gd name="T1" fmla="*/ 0 h 81"/>
                  <a:gd name="T2" fmla="*/ 10 w 66"/>
                  <a:gd name="T3" fmla="*/ 8 h 81"/>
                  <a:gd name="T4" fmla="*/ 12 w 66"/>
                  <a:gd name="T5" fmla="*/ 9 h 81"/>
                  <a:gd name="T6" fmla="*/ 16 w 66"/>
                  <a:gd name="T7" fmla="*/ 9 h 81"/>
                  <a:gd name="T8" fmla="*/ 23 w 66"/>
                  <a:gd name="T9" fmla="*/ 9 h 81"/>
                  <a:gd name="T10" fmla="*/ 12 w 66"/>
                  <a:gd name="T11" fmla="*/ 0 h 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6"/>
                  <a:gd name="T19" fmla="*/ 0 h 81"/>
                  <a:gd name="T20" fmla="*/ 66 w 66"/>
                  <a:gd name="T21" fmla="*/ 81 h 8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6" h="81">
                    <a:moveTo>
                      <a:pt x="29" y="0"/>
                    </a:moveTo>
                    <a:cubicBezTo>
                      <a:pt x="0" y="10"/>
                      <a:pt x="20" y="38"/>
                      <a:pt x="25" y="60"/>
                    </a:cubicBezTo>
                    <a:cubicBezTo>
                      <a:pt x="26" y="65"/>
                      <a:pt x="26" y="72"/>
                      <a:pt x="29" y="76"/>
                    </a:cubicBezTo>
                    <a:cubicBezTo>
                      <a:pt x="32" y="79"/>
                      <a:pt x="37" y="79"/>
                      <a:pt x="41" y="80"/>
                    </a:cubicBezTo>
                    <a:cubicBezTo>
                      <a:pt x="46" y="79"/>
                      <a:pt x="55" y="81"/>
                      <a:pt x="57" y="76"/>
                    </a:cubicBezTo>
                    <a:cubicBezTo>
                      <a:pt x="66" y="53"/>
                      <a:pt x="45" y="16"/>
                      <a:pt x="2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5" name="Freeform 45"/>
              <p:cNvSpPr>
                <a:spLocks noChangeArrowheads="1"/>
              </p:cNvSpPr>
              <p:nvPr/>
            </p:nvSpPr>
            <p:spPr bwMode="auto">
              <a:xfrm>
                <a:off x="3823" y="1074"/>
                <a:ext cx="128" cy="171"/>
              </a:xfrm>
              <a:custGeom>
                <a:avLst/>
                <a:gdLst>
                  <a:gd name="T0" fmla="*/ 41 w 148"/>
                  <a:gd name="T1" fmla="*/ 0 h 244"/>
                  <a:gd name="T2" fmla="*/ 25 w 148"/>
                  <a:gd name="T3" fmla="*/ 10 h 244"/>
                  <a:gd name="T4" fmla="*/ 15 w 148"/>
                  <a:gd name="T5" fmla="*/ 11 h 244"/>
                  <a:gd name="T6" fmla="*/ 5 w 148"/>
                  <a:gd name="T7" fmla="*/ 13 h 244"/>
                  <a:gd name="T8" fmla="*/ 16 w 148"/>
                  <a:gd name="T9" fmla="*/ 22 h 244"/>
                  <a:gd name="T10" fmla="*/ 22 w 148"/>
                  <a:gd name="T11" fmla="*/ 27 h 244"/>
                  <a:gd name="T12" fmla="*/ 25 w 148"/>
                  <a:gd name="T13" fmla="*/ 28 h 244"/>
                  <a:gd name="T14" fmla="*/ 35 w 148"/>
                  <a:gd name="T15" fmla="*/ 29 h 244"/>
                  <a:gd name="T16" fmla="*/ 41 w 148"/>
                  <a:gd name="T17" fmla="*/ 23 h 244"/>
                  <a:gd name="T18" fmla="*/ 52 w 148"/>
                  <a:gd name="T19" fmla="*/ 20 h 244"/>
                  <a:gd name="T20" fmla="*/ 47 w 148"/>
                  <a:gd name="T21" fmla="*/ 8 h 244"/>
                  <a:gd name="T22" fmla="*/ 59 w 148"/>
                  <a:gd name="T23" fmla="*/ 6 h 244"/>
                  <a:gd name="T24" fmla="*/ 47 w 148"/>
                  <a:gd name="T25" fmla="*/ 3 h 244"/>
                  <a:gd name="T26" fmla="*/ 41 w 148"/>
                  <a:gd name="T27" fmla="*/ 0 h 24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48"/>
                  <a:gd name="T43" fmla="*/ 0 h 244"/>
                  <a:gd name="T44" fmla="*/ 148 w 148"/>
                  <a:gd name="T45" fmla="*/ 244 h 24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48" h="244">
                    <a:moveTo>
                      <a:pt x="96" y="0"/>
                    </a:moveTo>
                    <a:cubicBezTo>
                      <a:pt x="86" y="29"/>
                      <a:pt x="70" y="55"/>
                      <a:pt x="60" y="84"/>
                    </a:cubicBezTo>
                    <a:cubicBezTo>
                      <a:pt x="57" y="92"/>
                      <a:pt x="43" y="87"/>
                      <a:pt x="36" y="92"/>
                    </a:cubicBezTo>
                    <a:cubicBezTo>
                      <a:pt x="28" y="97"/>
                      <a:pt x="12" y="108"/>
                      <a:pt x="12" y="108"/>
                    </a:cubicBezTo>
                    <a:cubicBezTo>
                      <a:pt x="0" y="144"/>
                      <a:pt x="30" y="158"/>
                      <a:pt x="40" y="188"/>
                    </a:cubicBezTo>
                    <a:cubicBezTo>
                      <a:pt x="44" y="200"/>
                      <a:pt x="45" y="213"/>
                      <a:pt x="52" y="224"/>
                    </a:cubicBezTo>
                    <a:cubicBezTo>
                      <a:pt x="55" y="228"/>
                      <a:pt x="56" y="233"/>
                      <a:pt x="60" y="236"/>
                    </a:cubicBezTo>
                    <a:cubicBezTo>
                      <a:pt x="67" y="240"/>
                      <a:pt x="84" y="244"/>
                      <a:pt x="84" y="244"/>
                    </a:cubicBezTo>
                    <a:cubicBezTo>
                      <a:pt x="111" y="235"/>
                      <a:pt x="103" y="218"/>
                      <a:pt x="96" y="196"/>
                    </a:cubicBezTo>
                    <a:cubicBezTo>
                      <a:pt x="100" y="183"/>
                      <a:pt x="124" y="168"/>
                      <a:pt x="124" y="168"/>
                    </a:cubicBezTo>
                    <a:cubicBezTo>
                      <a:pt x="148" y="132"/>
                      <a:pt x="123" y="101"/>
                      <a:pt x="112" y="68"/>
                    </a:cubicBezTo>
                    <a:cubicBezTo>
                      <a:pt x="140" y="59"/>
                      <a:pt x="133" y="68"/>
                      <a:pt x="140" y="48"/>
                    </a:cubicBezTo>
                    <a:cubicBezTo>
                      <a:pt x="136" y="35"/>
                      <a:pt x="112" y="20"/>
                      <a:pt x="112" y="20"/>
                    </a:cubicBezTo>
                    <a:cubicBezTo>
                      <a:pt x="102" y="5"/>
                      <a:pt x="107" y="11"/>
                      <a:pt x="9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6" name="Freeform 46"/>
              <p:cNvSpPr>
                <a:spLocks noChangeArrowheads="1"/>
              </p:cNvSpPr>
              <p:nvPr/>
            </p:nvSpPr>
            <p:spPr bwMode="auto">
              <a:xfrm>
                <a:off x="3715" y="1021"/>
                <a:ext cx="83" cy="128"/>
              </a:xfrm>
              <a:custGeom>
                <a:avLst/>
                <a:gdLst>
                  <a:gd name="T0" fmla="*/ 20 w 96"/>
                  <a:gd name="T1" fmla="*/ 1 h 183"/>
                  <a:gd name="T2" fmla="*/ 22 w 96"/>
                  <a:gd name="T3" fmla="*/ 4 h 183"/>
                  <a:gd name="T4" fmla="*/ 25 w 96"/>
                  <a:gd name="T5" fmla="*/ 7 h 183"/>
                  <a:gd name="T6" fmla="*/ 26 w 96"/>
                  <a:gd name="T7" fmla="*/ 10 h 183"/>
                  <a:gd name="T8" fmla="*/ 29 w 96"/>
                  <a:gd name="T9" fmla="*/ 12 h 183"/>
                  <a:gd name="T10" fmla="*/ 30 w 96"/>
                  <a:gd name="T11" fmla="*/ 15 h 183"/>
                  <a:gd name="T12" fmla="*/ 23 w 96"/>
                  <a:gd name="T13" fmla="*/ 10 h 183"/>
                  <a:gd name="T14" fmla="*/ 14 w 96"/>
                  <a:gd name="T15" fmla="*/ 9 h 183"/>
                  <a:gd name="T16" fmla="*/ 3 w 96"/>
                  <a:gd name="T17" fmla="*/ 10 h 183"/>
                  <a:gd name="T18" fmla="*/ 3 w 96"/>
                  <a:gd name="T19" fmla="*/ 12 h 183"/>
                  <a:gd name="T20" fmla="*/ 16 w 96"/>
                  <a:gd name="T21" fmla="*/ 13 h 183"/>
                  <a:gd name="T22" fmla="*/ 23 w 96"/>
                  <a:gd name="T23" fmla="*/ 15 h 183"/>
                  <a:gd name="T24" fmla="*/ 30 w 96"/>
                  <a:gd name="T25" fmla="*/ 15 h 183"/>
                  <a:gd name="T26" fmla="*/ 32 w 96"/>
                  <a:gd name="T27" fmla="*/ 17 h 183"/>
                  <a:gd name="T28" fmla="*/ 41 w 96"/>
                  <a:gd name="T29" fmla="*/ 21 h 183"/>
                  <a:gd name="T30" fmla="*/ 35 w 96"/>
                  <a:gd name="T31" fmla="*/ 15 h 183"/>
                  <a:gd name="T32" fmla="*/ 34 w 96"/>
                  <a:gd name="T33" fmla="*/ 10 h 183"/>
                  <a:gd name="T34" fmla="*/ 30 w 96"/>
                  <a:gd name="T35" fmla="*/ 7 h 183"/>
                  <a:gd name="T36" fmla="*/ 26 w 96"/>
                  <a:gd name="T37" fmla="*/ 5 h 183"/>
                  <a:gd name="T38" fmla="*/ 23 w 96"/>
                  <a:gd name="T39" fmla="*/ 2 h 183"/>
                  <a:gd name="T40" fmla="*/ 20 w 96"/>
                  <a:gd name="T41" fmla="*/ 1 h 18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96"/>
                  <a:gd name="T64" fmla="*/ 0 h 183"/>
                  <a:gd name="T65" fmla="*/ 96 w 96"/>
                  <a:gd name="T66" fmla="*/ 183 h 18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96" h="183">
                    <a:moveTo>
                      <a:pt x="48" y="2"/>
                    </a:moveTo>
                    <a:cubicBezTo>
                      <a:pt x="47" y="4"/>
                      <a:pt x="49" y="25"/>
                      <a:pt x="51" y="35"/>
                    </a:cubicBezTo>
                    <a:cubicBezTo>
                      <a:pt x="53" y="45"/>
                      <a:pt x="58" y="53"/>
                      <a:pt x="60" y="62"/>
                    </a:cubicBezTo>
                    <a:cubicBezTo>
                      <a:pt x="62" y="71"/>
                      <a:pt x="61" y="85"/>
                      <a:pt x="62" y="92"/>
                    </a:cubicBezTo>
                    <a:cubicBezTo>
                      <a:pt x="63" y="99"/>
                      <a:pt x="67" y="99"/>
                      <a:pt x="68" y="105"/>
                    </a:cubicBezTo>
                    <a:cubicBezTo>
                      <a:pt x="69" y="111"/>
                      <a:pt x="73" y="128"/>
                      <a:pt x="71" y="126"/>
                    </a:cubicBezTo>
                    <a:cubicBezTo>
                      <a:pt x="69" y="124"/>
                      <a:pt x="63" y="101"/>
                      <a:pt x="57" y="93"/>
                    </a:cubicBezTo>
                    <a:cubicBezTo>
                      <a:pt x="51" y="85"/>
                      <a:pt x="44" y="80"/>
                      <a:pt x="35" y="78"/>
                    </a:cubicBezTo>
                    <a:cubicBezTo>
                      <a:pt x="26" y="76"/>
                      <a:pt x="10" y="79"/>
                      <a:pt x="5" y="83"/>
                    </a:cubicBezTo>
                    <a:cubicBezTo>
                      <a:pt x="0" y="87"/>
                      <a:pt x="2" y="97"/>
                      <a:pt x="8" y="102"/>
                    </a:cubicBezTo>
                    <a:cubicBezTo>
                      <a:pt x="14" y="107"/>
                      <a:pt x="33" y="109"/>
                      <a:pt x="41" y="114"/>
                    </a:cubicBezTo>
                    <a:cubicBezTo>
                      <a:pt x="49" y="119"/>
                      <a:pt x="52" y="132"/>
                      <a:pt x="57" y="135"/>
                    </a:cubicBezTo>
                    <a:cubicBezTo>
                      <a:pt x="62" y="138"/>
                      <a:pt x="68" y="133"/>
                      <a:pt x="71" y="135"/>
                    </a:cubicBezTo>
                    <a:cubicBezTo>
                      <a:pt x="74" y="137"/>
                      <a:pt x="74" y="143"/>
                      <a:pt x="78" y="150"/>
                    </a:cubicBezTo>
                    <a:cubicBezTo>
                      <a:pt x="82" y="157"/>
                      <a:pt x="96" y="183"/>
                      <a:pt x="96" y="179"/>
                    </a:cubicBezTo>
                    <a:cubicBezTo>
                      <a:pt x="96" y="175"/>
                      <a:pt x="84" y="140"/>
                      <a:pt x="81" y="126"/>
                    </a:cubicBezTo>
                    <a:cubicBezTo>
                      <a:pt x="78" y="112"/>
                      <a:pt x="82" y="104"/>
                      <a:pt x="80" y="93"/>
                    </a:cubicBezTo>
                    <a:cubicBezTo>
                      <a:pt x="78" y="82"/>
                      <a:pt x="74" y="72"/>
                      <a:pt x="71" y="63"/>
                    </a:cubicBezTo>
                    <a:cubicBezTo>
                      <a:pt x="68" y="54"/>
                      <a:pt x="65" y="48"/>
                      <a:pt x="63" y="41"/>
                    </a:cubicBezTo>
                    <a:cubicBezTo>
                      <a:pt x="61" y="34"/>
                      <a:pt x="59" y="26"/>
                      <a:pt x="57" y="20"/>
                    </a:cubicBezTo>
                    <a:cubicBezTo>
                      <a:pt x="55" y="14"/>
                      <a:pt x="49" y="0"/>
                      <a:pt x="48" y="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7" name="Freeform 47"/>
              <p:cNvSpPr>
                <a:spLocks noChangeArrowheads="1"/>
              </p:cNvSpPr>
              <p:nvPr/>
            </p:nvSpPr>
            <p:spPr bwMode="auto">
              <a:xfrm>
                <a:off x="3771" y="1124"/>
                <a:ext cx="46" cy="122"/>
              </a:xfrm>
              <a:custGeom>
                <a:avLst/>
                <a:gdLst>
                  <a:gd name="T0" fmla="*/ 3 w 54"/>
                  <a:gd name="T1" fmla="*/ 0 h 175"/>
                  <a:gd name="T2" fmla="*/ 0 w 54"/>
                  <a:gd name="T3" fmla="*/ 3 h 175"/>
                  <a:gd name="T4" fmla="*/ 3 w 54"/>
                  <a:gd name="T5" fmla="*/ 6 h 175"/>
                  <a:gd name="T6" fmla="*/ 7 w 54"/>
                  <a:gd name="T7" fmla="*/ 10 h 175"/>
                  <a:gd name="T8" fmla="*/ 13 w 54"/>
                  <a:gd name="T9" fmla="*/ 15 h 175"/>
                  <a:gd name="T10" fmla="*/ 20 w 54"/>
                  <a:gd name="T11" fmla="*/ 20 h 175"/>
                  <a:gd name="T12" fmla="*/ 15 w 54"/>
                  <a:gd name="T13" fmla="*/ 13 h 175"/>
                  <a:gd name="T14" fmla="*/ 13 w 54"/>
                  <a:gd name="T15" fmla="*/ 10 h 175"/>
                  <a:gd name="T16" fmla="*/ 10 w 54"/>
                  <a:gd name="T17" fmla="*/ 7 h 175"/>
                  <a:gd name="T18" fmla="*/ 9 w 54"/>
                  <a:gd name="T19" fmla="*/ 5 h 175"/>
                  <a:gd name="T20" fmla="*/ 7 w 54"/>
                  <a:gd name="T21" fmla="*/ 4 h 175"/>
                  <a:gd name="T22" fmla="*/ 3 w 54"/>
                  <a:gd name="T23" fmla="*/ 0 h 17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"/>
                  <a:gd name="T37" fmla="*/ 0 h 175"/>
                  <a:gd name="T38" fmla="*/ 54 w 54"/>
                  <a:gd name="T39" fmla="*/ 175 h 17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" h="175">
                    <a:moveTo>
                      <a:pt x="6" y="0"/>
                    </a:moveTo>
                    <a:lnTo>
                      <a:pt x="0" y="25"/>
                    </a:lnTo>
                    <a:cubicBezTo>
                      <a:pt x="3" y="48"/>
                      <a:pt x="3" y="40"/>
                      <a:pt x="9" y="54"/>
                    </a:cubicBezTo>
                    <a:cubicBezTo>
                      <a:pt x="10" y="66"/>
                      <a:pt x="12" y="83"/>
                      <a:pt x="18" y="94"/>
                    </a:cubicBezTo>
                    <a:cubicBezTo>
                      <a:pt x="21" y="109"/>
                      <a:pt x="25" y="117"/>
                      <a:pt x="34" y="129"/>
                    </a:cubicBezTo>
                    <a:cubicBezTo>
                      <a:pt x="35" y="143"/>
                      <a:pt x="35" y="171"/>
                      <a:pt x="54" y="175"/>
                    </a:cubicBezTo>
                    <a:cubicBezTo>
                      <a:pt x="52" y="133"/>
                      <a:pt x="53" y="141"/>
                      <a:pt x="40" y="115"/>
                    </a:cubicBezTo>
                    <a:cubicBezTo>
                      <a:pt x="39" y="108"/>
                      <a:pt x="37" y="100"/>
                      <a:pt x="34" y="93"/>
                    </a:cubicBezTo>
                    <a:cubicBezTo>
                      <a:pt x="33" y="82"/>
                      <a:pt x="30" y="72"/>
                      <a:pt x="28" y="61"/>
                    </a:cubicBezTo>
                    <a:cubicBezTo>
                      <a:pt x="28" y="58"/>
                      <a:pt x="28" y="50"/>
                      <a:pt x="25" y="46"/>
                    </a:cubicBezTo>
                    <a:cubicBezTo>
                      <a:pt x="22" y="43"/>
                      <a:pt x="16" y="37"/>
                      <a:pt x="16" y="37"/>
                    </a:cubicBezTo>
                    <a:cubicBezTo>
                      <a:pt x="14" y="25"/>
                      <a:pt x="13" y="9"/>
                      <a:pt x="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8" name="Freeform 48"/>
              <p:cNvSpPr>
                <a:spLocks noChangeArrowheads="1"/>
              </p:cNvSpPr>
              <p:nvPr/>
            </p:nvSpPr>
            <p:spPr bwMode="auto">
              <a:xfrm>
                <a:off x="3823" y="1252"/>
                <a:ext cx="75" cy="50"/>
              </a:xfrm>
              <a:custGeom>
                <a:avLst/>
                <a:gdLst>
                  <a:gd name="T0" fmla="*/ 2 w 86"/>
                  <a:gd name="T1" fmla="*/ 0 h 73"/>
                  <a:gd name="T2" fmla="*/ 3 w 86"/>
                  <a:gd name="T3" fmla="*/ 3 h 73"/>
                  <a:gd name="T4" fmla="*/ 10 w 86"/>
                  <a:gd name="T5" fmla="*/ 5 h 73"/>
                  <a:gd name="T6" fmla="*/ 21 w 86"/>
                  <a:gd name="T7" fmla="*/ 5 h 73"/>
                  <a:gd name="T8" fmla="*/ 27 w 86"/>
                  <a:gd name="T9" fmla="*/ 5 h 73"/>
                  <a:gd name="T10" fmla="*/ 33 w 86"/>
                  <a:gd name="T11" fmla="*/ 7 h 73"/>
                  <a:gd name="T12" fmla="*/ 38 w 86"/>
                  <a:gd name="T13" fmla="*/ 7 h 73"/>
                  <a:gd name="T14" fmla="*/ 32 w 86"/>
                  <a:gd name="T15" fmla="*/ 3 h 73"/>
                  <a:gd name="T16" fmla="*/ 28 w 86"/>
                  <a:gd name="T17" fmla="*/ 2 h 73"/>
                  <a:gd name="T18" fmla="*/ 16 w 86"/>
                  <a:gd name="T19" fmla="*/ 2 h 73"/>
                  <a:gd name="T20" fmla="*/ 10 w 86"/>
                  <a:gd name="T21" fmla="*/ 2 h 73"/>
                  <a:gd name="T22" fmla="*/ 3 w 86"/>
                  <a:gd name="T23" fmla="*/ 0 h 73"/>
                  <a:gd name="T24" fmla="*/ 2 w 86"/>
                  <a:gd name="T25" fmla="*/ 0 h 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86"/>
                  <a:gd name="T40" fmla="*/ 0 h 73"/>
                  <a:gd name="T41" fmla="*/ 86 w 86"/>
                  <a:gd name="T42" fmla="*/ 73 h 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86" h="73">
                    <a:moveTo>
                      <a:pt x="2" y="0"/>
                    </a:moveTo>
                    <a:cubicBezTo>
                      <a:pt x="3" y="17"/>
                      <a:pt x="0" y="23"/>
                      <a:pt x="8" y="34"/>
                    </a:cubicBezTo>
                    <a:cubicBezTo>
                      <a:pt x="10" y="43"/>
                      <a:pt x="14" y="42"/>
                      <a:pt x="23" y="43"/>
                    </a:cubicBezTo>
                    <a:cubicBezTo>
                      <a:pt x="30" y="47"/>
                      <a:pt x="40" y="48"/>
                      <a:pt x="48" y="49"/>
                    </a:cubicBezTo>
                    <a:cubicBezTo>
                      <a:pt x="53" y="51"/>
                      <a:pt x="57" y="54"/>
                      <a:pt x="62" y="57"/>
                    </a:cubicBezTo>
                    <a:cubicBezTo>
                      <a:pt x="66" y="62"/>
                      <a:pt x="68" y="64"/>
                      <a:pt x="74" y="66"/>
                    </a:cubicBezTo>
                    <a:cubicBezTo>
                      <a:pt x="78" y="72"/>
                      <a:pt x="79" y="73"/>
                      <a:pt x="86" y="69"/>
                    </a:cubicBezTo>
                    <a:cubicBezTo>
                      <a:pt x="83" y="53"/>
                      <a:pt x="80" y="52"/>
                      <a:pt x="72" y="39"/>
                    </a:cubicBezTo>
                    <a:cubicBezTo>
                      <a:pt x="68" y="34"/>
                      <a:pt x="63" y="22"/>
                      <a:pt x="63" y="22"/>
                    </a:cubicBezTo>
                    <a:cubicBezTo>
                      <a:pt x="52" y="26"/>
                      <a:pt x="48" y="26"/>
                      <a:pt x="36" y="24"/>
                    </a:cubicBezTo>
                    <a:cubicBezTo>
                      <a:pt x="24" y="15"/>
                      <a:pt x="43" y="29"/>
                      <a:pt x="24" y="19"/>
                    </a:cubicBezTo>
                    <a:cubicBezTo>
                      <a:pt x="15" y="15"/>
                      <a:pt x="16" y="2"/>
                      <a:pt x="6" y="0"/>
                    </a:cubicBezTo>
                    <a:cubicBezTo>
                      <a:pt x="1" y="4"/>
                      <a:pt x="2" y="5"/>
                      <a:pt x="2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9" name="Freeform 49"/>
              <p:cNvSpPr>
                <a:spLocks noChangeArrowheads="1"/>
              </p:cNvSpPr>
              <p:nvPr/>
            </p:nvSpPr>
            <p:spPr bwMode="auto">
              <a:xfrm>
                <a:off x="3943" y="1163"/>
                <a:ext cx="95" cy="109"/>
              </a:xfrm>
              <a:custGeom>
                <a:avLst/>
                <a:gdLst>
                  <a:gd name="T0" fmla="*/ 39 w 111"/>
                  <a:gd name="T1" fmla="*/ 0 h 156"/>
                  <a:gd name="T2" fmla="*/ 29 w 111"/>
                  <a:gd name="T3" fmla="*/ 1 h 156"/>
                  <a:gd name="T4" fmla="*/ 9 w 111"/>
                  <a:gd name="T5" fmla="*/ 1 h 156"/>
                  <a:gd name="T6" fmla="*/ 6 w 111"/>
                  <a:gd name="T7" fmla="*/ 4 h 156"/>
                  <a:gd name="T8" fmla="*/ 4 w 111"/>
                  <a:gd name="T9" fmla="*/ 7 h 156"/>
                  <a:gd name="T10" fmla="*/ 6 w 111"/>
                  <a:gd name="T11" fmla="*/ 8 h 156"/>
                  <a:gd name="T12" fmla="*/ 3 w 111"/>
                  <a:gd name="T13" fmla="*/ 10 h 156"/>
                  <a:gd name="T14" fmla="*/ 6 w 111"/>
                  <a:gd name="T15" fmla="*/ 13 h 156"/>
                  <a:gd name="T16" fmla="*/ 9 w 111"/>
                  <a:gd name="T17" fmla="*/ 15 h 156"/>
                  <a:gd name="T18" fmla="*/ 6 w 111"/>
                  <a:gd name="T19" fmla="*/ 17 h 156"/>
                  <a:gd name="T20" fmla="*/ 9 w 111"/>
                  <a:gd name="T21" fmla="*/ 18 h 156"/>
                  <a:gd name="T22" fmla="*/ 17 w 111"/>
                  <a:gd name="T23" fmla="*/ 17 h 156"/>
                  <a:gd name="T24" fmla="*/ 20 w 111"/>
                  <a:gd name="T25" fmla="*/ 10 h 156"/>
                  <a:gd name="T26" fmla="*/ 22 w 111"/>
                  <a:gd name="T27" fmla="*/ 15 h 156"/>
                  <a:gd name="T28" fmla="*/ 26 w 111"/>
                  <a:gd name="T29" fmla="*/ 17 h 156"/>
                  <a:gd name="T30" fmla="*/ 24 w 111"/>
                  <a:gd name="T31" fmla="*/ 13 h 156"/>
                  <a:gd name="T32" fmla="*/ 28 w 111"/>
                  <a:gd name="T33" fmla="*/ 8 h 156"/>
                  <a:gd name="T34" fmla="*/ 27 w 111"/>
                  <a:gd name="T35" fmla="*/ 6 h 156"/>
                  <a:gd name="T36" fmla="*/ 21 w 111"/>
                  <a:gd name="T37" fmla="*/ 7 h 156"/>
                  <a:gd name="T38" fmla="*/ 14 w 111"/>
                  <a:gd name="T39" fmla="*/ 6 h 156"/>
                  <a:gd name="T40" fmla="*/ 16 w 111"/>
                  <a:gd name="T41" fmla="*/ 4 h 156"/>
                  <a:gd name="T42" fmla="*/ 24 w 111"/>
                  <a:gd name="T43" fmla="*/ 4 h 156"/>
                  <a:gd name="T44" fmla="*/ 31 w 111"/>
                  <a:gd name="T45" fmla="*/ 4 h 156"/>
                  <a:gd name="T46" fmla="*/ 39 w 111"/>
                  <a:gd name="T47" fmla="*/ 3 h 156"/>
                  <a:gd name="T48" fmla="*/ 43 w 111"/>
                  <a:gd name="T49" fmla="*/ 1 h 156"/>
                  <a:gd name="T50" fmla="*/ 39 w 111"/>
                  <a:gd name="T51" fmla="*/ 0 h 15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1"/>
                  <a:gd name="T79" fmla="*/ 0 h 156"/>
                  <a:gd name="T80" fmla="*/ 111 w 111"/>
                  <a:gd name="T81" fmla="*/ 156 h 15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1" h="156">
                    <a:moveTo>
                      <a:pt x="98" y="0"/>
                    </a:moveTo>
                    <a:cubicBezTo>
                      <a:pt x="75" y="2"/>
                      <a:pt x="87" y="8"/>
                      <a:pt x="75" y="10"/>
                    </a:cubicBezTo>
                    <a:cubicBezTo>
                      <a:pt x="72" y="10"/>
                      <a:pt x="25" y="3"/>
                      <a:pt x="23" y="15"/>
                    </a:cubicBezTo>
                    <a:cubicBezTo>
                      <a:pt x="25" y="26"/>
                      <a:pt x="23" y="27"/>
                      <a:pt x="14" y="33"/>
                    </a:cubicBezTo>
                    <a:cubicBezTo>
                      <a:pt x="15" y="43"/>
                      <a:pt x="20" y="54"/>
                      <a:pt x="11" y="61"/>
                    </a:cubicBezTo>
                    <a:cubicBezTo>
                      <a:pt x="8" y="68"/>
                      <a:pt x="10" y="69"/>
                      <a:pt x="14" y="75"/>
                    </a:cubicBezTo>
                    <a:cubicBezTo>
                      <a:pt x="16" y="84"/>
                      <a:pt x="12" y="86"/>
                      <a:pt x="3" y="88"/>
                    </a:cubicBezTo>
                    <a:cubicBezTo>
                      <a:pt x="1" y="99"/>
                      <a:pt x="0" y="106"/>
                      <a:pt x="14" y="109"/>
                    </a:cubicBezTo>
                    <a:cubicBezTo>
                      <a:pt x="21" y="112"/>
                      <a:pt x="20" y="118"/>
                      <a:pt x="23" y="124"/>
                    </a:cubicBezTo>
                    <a:cubicBezTo>
                      <a:pt x="25" y="133"/>
                      <a:pt x="23" y="139"/>
                      <a:pt x="15" y="144"/>
                    </a:cubicBezTo>
                    <a:cubicBezTo>
                      <a:pt x="17" y="150"/>
                      <a:pt x="18" y="153"/>
                      <a:pt x="24" y="156"/>
                    </a:cubicBezTo>
                    <a:cubicBezTo>
                      <a:pt x="31" y="154"/>
                      <a:pt x="36" y="148"/>
                      <a:pt x="42" y="144"/>
                    </a:cubicBezTo>
                    <a:cubicBezTo>
                      <a:pt x="41" y="128"/>
                      <a:pt x="33" y="103"/>
                      <a:pt x="50" y="93"/>
                    </a:cubicBezTo>
                    <a:cubicBezTo>
                      <a:pt x="52" y="105"/>
                      <a:pt x="46" y="116"/>
                      <a:pt x="56" y="126"/>
                    </a:cubicBezTo>
                    <a:cubicBezTo>
                      <a:pt x="57" y="134"/>
                      <a:pt x="58" y="141"/>
                      <a:pt x="65" y="145"/>
                    </a:cubicBezTo>
                    <a:cubicBezTo>
                      <a:pt x="70" y="134"/>
                      <a:pt x="64" y="123"/>
                      <a:pt x="62" y="112"/>
                    </a:cubicBezTo>
                    <a:cubicBezTo>
                      <a:pt x="65" y="97"/>
                      <a:pt x="55" y="81"/>
                      <a:pt x="72" y="73"/>
                    </a:cubicBezTo>
                    <a:cubicBezTo>
                      <a:pt x="79" y="64"/>
                      <a:pt x="75" y="59"/>
                      <a:pt x="69" y="51"/>
                    </a:cubicBezTo>
                    <a:cubicBezTo>
                      <a:pt x="61" y="52"/>
                      <a:pt x="61" y="56"/>
                      <a:pt x="54" y="60"/>
                    </a:cubicBezTo>
                    <a:cubicBezTo>
                      <a:pt x="37" y="57"/>
                      <a:pt x="43" y="60"/>
                      <a:pt x="35" y="54"/>
                    </a:cubicBezTo>
                    <a:cubicBezTo>
                      <a:pt x="31" y="45"/>
                      <a:pt x="28" y="39"/>
                      <a:pt x="41" y="36"/>
                    </a:cubicBezTo>
                    <a:cubicBezTo>
                      <a:pt x="49" y="32"/>
                      <a:pt x="53" y="33"/>
                      <a:pt x="62" y="34"/>
                    </a:cubicBezTo>
                    <a:cubicBezTo>
                      <a:pt x="67" y="36"/>
                      <a:pt x="73" y="36"/>
                      <a:pt x="78" y="39"/>
                    </a:cubicBezTo>
                    <a:cubicBezTo>
                      <a:pt x="85" y="36"/>
                      <a:pt x="90" y="31"/>
                      <a:pt x="98" y="30"/>
                    </a:cubicBezTo>
                    <a:cubicBezTo>
                      <a:pt x="104" y="26"/>
                      <a:pt x="107" y="19"/>
                      <a:pt x="111" y="13"/>
                    </a:cubicBezTo>
                    <a:cubicBezTo>
                      <a:pt x="107" y="8"/>
                      <a:pt x="102" y="4"/>
                      <a:pt x="9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0" name="Freeform 50"/>
              <p:cNvSpPr>
                <a:spLocks noChangeArrowheads="1"/>
              </p:cNvSpPr>
              <p:nvPr/>
            </p:nvSpPr>
            <p:spPr bwMode="auto">
              <a:xfrm>
                <a:off x="3911" y="772"/>
                <a:ext cx="25" cy="67"/>
              </a:xfrm>
              <a:custGeom>
                <a:avLst/>
                <a:gdLst>
                  <a:gd name="T0" fmla="*/ 4 w 30"/>
                  <a:gd name="T1" fmla="*/ 0 h 94"/>
                  <a:gd name="T2" fmla="*/ 0 w 30"/>
                  <a:gd name="T3" fmla="*/ 2 h 94"/>
                  <a:gd name="T4" fmla="*/ 3 w 30"/>
                  <a:gd name="T5" fmla="*/ 5 h 94"/>
                  <a:gd name="T6" fmla="*/ 1 w 30"/>
                  <a:gd name="T7" fmla="*/ 8 h 94"/>
                  <a:gd name="T8" fmla="*/ 6 w 30"/>
                  <a:gd name="T9" fmla="*/ 12 h 94"/>
                  <a:gd name="T10" fmla="*/ 11 w 30"/>
                  <a:gd name="T11" fmla="*/ 11 h 94"/>
                  <a:gd name="T12" fmla="*/ 8 w 30"/>
                  <a:gd name="T13" fmla="*/ 8 h 94"/>
                  <a:gd name="T14" fmla="*/ 4 w 30"/>
                  <a:gd name="T15" fmla="*/ 0 h 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0"/>
                  <a:gd name="T25" fmla="*/ 0 h 94"/>
                  <a:gd name="T26" fmla="*/ 30 w 30"/>
                  <a:gd name="T27" fmla="*/ 94 h 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0" h="94">
                    <a:moveTo>
                      <a:pt x="12" y="0"/>
                    </a:moveTo>
                    <a:cubicBezTo>
                      <a:pt x="9" y="6"/>
                      <a:pt x="4" y="11"/>
                      <a:pt x="0" y="16"/>
                    </a:cubicBezTo>
                    <a:cubicBezTo>
                      <a:pt x="1" y="23"/>
                      <a:pt x="3" y="30"/>
                      <a:pt x="6" y="37"/>
                    </a:cubicBezTo>
                    <a:cubicBezTo>
                      <a:pt x="3" y="45"/>
                      <a:pt x="4" y="53"/>
                      <a:pt x="1" y="61"/>
                    </a:cubicBezTo>
                    <a:cubicBezTo>
                      <a:pt x="3" y="81"/>
                      <a:pt x="2" y="83"/>
                      <a:pt x="16" y="94"/>
                    </a:cubicBezTo>
                    <a:cubicBezTo>
                      <a:pt x="24" y="92"/>
                      <a:pt x="27" y="90"/>
                      <a:pt x="30" y="82"/>
                    </a:cubicBezTo>
                    <a:cubicBezTo>
                      <a:pt x="28" y="73"/>
                      <a:pt x="26" y="69"/>
                      <a:pt x="22" y="61"/>
                    </a:cubicBezTo>
                    <a:cubicBezTo>
                      <a:pt x="19" y="40"/>
                      <a:pt x="18" y="20"/>
                      <a:pt x="12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1" name="Freeform 51"/>
              <p:cNvSpPr>
                <a:spLocks noChangeArrowheads="1"/>
              </p:cNvSpPr>
              <p:nvPr/>
            </p:nvSpPr>
            <p:spPr bwMode="auto">
              <a:xfrm>
                <a:off x="3927" y="883"/>
                <a:ext cx="70" cy="111"/>
              </a:xfrm>
              <a:custGeom>
                <a:avLst/>
                <a:gdLst>
                  <a:gd name="T0" fmla="*/ 5 w 81"/>
                  <a:gd name="T1" fmla="*/ 1 h 158"/>
                  <a:gd name="T2" fmla="*/ 0 w 81"/>
                  <a:gd name="T3" fmla="*/ 3 h 158"/>
                  <a:gd name="T4" fmla="*/ 3 w 81"/>
                  <a:gd name="T5" fmla="*/ 6 h 158"/>
                  <a:gd name="T6" fmla="*/ 3 w 81"/>
                  <a:gd name="T7" fmla="*/ 13 h 158"/>
                  <a:gd name="T8" fmla="*/ 8 w 81"/>
                  <a:gd name="T9" fmla="*/ 13 h 158"/>
                  <a:gd name="T10" fmla="*/ 9 w 81"/>
                  <a:gd name="T11" fmla="*/ 14 h 158"/>
                  <a:gd name="T12" fmla="*/ 12 w 81"/>
                  <a:gd name="T13" fmla="*/ 15 h 158"/>
                  <a:gd name="T14" fmla="*/ 16 w 81"/>
                  <a:gd name="T15" fmla="*/ 17 h 158"/>
                  <a:gd name="T16" fmla="*/ 19 w 81"/>
                  <a:gd name="T17" fmla="*/ 15 h 158"/>
                  <a:gd name="T18" fmla="*/ 26 w 81"/>
                  <a:gd name="T19" fmla="*/ 15 h 158"/>
                  <a:gd name="T20" fmla="*/ 26 w 81"/>
                  <a:gd name="T21" fmla="*/ 13 h 158"/>
                  <a:gd name="T22" fmla="*/ 19 w 81"/>
                  <a:gd name="T23" fmla="*/ 13 h 158"/>
                  <a:gd name="T24" fmla="*/ 16 w 81"/>
                  <a:gd name="T25" fmla="*/ 11 h 158"/>
                  <a:gd name="T26" fmla="*/ 14 w 81"/>
                  <a:gd name="T27" fmla="*/ 9 h 158"/>
                  <a:gd name="T28" fmla="*/ 16 w 81"/>
                  <a:gd name="T29" fmla="*/ 6 h 158"/>
                  <a:gd name="T30" fmla="*/ 14 w 81"/>
                  <a:gd name="T31" fmla="*/ 4 h 158"/>
                  <a:gd name="T32" fmla="*/ 17 w 81"/>
                  <a:gd name="T33" fmla="*/ 3 h 158"/>
                  <a:gd name="T34" fmla="*/ 12 w 81"/>
                  <a:gd name="T35" fmla="*/ 1 h 158"/>
                  <a:gd name="T36" fmla="*/ 8 w 81"/>
                  <a:gd name="T37" fmla="*/ 1 h 158"/>
                  <a:gd name="T38" fmla="*/ 5 w 81"/>
                  <a:gd name="T39" fmla="*/ 1 h 15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1"/>
                  <a:gd name="T61" fmla="*/ 0 h 158"/>
                  <a:gd name="T62" fmla="*/ 81 w 81"/>
                  <a:gd name="T63" fmla="*/ 158 h 15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1" h="158">
                    <a:moveTo>
                      <a:pt x="12" y="2"/>
                    </a:moveTo>
                    <a:cubicBezTo>
                      <a:pt x="8" y="8"/>
                      <a:pt x="3" y="13"/>
                      <a:pt x="0" y="20"/>
                    </a:cubicBezTo>
                    <a:cubicBezTo>
                      <a:pt x="5" y="31"/>
                      <a:pt x="6" y="35"/>
                      <a:pt x="8" y="49"/>
                    </a:cubicBezTo>
                    <a:cubicBezTo>
                      <a:pt x="7" y="69"/>
                      <a:pt x="4" y="87"/>
                      <a:pt x="6" y="107"/>
                    </a:cubicBezTo>
                    <a:cubicBezTo>
                      <a:pt x="8" y="106"/>
                      <a:pt x="14" y="101"/>
                      <a:pt x="17" y="103"/>
                    </a:cubicBezTo>
                    <a:cubicBezTo>
                      <a:pt x="20" y="105"/>
                      <a:pt x="17" y="112"/>
                      <a:pt x="20" y="115"/>
                    </a:cubicBezTo>
                    <a:cubicBezTo>
                      <a:pt x="22" y="118"/>
                      <a:pt x="29" y="122"/>
                      <a:pt x="29" y="122"/>
                    </a:cubicBezTo>
                    <a:cubicBezTo>
                      <a:pt x="29" y="133"/>
                      <a:pt x="27" y="158"/>
                      <a:pt x="38" y="140"/>
                    </a:cubicBezTo>
                    <a:cubicBezTo>
                      <a:pt x="39" y="133"/>
                      <a:pt x="41" y="131"/>
                      <a:pt x="48" y="128"/>
                    </a:cubicBezTo>
                    <a:cubicBezTo>
                      <a:pt x="55" y="130"/>
                      <a:pt x="59" y="133"/>
                      <a:pt x="65" y="134"/>
                    </a:cubicBezTo>
                    <a:cubicBezTo>
                      <a:pt x="81" y="131"/>
                      <a:pt x="76" y="112"/>
                      <a:pt x="63" y="109"/>
                    </a:cubicBezTo>
                    <a:cubicBezTo>
                      <a:pt x="58" y="107"/>
                      <a:pt x="53" y="106"/>
                      <a:pt x="48" y="104"/>
                    </a:cubicBezTo>
                    <a:cubicBezTo>
                      <a:pt x="45" y="100"/>
                      <a:pt x="42" y="95"/>
                      <a:pt x="39" y="91"/>
                    </a:cubicBezTo>
                    <a:cubicBezTo>
                      <a:pt x="38" y="85"/>
                      <a:pt x="36" y="79"/>
                      <a:pt x="33" y="73"/>
                    </a:cubicBezTo>
                    <a:cubicBezTo>
                      <a:pt x="31" y="64"/>
                      <a:pt x="33" y="58"/>
                      <a:pt x="41" y="53"/>
                    </a:cubicBezTo>
                    <a:cubicBezTo>
                      <a:pt x="48" y="44"/>
                      <a:pt x="47" y="38"/>
                      <a:pt x="35" y="35"/>
                    </a:cubicBezTo>
                    <a:cubicBezTo>
                      <a:pt x="36" y="28"/>
                      <a:pt x="39" y="26"/>
                      <a:pt x="42" y="20"/>
                    </a:cubicBezTo>
                    <a:cubicBezTo>
                      <a:pt x="41" y="13"/>
                      <a:pt x="35" y="8"/>
                      <a:pt x="29" y="4"/>
                    </a:cubicBezTo>
                    <a:cubicBezTo>
                      <a:pt x="25" y="9"/>
                      <a:pt x="23" y="13"/>
                      <a:pt x="18" y="7"/>
                    </a:cubicBezTo>
                    <a:cubicBezTo>
                      <a:pt x="17" y="0"/>
                      <a:pt x="19" y="2"/>
                      <a:pt x="12" y="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2" name="Freeform 52"/>
              <p:cNvSpPr>
                <a:spLocks noChangeArrowheads="1"/>
              </p:cNvSpPr>
              <p:nvPr/>
            </p:nvSpPr>
            <p:spPr bwMode="auto">
              <a:xfrm>
                <a:off x="3976" y="1029"/>
                <a:ext cx="74" cy="74"/>
              </a:xfrm>
              <a:custGeom>
                <a:avLst/>
                <a:gdLst>
                  <a:gd name="T0" fmla="*/ 23 w 85"/>
                  <a:gd name="T1" fmla="*/ 0 h 105"/>
                  <a:gd name="T2" fmla="*/ 19 w 85"/>
                  <a:gd name="T3" fmla="*/ 2 h 105"/>
                  <a:gd name="T4" fmla="*/ 14 w 85"/>
                  <a:gd name="T5" fmla="*/ 4 h 105"/>
                  <a:gd name="T6" fmla="*/ 7 w 85"/>
                  <a:gd name="T7" fmla="*/ 4 h 105"/>
                  <a:gd name="T8" fmla="*/ 3 w 85"/>
                  <a:gd name="T9" fmla="*/ 6 h 105"/>
                  <a:gd name="T10" fmla="*/ 3 w 85"/>
                  <a:gd name="T11" fmla="*/ 9 h 105"/>
                  <a:gd name="T12" fmla="*/ 6 w 85"/>
                  <a:gd name="T13" fmla="*/ 9 h 105"/>
                  <a:gd name="T14" fmla="*/ 11 w 85"/>
                  <a:gd name="T15" fmla="*/ 8 h 105"/>
                  <a:gd name="T16" fmla="*/ 15 w 85"/>
                  <a:gd name="T17" fmla="*/ 9 h 105"/>
                  <a:gd name="T18" fmla="*/ 25 w 85"/>
                  <a:gd name="T19" fmla="*/ 13 h 105"/>
                  <a:gd name="T20" fmla="*/ 31 w 85"/>
                  <a:gd name="T21" fmla="*/ 9 h 105"/>
                  <a:gd name="T22" fmla="*/ 37 w 85"/>
                  <a:gd name="T23" fmla="*/ 8 h 105"/>
                  <a:gd name="T24" fmla="*/ 32 w 85"/>
                  <a:gd name="T25" fmla="*/ 4 h 105"/>
                  <a:gd name="T26" fmla="*/ 23 w 85"/>
                  <a:gd name="T27" fmla="*/ 0 h 10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85"/>
                  <a:gd name="T43" fmla="*/ 0 h 105"/>
                  <a:gd name="T44" fmla="*/ 85 w 85"/>
                  <a:gd name="T45" fmla="*/ 105 h 10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85" h="105">
                    <a:moveTo>
                      <a:pt x="52" y="0"/>
                    </a:moveTo>
                    <a:cubicBezTo>
                      <a:pt x="50" y="6"/>
                      <a:pt x="47" y="12"/>
                      <a:pt x="44" y="18"/>
                    </a:cubicBezTo>
                    <a:cubicBezTo>
                      <a:pt x="43" y="28"/>
                      <a:pt x="42" y="28"/>
                      <a:pt x="32" y="30"/>
                    </a:cubicBezTo>
                    <a:cubicBezTo>
                      <a:pt x="27" y="33"/>
                      <a:pt x="21" y="33"/>
                      <a:pt x="16" y="35"/>
                    </a:cubicBezTo>
                    <a:cubicBezTo>
                      <a:pt x="13" y="39"/>
                      <a:pt x="11" y="44"/>
                      <a:pt x="8" y="48"/>
                    </a:cubicBezTo>
                    <a:cubicBezTo>
                      <a:pt x="4" y="66"/>
                      <a:pt x="0" y="42"/>
                      <a:pt x="4" y="74"/>
                    </a:cubicBezTo>
                    <a:cubicBezTo>
                      <a:pt x="7" y="73"/>
                      <a:pt x="10" y="73"/>
                      <a:pt x="13" y="71"/>
                    </a:cubicBezTo>
                    <a:cubicBezTo>
                      <a:pt x="19" y="67"/>
                      <a:pt x="17" y="64"/>
                      <a:pt x="25" y="62"/>
                    </a:cubicBezTo>
                    <a:cubicBezTo>
                      <a:pt x="32" y="59"/>
                      <a:pt x="31" y="64"/>
                      <a:pt x="34" y="69"/>
                    </a:cubicBezTo>
                    <a:cubicBezTo>
                      <a:pt x="37" y="82"/>
                      <a:pt x="44" y="96"/>
                      <a:pt x="58" y="99"/>
                    </a:cubicBezTo>
                    <a:cubicBezTo>
                      <a:pt x="70" y="105"/>
                      <a:pt x="60" y="78"/>
                      <a:pt x="71" y="72"/>
                    </a:cubicBezTo>
                    <a:cubicBezTo>
                      <a:pt x="78" y="74"/>
                      <a:pt x="80" y="74"/>
                      <a:pt x="85" y="68"/>
                    </a:cubicBezTo>
                    <a:cubicBezTo>
                      <a:pt x="82" y="56"/>
                      <a:pt x="80" y="49"/>
                      <a:pt x="74" y="39"/>
                    </a:cubicBezTo>
                    <a:cubicBezTo>
                      <a:pt x="73" y="6"/>
                      <a:pt x="80" y="6"/>
                      <a:pt x="52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3" name="Freeform 53"/>
              <p:cNvSpPr>
                <a:spLocks noChangeArrowheads="1"/>
              </p:cNvSpPr>
              <p:nvPr/>
            </p:nvSpPr>
            <p:spPr bwMode="auto">
              <a:xfrm>
                <a:off x="4064" y="1161"/>
                <a:ext cx="33" cy="46"/>
              </a:xfrm>
              <a:custGeom>
                <a:avLst/>
                <a:gdLst>
                  <a:gd name="T0" fmla="*/ 3 w 38"/>
                  <a:gd name="T1" fmla="*/ 3 h 66"/>
                  <a:gd name="T2" fmla="*/ 11 w 38"/>
                  <a:gd name="T3" fmla="*/ 7 h 66"/>
                  <a:gd name="T4" fmla="*/ 13 w 38"/>
                  <a:gd name="T5" fmla="*/ 6 h 66"/>
                  <a:gd name="T6" fmla="*/ 17 w 38"/>
                  <a:gd name="T7" fmla="*/ 5 h 66"/>
                  <a:gd name="T8" fmla="*/ 13 w 38"/>
                  <a:gd name="T9" fmla="*/ 3 h 66"/>
                  <a:gd name="T10" fmla="*/ 9 w 38"/>
                  <a:gd name="T11" fmla="*/ 1 h 66"/>
                  <a:gd name="T12" fmla="*/ 5 w 38"/>
                  <a:gd name="T13" fmla="*/ 1 h 66"/>
                  <a:gd name="T14" fmla="*/ 2 w 38"/>
                  <a:gd name="T15" fmla="*/ 1 h 66"/>
                  <a:gd name="T16" fmla="*/ 3 w 38"/>
                  <a:gd name="T17" fmla="*/ 3 h 6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8"/>
                  <a:gd name="T28" fmla="*/ 0 h 66"/>
                  <a:gd name="T29" fmla="*/ 38 w 38"/>
                  <a:gd name="T30" fmla="*/ 66 h 6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8" h="66">
                    <a:moveTo>
                      <a:pt x="6" y="27"/>
                    </a:moveTo>
                    <a:cubicBezTo>
                      <a:pt x="8" y="52"/>
                      <a:pt x="5" y="58"/>
                      <a:pt x="26" y="66"/>
                    </a:cubicBezTo>
                    <a:cubicBezTo>
                      <a:pt x="36" y="63"/>
                      <a:pt x="33" y="61"/>
                      <a:pt x="30" y="52"/>
                    </a:cubicBezTo>
                    <a:cubicBezTo>
                      <a:pt x="28" y="41"/>
                      <a:pt x="34" y="49"/>
                      <a:pt x="38" y="40"/>
                    </a:cubicBezTo>
                    <a:cubicBezTo>
                      <a:pt x="34" y="35"/>
                      <a:pt x="33" y="30"/>
                      <a:pt x="30" y="25"/>
                    </a:cubicBezTo>
                    <a:cubicBezTo>
                      <a:pt x="29" y="14"/>
                      <a:pt x="30" y="0"/>
                      <a:pt x="20" y="13"/>
                    </a:cubicBezTo>
                    <a:cubicBezTo>
                      <a:pt x="14" y="9"/>
                      <a:pt x="12" y="8"/>
                      <a:pt x="11" y="1"/>
                    </a:cubicBezTo>
                    <a:cubicBezTo>
                      <a:pt x="5" y="4"/>
                      <a:pt x="3" y="5"/>
                      <a:pt x="2" y="12"/>
                    </a:cubicBezTo>
                    <a:cubicBezTo>
                      <a:pt x="3" y="25"/>
                      <a:pt x="0" y="21"/>
                      <a:pt x="6" y="2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4" name="Freeform 54"/>
              <p:cNvSpPr>
                <a:spLocks noChangeArrowheads="1"/>
              </p:cNvSpPr>
              <p:nvPr/>
            </p:nvSpPr>
            <p:spPr bwMode="auto">
              <a:xfrm>
                <a:off x="4045" y="1238"/>
                <a:ext cx="21" cy="16"/>
              </a:xfrm>
              <a:custGeom>
                <a:avLst/>
                <a:gdLst>
                  <a:gd name="T0" fmla="*/ 0 w 24"/>
                  <a:gd name="T1" fmla="*/ 0 h 23"/>
                  <a:gd name="T2" fmla="*/ 4 w 24"/>
                  <a:gd name="T3" fmla="*/ 3 h 23"/>
                  <a:gd name="T4" fmla="*/ 11 w 24"/>
                  <a:gd name="T5" fmla="*/ 1 h 23"/>
                  <a:gd name="T6" fmla="*/ 0 w 24"/>
                  <a:gd name="T7" fmla="*/ 0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23"/>
                  <a:gd name="T14" fmla="*/ 24 w 24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23">
                    <a:moveTo>
                      <a:pt x="0" y="0"/>
                    </a:moveTo>
                    <a:cubicBezTo>
                      <a:pt x="1" y="8"/>
                      <a:pt x="3" y="16"/>
                      <a:pt x="6" y="23"/>
                    </a:cubicBezTo>
                    <a:cubicBezTo>
                      <a:pt x="19" y="20"/>
                      <a:pt x="19" y="22"/>
                      <a:pt x="24" y="11"/>
                    </a:cubicBezTo>
                    <a:cubicBezTo>
                      <a:pt x="20" y="0"/>
                      <a:pt x="4" y="8"/>
                      <a:pt x="0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5" name="Freeform 55"/>
              <p:cNvSpPr>
                <a:spLocks noChangeArrowheads="1"/>
              </p:cNvSpPr>
              <p:nvPr/>
            </p:nvSpPr>
            <p:spPr bwMode="auto">
              <a:xfrm>
                <a:off x="4076" y="1228"/>
                <a:ext cx="52" cy="35"/>
              </a:xfrm>
              <a:custGeom>
                <a:avLst/>
                <a:gdLst>
                  <a:gd name="T0" fmla="*/ 3 w 60"/>
                  <a:gd name="T1" fmla="*/ 0 h 49"/>
                  <a:gd name="T2" fmla="*/ 0 w 60"/>
                  <a:gd name="T3" fmla="*/ 2 h 49"/>
                  <a:gd name="T4" fmla="*/ 12 w 60"/>
                  <a:gd name="T5" fmla="*/ 4 h 49"/>
                  <a:gd name="T6" fmla="*/ 17 w 60"/>
                  <a:gd name="T7" fmla="*/ 6 h 49"/>
                  <a:gd name="T8" fmla="*/ 25 w 60"/>
                  <a:gd name="T9" fmla="*/ 6 h 49"/>
                  <a:gd name="T10" fmla="*/ 20 w 60"/>
                  <a:gd name="T11" fmla="*/ 3 h 49"/>
                  <a:gd name="T12" fmla="*/ 12 w 60"/>
                  <a:gd name="T13" fmla="*/ 1 h 49"/>
                  <a:gd name="T14" fmla="*/ 8 w 60"/>
                  <a:gd name="T15" fmla="*/ 2 h 49"/>
                  <a:gd name="T16" fmla="*/ 3 w 60"/>
                  <a:gd name="T17" fmla="*/ 0 h 4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0"/>
                  <a:gd name="T28" fmla="*/ 0 h 49"/>
                  <a:gd name="T29" fmla="*/ 60 w 60"/>
                  <a:gd name="T30" fmla="*/ 49 h 4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0" h="49">
                    <a:moveTo>
                      <a:pt x="9" y="0"/>
                    </a:moveTo>
                    <a:cubicBezTo>
                      <a:pt x="8" y="7"/>
                      <a:pt x="0" y="18"/>
                      <a:pt x="0" y="18"/>
                    </a:cubicBezTo>
                    <a:cubicBezTo>
                      <a:pt x="2" y="36"/>
                      <a:pt x="9" y="31"/>
                      <a:pt x="28" y="33"/>
                    </a:cubicBezTo>
                    <a:cubicBezTo>
                      <a:pt x="33" y="40"/>
                      <a:pt x="33" y="44"/>
                      <a:pt x="42" y="46"/>
                    </a:cubicBezTo>
                    <a:cubicBezTo>
                      <a:pt x="49" y="49"/>
                      <a:pt x="56" y="49"/>
                      <a:pt x="60" y="42"/>
                    </a:cubicBezTo>
                    <a:cubicBezTo>
                      <a:pt x="58" y="32"/>
                      <a:pt x="59" y="26"/>
                      <a:pt x="49" y="24"/>
                    </a:cubicBezTo>
                    <a:cubicBezTo>
                      <a:pt x="47" y="12"/>
                      <a:pt x="41" y="5"/>
                      <a:pt x="28" y="3"/>
                    </a:cubicBezTo>
                    <a:cubicBezTo>
                      <a:pt x="23" y="10"/>
                      <a:pt x="30" y="23"/>
                      <a:pt x="19" y="16"/>
                    </a:cubicBezTo>
                    <a:cubicBezTo>
                      <a:pt x="17" y="6"/>
                      <a:pt x="20" y="0"/>
                      <a:pt x="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6" name="Freeform 56"/>
              <p:cNvSpPr>
                <a:spLocks noChangeArrowheads="1"/>
              </p:cNvSpPr>
              <p:nvPr/>
            </p:nvSpPr>
            <p:spPr bwMode="auto">
              <a:xfrm>
                <a:off x="4156" y="1294"/>
                <a:ext cx="27" cy="31"/>
              </a:xfrm>
              <a:custGeom>
                <a:avLst/>
                <a:gdLst>
                  <a:gd name="T0" fmla="*/ 10 w 32"/>
                  <a:gd name="T1" fmla="*/ 0 h 44"/>
                  <a:gd name="T2" fmla="*/ 3 w 32"/>
                  <a:gd name="T3" fmla="*/ 1 h 44"/>
                  <a:gd name="T4" fmla="*/ 4 w 32"/>
                  <a:gd name="T5" fmla="*/ 4 h 44"/>
                  <a:gd name="T6" fmla="*/ 8 w 32"/>
                  <a:gd name="T7" fmla="*/ 4 h 44"/>
                  <a:gd name="T8" fmla="*/ 10 w 32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44"/>
                  <a:gd name="T17" fmla="*/ 32 w 32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44">
                    <a:moveTo>
                      <a:pt x="28" y="0"/>
                    </a:moveTo>
                    <a:cubicBezTo>
                      <a:pt x="32" y="10"/>
                      <a:pt x="18" y="9"/>
                      <a:pt x="10" y="11"/>
                    </a:cubicBezTo>
                    <a:cubicBezTo>
                      <a:pt x="0" y="18"/>
                      <a:pt x="7" y="24"/>
                      <a:pt x="12" y="32"/>
                    </a:cubicBezTo>
                    <a:cubicBezTo>
                      <a:pt x="14" y="44"/>
                      <a:pt x="15" y="41"/>
                      <a:pt x="24" y="36"/>
                    </a:cubicBezTo>
                    <a:cubicBezTo>
                      <a:pt x="32" y="25"/>
                      <a:pt x="29" y="14"/>
                      <a:pt x="2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7" name="Freeform 57"/>
              <p:cNvSpPr>
                <a:spLocks noChangeArrowheads="1"/>
              </p:cNvSpPr>
              <p:nvPr/>
            </p:nvSpPr>
            <p:spPr bwMode="auto">
              <a:xfrm>
                <a:off x="4463" y="1255"/>
                <a:ext cx="53" cy="44"/>
              </a:xfrm>
              <a:custGeom>
                <a:avLst/>
                <a:gdLst>
                  <a:gd name="T0" fmla="*/ 3 w 61"/>
                  <a:gd name="T1" fmla="*/ 0 h 63"/>
                  <a:gd name="T2" fmla="*/ 0 w 61"/>
                  <a:gd name="T3" fmla="*/ 1 h 63"/>
                  <a:gd name="T4" fmla="*/ 10 w 61"/>
                  <a:gd name="T5" fmla="*/ 4 h 63"/>
                  <a:gd name="T6" fmla="*/ 15 w 61"/>
                  <a:gd name="T7" fmla="*/ 6 h 63"/>
                  <a:gd name="T8" fmla="*/ 20 w 61"/>
                  <a:gd name="T9" fmla="*/ 7 h 63"/>
                  <a:gd name="T10" fmla="*/ 26 w 61"/>
                  <a:gd name="T11" fmla="*/ 6 h 63"/>
                  <a:gd name="T12" fmla="*/ 15 w 61"/>
                  <a:gd name="T13" fmla="*/ 2 h 63"/>
                  <a:gd name="T14" fmla="*/ 3 w 61"/>
                  <a:gd name="T15" fmla="*/ 0 h 6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1"/>
                  <a:gd name="T25" fmla="*/ 0 h 63"/>
                  <a:gd name="T26" fmla="*/ 61 w 61"/>
                  <a:gd name="T27" fmla="*/ 63 h 6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1" h="63">
                    <a:moveTo>
                      <a:pt x="7" y="0"/>
                    </a:moveTo>
                    <a:cubicBezTo>
                      <a:pt x="6" y="6"/>
                      <a:pt x="3" y="9"/>
                      <a:pt x="0" y="14"/>
                    </a:cubicBezTo>
                    <a:cubicBezTo>
                      <a:pt x="7" y="23"/>
                      <a:pt x="13" y="31"/>
                      <a:pt x="24" y="35"/>
                    </a:cubicBezTo>
                    <a:cubicBezTo>
                      <a:pt x="27" y="42"/>
                      <a:pt x="31" y="48"/>
                      <a:pt x="36" y="54"/>
                    </a:cubicBezTo>
                    <a:cubicBezTo>
                      <a:pt x="37" y="61"/>
                      <a:pt x="40" y="59"/>
                      <a:pt x="46" y="63"/>
                    </a:cubicBezTo>
                    <a:cubicBezTo>
                      <a:pt x="54" y="62"/>
                      <a:pt x="56" y="62"/>
                      <a:pt x="61" y="56"/>
                    </a:cubicBezTo>
                    <a:cubicBezTo>
                      <a:pt x="59" y="46"/>
                      <a:pt x="42" y="23"/>
                      <a:pt x="33" y="17"/>
                    </a:cubicBezTo>
                    <a:cubicBezTo>
                      <a:pt x="23" y="10"/>
                      <a:pt x="14" y="9"/>
                      <a:pt x="7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8" name="Freeform 58"/>
              <p:cNvSpPr>
                <a:spLocks noChangeArrowheads="1"/>
              </p:cNvSpPr>
              <p:nvPr/>
            </p:nvSpPr>
            <p:spPr bwMode="auto">
              <a:xfrm>
                <a:off x="4006" y="1310"/>
                <a:ext cx="53" cy="47"/>
              </a:xfrm>
              <a:custGeom>
                <a:avLst/>
                <a:gdLst>
                  <a:gd name="T0" fmla="*/ 12 w 61"/>
                  <a:gd name="T1" fmla="*/ 1 h 67"/>
                  <a:gd name="T2" fmla="*/ 13 w 61"/>
                  <a:gd name="T3" fmla="*/ 4 h 67"/>
                  <a:gd name="T4" fmla="*/ 7 w 61"/>
                  <a:gd name="T5" fmla="*/ 6 h 67"/>
                  <a:gd name="T6" fmla="*/ 10 w 61"/>
                  <a:gd name="T7" fmla="*/ 8 h 67"/>
                  <a:gd name="T8" fmla="*/ 20 w 61"/>
                  <a:gd name="T9" fmla="*/ 7 h 67"/>
                  <a:gd name="T10" fmla="*/ 26 w 61"/>
                  <a:gd name="T11" fmla="*/ 6 h 67"/>
                  <a:gd name="T12" fmla="*/ 22 w 61"/>
                  <a:gd name="T13" fmla="*/ 4 h 67"/>
                  <a:gd name="T14" fmla="*/ 24 w 61"/>
                  <a:gd name="T15" fmla="*/ 2 h 67"/>
                  <a:gd name="T16" fmla="*/ 23 w 61"/>
                  <a:gd name="T17" fmla="*/ 1 h 67"/>
                  <a:gd name="T18" fmla="*/ 20 w 61"/>
                  <a:gd name="T19" fmla="*/ 1 h 67"/>
                  <a:gd name="T20" fmla="*/ 22 w 61"/>
                  <a:gd name="T21" fmla="*/ 1 h 67"/>
                  <a:gd name="T22" fmla="*/ 21 w 61"/>
                  <a:gd name="T23" fmla="*/ 2 h 67"/>
                  <a:gd name="T24" fmla="*/ 18 w 61"/>
                  <a:gd name="T25" fmla="*/ 3 h 67"/>
                  <a:gd name="T26" fmla="*/ 12 w 61"/>
                  <a:gd name="T27" fmla="*/ 1 h 6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61"/>
                  <a:gd name="T43" fmla="*/ 0 h 67"/>
                  <a:gd name="T44" fmla="*/ 61 w 61"/>
                  <a:gd name="T45" fmla="*/ 67 h 6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61" h="67">
                    <a:moveTo>
                      <a:pt x="28" y="7"/>
                    </a:moveTo>
                    <a:cubicBezTo>
                      <a:pt x="17" y="15"/>
                      <a:pt x="24" y="25"/>
                      <a:pt x="30" y="34"/>
                    </a:cubicBezTo>
                    <a:cubicBezTo>
                      <a:pt x="27" y="44"/>
                      <a:pt x="26" y="44"/>
                      <a:pt x="16" y="43"/>
                    </a:cubicBezTo>
                    <a:cubicBezTo>
                      <a:pt x="0" y="46"/>
                      <a:pt x="13" y="63"/>
                      <a:pt x="22" y="67"/>
                    </a:cubicBezTo>
                    <a:cubicBezTo>
                      <a:pt x="31" y="65"/>
                      <a:pt x="39" y="60"/>
                      <a:pt x="48" y="58"/>
                    </a:cubicBezTo>
                    <a:cubicBezTo>
                      <a:pt x="51" y="52"/>
                      <a:pt x="54" y="50"/>
                      <a:pt x="60" y="47"/>
                    </a:cubicBezTo>
                    <a:cubicBezTo>
                      <a:pt x="61" y="40"/>
                      <a:pt x="51" y="28"/>
                      <a:pt x="51" y="28"/>
                    </a:cubicBezTo>
                    <a:cubicBezTo>
                      <a:pt x="52" y="22"/>
                      <a:pt x="55" y="19"/>
                      <a:pt x="57" y="14"/>
                    </a:cubicBezTo>
                    <a:cubicBezTo>
                      <a:pt x="56" y="10"/>
                      <a:pt x="58" y="5"/>
                      <a:pt x="55" y="2"/>
                    </a:cubicBezTo>
                    <a:cubicBezTo>
                      <a:pt x="53" y="0"/>
                      <a:pt x="48" y="2"/>
                      <a:pt x="46" y="4"/>
                    </a:cubicBezTo>
                    <a:cubicBezTo>
                      <a:pt x="45" y="5"/>
                      <a:pt x="49" y="5"/>
                      <a:pt x="51" y="5"/>
                    </a:cubicBezTo>
                    <a:cubicBezTo>
                      <a:pt x="57" y="10"/>
                      <a:pt x="52" y="9"/>
                      <a:pt x="49" y="16"/>
                    </a:cubicBezTo>
                    <a:cubicBezTo>
                      <a:pt x="58" y="23"/>
                      <a:pt x="50" y="22"/>
                      <a:pt x="43" y="23"/>
                    </a:cubicBezTo>
                    <a:cubicBezTo>
                      <a:pt x="34" y="22"/>
                      <a:pt x="31" y="16"/>
                      <a:pt x="28" y="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9" name="Freeform 59"/>
              <p:cNvSpPr>
                <a:spLocks noChangeArrowheads="1"/>
              </p:cNvSpPr>
              <p:nvPr/>
            </p:nvSpPr>
            <p:spPr bwMode="auto">
              <a:xfrm>
                <a:off x="3950" y="1328"/>
                <a:ext cx="37" cy="25"/>
              </a:xfrm>
              <a:custGeom>
                <a:avLst/>
                <a:gdLst>
                  <a:gd name="T0" fmla="*/ 8 w 43"/>
                  <a:gd name="T1" fmla="*/ 1 h 36"/>
                  <a:gd name="T2" fmla="*/ 3 w 43"/>
                  <a:gd name="T3" fmla="*/ 1 h 36"/>
                  <a:gd name="T4" fmla="*/ 13 w 43"/>
                  <a:gd name="T5" fmla="*/ 4 h 36"/>
                  <a:gd name="T6" fmla="*/ 17 w 43"/>
                  <a:gd name="T7" fmla="*/ 3 h 36"/>
                  <a:gd name="T8" fmla="*/ 8 w 43"/>
                  <a:gd name="T9" fmla="*/ 1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36"/>
                  <a:gd name="T17" fmla="*/ 43 w 43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36">
                    <a:moveTo>
                      <a:pt x="21" y="3"/>
                    </a:moveTo>
                    <a:cubicBezTo>
                      <a:pt x="14" y="0"/>
                      <a:pt x="12" y="2"/>
                      <a:pt x="6" y="6"/>
                    </a:cubicBezTo>
                    <a:cubicBezTo>
                      <a:pt x="0" y="17"/>
                      <a:pt x="23" y="32"/>
                      <a:pt x="33" y="36"/>
                    </a:cubicBezTo>
                    <a:cubicBezTo>
                      <a:pt x="36" y="35"/>
                      <a:pt x="42" y="34"/>
                      <a:pt x="42" y="30"/>
                    </a:cubicBezTo>
                    <a:cubicBezTo>
                      <a:pt x="43" y="24"/>
                      <a:pt x="27" y="3"/>
                      <a:pt x="21" y="3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0" name="Freeform 60"/>
              <p:cNvSpPr>
                <a:spLocks noChangeArrowheads="1"/>
              </p:cNvSpPr>
              <p:nvPr/>
            </p:nvSpPr>
            <p:spPr bwMode="auto">
              <a:xfrm>
                <a:off x="3926" y="1300"/>
                <a:ext cx="27" cy="29"/>
              </a:xfrm>
              <a:custGeom>
                <a:avLst/>
                <a:gdLst>
                  <a:gd name="T0" fmla="*/ 8 w 32"/>
                  <a:gd name="T1" fmla="*/ 0 h 41"/>
                  <a:gd name="T2" fmla="*/ 0 w 32"/>
                  <a:gd name="T3" fmla="*/ 3 h 41"/>
                  <a:gd name="T4" fmla="*/ 6 w 32"/>
                  <a:gd name="T5" fmla="*/ 3 h 41"/>
                  <a:gd name="T6" fmla="*/ 7 w 32"/>
                  <a:gd name="T7" fmla="*/ 4 h 41"/>
                  <a:gd name="T8" fmla="*/ 6 w 32"/>
                  <a:gd name="T9" fmla="*/ 4 h 41"/>
                  <a:gd name="T10" fmla="*/ 11 w 32"/>
                  <a:gd name="T11" fmla="*/ 3 h 41"/>
                  <a:gd name="T12" fmla="*/ 8 w 32"/>
                  <a:gd name="T13" fmla="*/ 1 h 41"/>
                  <a:gd name="T14" fmla="*/ 8 w 32"/>
                  <a:gd name="T15" fmla="*/ 0 h 4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41"/>
                  <a:gd name="T26" fmla="*/ 32 w 32"/>
                  <a:gd name="T27" fmla="*/ 41 h 4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41">
                    <a:moveTo>
                      <a:pt x="21" y="0"/>
                    </a:moveTo>
                    <a:cubicBezTo>
                      <a:pt x="15" y="10"/>
                      <a:pt x="6" y="16"/>
                      <a:pt x="0" y="26"/>
                    </a:cubicBezTo>
                    <a:cubicBezTo>
                      <a:pt x="7" y="27"/>
                      <a:pt x="10" y="27"/>
                      <a:pt x="16" y="24"/>
                    </a:cubicBezTo>
                    <a:cubicBezTo>
                      <a:pt x="17" y="26"/>
                      <a:pt x="19" y="27"/>
                      <a:pt x="19" y="29"/>
                    </a:cubicBezTo>
                    <a:cubicBezTo>
                      <a:pt x="19" y="31"/>
                      <a:pt x="15" y="33"/>
                      <a:pt x="16" y="35"/>
                    </a:cubicBezTo>
                    <a:cubicBezTo>
                      <a:pt x="19" y="41"/>
                      <a:pt x="29" y="23"/>
                      <a:pt x="30" y="21"/>
                    </a:cubicBezTo>
                    <a:cubicBezTo>
                      <a:pt x="32" y="9"/>
                      <a:pt x="26" y="19"/>
                      <a:pt x="24" y="9"/>
                    </a:cubicBezTo>
                    <a:cubicBezTo>
                      <a:pt x="25" y="1"/>
                      <a:pt x="27" y="4"/>
                      <a:pt x="2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1" name="Freeform 61"/>
              <p:cNvSpPr>
                <a:spLocks noChangeArrowheads="1"/>
              </p:cNvSpPr>
              <p:nvPr/>
            </p:nvSpPr>
            <p:spPr bwMode="auto">
              <a:xfrm>
                <a:off x="3965" y="1311"/>
                <a:ext cx="39" cy="22"/>
              </a:xfrm>
              <a:custGeom>
                <a:avLst/>
                <a:gdLst>
                  <a:gd name="T0" fmla="*/ 9 w 45"/>
                  <a:gd name="T1" fmla="*/ 0 h 32"/>
                  <a:gd name="T2" fmla="*/ 0 w 45"/>
                  <a:gd name="T3" fmla="*/ 1 h 32"/>
                  <a:gd name="T4" fmla="*/ 11 w 45"/>
                  <a:gd name="T5" fmla="*/ 3 h 32"/>
                  <a:gd name="T6" fmla="*/ 19 w 45"/>
                  <a:gd name="T7" fmla="*/ 3 h 32"/>
                  <a:gd name="T8" fmla="*/ 9 w 45"/>
                  <a:gd name="T9" fmla="*/ 1 h 32"/>
                  <a:gd name="T10" fmla="*/ 9 w 45"/>
                  <a:gd name="T11" fmla="*/ 0 h 3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"/>
                  <a:gd name="T19" fmla="*/ 0 h 32"/>
                  <a:gd name="T20" fmla="*/ 45 w 45"/>
                  <a:gd name="T21" fmla="*/ 32 h 3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" h="32">
                    <a:moveTo>
                      <a:pt x="21" y="0"/>
                    </a:moveTo>
                    <a:cubicBezTo>
                      <a:pt x="10" y="1"/>
                      <a:pt x="8" y="1"/>
                      <a:pt x="0" y="7"/>
                    </a:cubicBezTo>
                    <a:cubicBezTo>
                      <a:pt x="3" y="20"/>
                      <a:pt x="15" y="29"/>
                      <a:pt x="27" y="31"/>
                    </a:cubicBezTo>
                    <a:cubicBezTo>
                      <a:pt x="36" y="30"/>
                      <a:pt x="41" y="32"/>
                      <a:pt x="45" y="24"/>
                    </a:cubicBezTo>
                    <a:cubicBezTo>
                      <a:pt x="32" y="16"/>
                      <a:pt x="30" y="23"/>
                      <a:pt x="22" y="10"/>
                    </a:cubicBezTo>
                    <a:cubicBezTo>
                      <a:pt x="21" y="2"/>
                      <a:pt x="21" y="5"/>
                      <a:pt x="2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2" name="Freeform 62"/>
              <p:cNvSpPr>
                <a:spLocks noChangeArrowheads="1"/>
              </p:cNvSpPr>
              <p:nvPr/>
            </p:nvSpPr>
            <p:spPr bwMode="auto">
              <a:xfrm>
                <a:off x="3908" y="1000"/>
                <a:ext cx="31" cy="52"/>
              </a:xfrm>
              <a:custGeom>
                <a:avLst/>
                <a:gdLst>
                  <a:gd name="T0" fmla="*/ 15 w 35"/>
                  <a:gd name="T1" fmla="*/ 0 h 74"/>
                  <a:gd name="T2" fmla="*/ 11 w 35"/>
                  <a:gd name="T3" fmla="*/ 2 h 74"/>
                  <a:gd name="T4" fmla="*/ 4 w 35"/>
                  <a:gd name="T5" fmla="*/ 4 h 74"/>
                  <a:gd name="T6" fmla="*/ 0 w 35"/>
                  <a:gd name="T7" fmla="*/ 7 h 74"/>
                  <a:gd name="T8" fmla="*/ 4 w 35"/>
                  <a:gd name="T9" fmla="*/ 9 h 74"/>
                  <a:gd name="T10" fmla="*/ 10 w 35"/>
                  <a:gd name="T11" fmla="*/ 7 h 74"/>
                  <a:gd name="T12" fmla="*/ 17 w 35"/>
                  <a:gd name="T13" fmla="*/ 4 h 74"/>
                  <a:gd name="T14" fmla="*/ 15 w 35"/>
                  <a:gd name="T15" fmla="*/ 0 h 7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5"/>
                  <a:gd name="T25" fmla="*/ 0 h 74"/>
                  <a:gd name="T26" fmla="*/ 35 w 35"/>
                  <a:gd name="T27" fmla="*/ 74 h 7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5" h="74">
                    <a:moveTo>
                      <a:pt x="30" y="0"/>
                    </a:moveTo>
                    <a:cubicBezTo>
                      <a:pt x="33" y="8"/>
                      <a:pt x="29" y="14"/>
                      <a:pt x="21" y="15"/>
                    </a:cubicBezTo>
                    <a:cubicBezTo>
                      <a:pt x="19" y="27"/>
                      <a:pt x="24" y="33"/>
                      <a:pt x="9" y="36"/>
                    </a:cubicBezTo>
                    <a:cubicBezTo>
                      <a:pt x="13" y="50"/>
                      <a:pt x="12" y="52"/>
                      <a:pt x="0" y="59"/>
                    </a:cubicBezTo>
                    <a:cubicBezTo>
                      <a:pt x="3" y="64"/>
                      <a:pt x="5" y="69"/>
                      <a:pt x="8" y="74"/>
                    </a:cubicBezTo>
                    <a:cubicBezTo>
                      <a:pt x="15" y="71"/>
                      <a:pt x="16" y="65"/>
                      <a:pt x="20" y="59"/>
                    </a:cubicBezTo>
                    <a:cubicBezTo>
                      <a:pt x="22" y="47"/>
                      <a:pt x="28" y="41"/>
                      <a:pt x="35" y="32"/>
                    </a:cubicBezTo>
                    <a:cubicBezTo>
                      <a:pt x="34" y="26"/>
                      <a:pt x="30" y="8"/>
                      <a:pt x="30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3" name="Freeform 63"/>
              <p:cNvSpPr>
                <a:spLocks noChangeArrowheads="1"/>
              </p:cNvSpPr>
              <p:nvPr/>
            </p:nvSpPr>
            <p:spPr bwMode="auto">
              <a:xfrm>
                <a:off x="3967" y="992"/>
                <a:ext cx="22" cy="51"/>
              </a:xfrm>
              <a:custGeom>
                <a:avLst/>
                <a:gdLst>
                  <a:gd name="T0" fmla="*/ 6 w 25"/>
                  <a:gd name="T1" fmla="*/ 1 h 73"/>
                  <a:gd name="T2" fmla="*/ 4 w 25"/>
                  <a:gd name="T3" fmla="*/ 1 h 73"/>
                  <a:gd name="T4" fmla="*/ 0 w 25"/>
                  <a:gd name="T5" fmla="*/ 2 h 73"/>
                  <a:gd name="T6" fmla="*/ 7 w 25"/>
                  <a:gd name="T7" fmla="*/ 5 h 73"/>
                  <a:gd name="T8" fmla="*/ 11 w 25"/>
                  <a:gd name="T9" fmla="*/ 6 h 73"/>
                  <a:gd name="T10" fmla="*/ 8 w 25"/>
                  <a:gd name="T11" fmla="*/ 2 h 73"/>
                  <a:gd name="T12" fmla="*/ 6 w 25"/>
                  <a:gd name="T13" fmla="*/ 1 h 7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5"/>
                  <a:gd name="T22" fmla="*/ 0 h 73"/>
                  <a:gd name="T23" fmla="*/ 25 w 25"/>
                  <a:gd name="T24" fmla="*/ 73 h 7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5" h="73">
                    <a:moveTo>
                      <a:pt x="13" y="7"/>
                    </a:moveTo>
                    <a:cubicBezTo>
                      <a:pt x="9" y="0"/>
                      <a:pt x="7" y="2"/>
                      <a:pt x="4" y="8"/>
                    </a:cubicBezTo>
                    <a:cubicBezTo>
                      <a:pt x="3" y="13"/>
                      <a:pt x="1" y="17"/>
                      <a:pt x="0" y="22"/>
                    </a:cubicBezTo>
                    <a:cubicBezTo>
                      <a:pt x="1" y="35"/>
                      <a:pt x="6" y="33"/>
                      <a:pt x="15" y="41"/>
                    </a:cubicBezTo>
                    <a:cubicBezTo>
                      <a:pt x="16" y="52"/>
                      <a:pt x="15" y="73"/>
                      <a:pt x="25" y="56"/>
                    </a:cubicBezTo>
                    <a:cubicBezTo>
                      <a:pt x="24" y="33"/>
                      <a:pt x="23" y="36"/>
                      <a:pt x="16" y="20"/>
                    </a:cubicBezTo>
                    <a:cubicBezTo>
                      <a:pt x="15" y="11"/>
                      <a:pt x="16" y="15"/>
                      <a:pt x="13" y="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4" name="Freeform 64"/>
              <p:cNvSpPr>
                <a:spLocks noChangeArrowheads="1"/>
              </p:cNvSpPr>
              <p:nvPr/>
            </p:nvSpPr>
            <p:spPr bwMode="auto">
              <a:xfrm>
                <a:off x="3992" y="976"/>
                <a:ext cx="12" cy="23"/>
              </a:xfrm>
              <a:custGeom>
                <a:avLst/>
                <a:gdLst>
                  <a:gd name="T0" fmla="*/ 4 w 14"/>
                  <a:gd name="T1" fmla="*/ 0 h 33"/>
                  <a:gd name="T2" fmla="*/ 1 w 14"/>
                  <a:gd name="T3" fmla="*/ 1 h 33"/>
                  <a:gd name="T4" fmla="*/ 4 w 14"/>
                  <a:gd name="T5" fmla="*/ 3 h 33"/>
                  <a:gd name="T6" fmla="*/ 4 w 14"/>
                  <a:gd name="T7" fmla="*/ 0 h 3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33"/>
                  <a:gd name="T14" fmla="*/ 14 w 14"/>
                  <a:gd name="T15" fmla="*/ 33 h 3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33">
                    <a:moveTo>
                      <a:pt x="11" y="0"/>
                    </a:moveTo>
                    <a:cubicBezTo>
                      <a:pt x="7" y="3"/>
                      <a:pt x="5" y="7"/>
                      <a:pt x="1" y="10"/>
                    </a:cubicBezTo>
                    <a:cubicBezTo>
                      <a:pt x="2" y="18"/>
                      <a:pt x="0" y="33"/>
                      <a:pt x="11" y="25"/>
                    </a:cubicBezTo>
                    <a:cubicBezTo>
                      <a:pt x="14" y="15"/>
                      <a:pt x="5" y="4"/>
                      <a:pt x="1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5" name="Freeform 65"/>
              <p:cNvSpPr>
                <a:spLocks noChangeArrowheads="1"/>
              </p:cNvSpPr>
              <p:nvPr/>
            </p:nvSpPr>
            <p:spPr bwMode="auto">
              <a:xfrm>
                <a:off x="4004" y="987"/>
                <a:ext cx="24" cy="45"/>
              </a:xfrm>
              <a:custGeom>
                <a:avLst/>
                <a:gdLst>
                  <a:gd name="T0" fmla="*/ 3 w 28"/>
                  <a:gd name="T1" fmla="*/ 0 h 64"/>
                  <a:gd name="T2" fmla="*/ 4 w 28"/>
                  <a:gd name="T3" fmla="*/ 2 h 64"/>
                  <a:gd name="T4" fmla="*/ 8 w 28"/>
                  <a:gd name="T5" fmla="*/ 3 h 64"/>
                  <a:gd name="T6" fmla="*/ 3 w 28"/>
                  <a:gd name="T7" fmla="*/ 4 h 64"/>
                  <a:gd name="T8" fmla="*/ 0 w 28"/>
                  <a:gd name="T9" fmla="*/ 6 h 64"/>
                  <a:gd name="T10" fmla="*/ 4 w 28"/>
                  <a:gd name="T11" fmla="*/ 7 h 64"/>
                  <a:gd name="T12" fmla="*/ 10 w 28"/>
                  <a:gd name="T13" fmla="*/ 3 h 64"/>
                  <a:gd name="T14" fmla="*/ 3 w 28"/>
                  <a:gd name="T15" fmla="*/ 0 h 6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8"/>
                  <a:gd name="T25" fmla="*/ 0 h 64"/>
                  <a:gd name="T26" fmla="*/ 28 w 28"/>
                  <a:gd name="T27" fmla="*/ 64 h 6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8" h="64">
                    <a:moveTo>
                      <a:pt x="5" y="0"/>
                    </a:moveTo>
                    <a:cubicBezTo>
                      <a:pt x="6" y="5"/>
                      <a:pt x="7" y="10"/>
                      <a:pt x="11" y="14"/>
                    </a:cubicBezTo>
                    <a:cubicBezTo>
                      <a:pt x="14" y="17"/>
                      <a:pt x="20" y="21"/>
                      <a:pt x="20" y="21"/>
                    </a:cubicBezTo>
                    <a:cubicBezTo>
                      <a:pt x="9" y="27"/>
                      <a:pt x="0" y="23"/>
                      <a:pt x="8" y="39"/>
                    </a:cubicBezTo>
                    <a:cubicBezTo>
                      <a:pt x="6" y="47"/>
                      <a:pt x="4" y="50"/>
                      <a:pt x="0" y="56"/>
                    </a:cubicBezTo>
                    <a:cubicBezTo>
                      <a:pt x="4" y="62"/>
                      <a:pt x="7" y="64"/>
                      <a:pt x="11" y="57"/>
                    </a:cubicBezTo>
                    <a:cubicBezTo>
                      <a:pt x="13" y="43"/>
                      <a:pt x="10" y="29"/>
                      <a:pt x="26" y="26"/>
                    </a:cubicBezTo>
                    <a:cubicBezTo>
                      <a:pt x="28" y="15"/>
                      <a:pt x="14" y="4"/>
                      <a:pt x="5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6" name="Freeform 66"/>
              <p:cNvSpPr>
                <a:spLocks noChangeArrowheads="1"/>
              </p:cNvSpPr>
              <p:nvPr/>
            </p:nvSpPr>
            <p:spPr bwMode="auto">
              <a:xfrm>
                <a:off x="3694" y="1052"/>
                <a:ext cx="14" cy="25"/>
              </a:xfrm>
              <a:custGeom>
                <a:avLst/>
                <a:gdLst>
                  <a:gd name="T0" fmla="*/ 7 w 16"/>
                  <a:gd name="T1" fmla="*/ 1 h 36"/>
                  <a:gd name="T2" fmla="*/ 0 w 16"/>
                  <a:gd name="T3" fmla="*/ 1 h 36"/>
                  <a:gd name="T4" fmla="*/ 4 w 16"/>
                  <a:gd name="T5" fmla="*/ 2 h 36"/>
                  <a:gd name="T6" fmla="*/ 7 w 16"/>
                  <a:gd name="T7" fmla="*/ 1 h 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"/>
                  <a:gd name="T13" fmla="*/ 0 h 36"/>
                  <a:gd name="T14" fmla="*/ 16 w 16"/>
                  <a:gd name="T15" fmla="*/ 36 h 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" h="36">
                    <a:moveTo>
                      <a:pt x="14" y="3"/>
                    </a:moveTo>
                    <a:cubicBezTo>
                      <a:pt x="7" y="0"/>
                      <a:pt x="4" y="1"/>
                      <a:pt x="0" y="7"/>
                    </a:cubicBezTo>
                    <a:cubicBezTo>
                      <a:pt x="3" y="14"/>
                      <a:pt x="2" y="17"/>
                      <a:pt x="8" y="22"/>
                    </a:cubicBezTo>
                    <a:cubicBezTo>
                      <a:pt x="16" y="36"/>
                      <a:pt x="11" y="7"/>
                      <a:pt x="14" y="3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7" name="Freeform 67"/>
              <p:cNvSpPr>
                <a:spLocks noChangeArrowheads="1"/>
              </p:cNvSpPr>
              <p:nvPr/>
            </p:nvSpPr>
            <p:spPr bwMode="auto">
              <a:xfrm>
                <a:off x="3683" y="1030"/>
                <a:ext cx="11" cy="14"/>
              </a:xfrm>
              <a:custGeom>
                <a:avLst/>
                <a:gdLst>
                  <a:gd name="T0" fmla="*/ 3 w 13"/>
                  <a:gd name="T1" fmla="*/ 1 h 20"/>
                  <a:gd name="T2" fmla="*/ 1 w 13"/>
                  <a:gd name="T3" fmla="*/ 1 h 20"/>
                  <a:gd name="T4" fmla="*/ 3 w 13"/>
                  <a:gd name="T5" fmla="*/ 3 h 20"/>
                  <a:gd name="T6" fmla="*/ 3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8" name="Freeform 68"/>
              <p:cNvSpPr>
                <a:spLocks noChangeArrowheads="1"/>
              </p:cNvSpPr>
              <p:nvPr/>
            </p:nvSpPr>
            <p:spPr bwMode="auto">
              <a:xfrm>
                <a:off x="3678" y="1013"/>
                <a:ext cx="14" cy="14"/>
              </a:xfrm>
              <a:custGeom>
                <a:avLst/>
                <a:gdLst>
                  <a:gd name="T0" fmla="*/ 4 w 16"/>
                  <a:gd name="T1" fmla="*/ 1 h 19"/>
                  <a:gd name="T2" fmla="*/ 0 w 16"/>
                  <a:gd name="T3" fmla="*/ 1 h 19"/>
                  <a:gd name="T4" fmla="*/ 6 w 16"/>
                  <a:gd name="T5" fmla="*/ 3 h 19"/>
                  <a:gd name="T6" fmla="*/ 4 w 16"/>
                  <a:gd name="T7" fmla="*/ 1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"/>
                  <a:gd name="T13" fmla="*/ 0 h 19"/>
                  <a:gd name="T14" fmla="*/ 16 w 16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" h="19">
                    <a:moveTo>
                      <a:pt x="10" y="5"/>
                    </a:moveTo>
                    <a:cubicBezTo>
                      <a:pt x="4" y="0"/>
                      <a:pt x="1" y="3"/>
                      <a:pt x="0" y="10"/>
                    </a:cubicBezTo>
                    <a:cubicBezTo>
                      <a:pt x="4" y="15"/>
                      <a:pt x="7" y="16"/>
                      <a:pt x="12" y="19"/>
                    </a:cubicBezTo>
                    <a:cubicBezTo>
                      <a:pt x="16" y="12"/>
                      <a:pt x="14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9" name="Freeform 69"/>
              <p:cNvSpPr>
                <a:spLocks noChangeArrowheads="1"/>
              </p:cNvSpPr>
              <p:nvPr/>
            </p:nvSpPr>
            <p:spPr bwMode="auto">
              <a:xfrm>
                <a:off x="3664" y="976"/>
                <a:ext cx="13" cy="18"/>
              </a:xfrm>
              <a:custGeom>
                <a:avLst/>
                <a:gdLst>
                  <a:gd name="T0" fmla="*/ 6 w 14"/>
                  <a:gd name="T1" fmla="*/ 0 h 25"/>
                  <a:gd name="T2" fmla="*/ 0 w 14"/>
                  <a:gd name="T3" fmla="*/ 1 h 25"/>
                  <a:gd name="T4" fmla="*/ 7 w 14"/>
                  <a:gd name="T5" fmla="*/ 3 h 25"/>
                  <a:gd name="T6" fmla="*/ 6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0" name="Freeform 70"/>
              <p:cNvSpPr>
                <a:spLocks noChangeArrowheads="1"/>
              </p:cNvSpPr>
              <p:nvPr/>
            </p:nvSpPr>
            <p:spPr bwMode="auto">
              <a:xfrm>
                <a:off x="3667" y="999"/>
                <a:ext cx="18" cy="13"/>
              </a:xfrm>
              <a:custGeom>
                <a:avLst/>
                <a:gdLst>
                  <a:gd name="T0" fmla="*/ 4 w 22"/>
                  <a:gd name="T1" fmla="*/ 0 h 18"/>
                  <a:gd name="T2" fmla="*/ 6 w 22"/>
                  <a:gd name="T3" fmla="*/ 3 h 18"/>
                  <a:gd name="T4" fmla="*/ 4 w 22"/>
                  <a:gd name="T5" fmla="*/ 1 h 18"/>
                  <a:gd name="T6" fmla="*/ 4 w 22"/>
                  <a:gd name="T7" fmla="*/ 0 h 1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"/>
                  <a:gd name="T13" fmla="*/ 0 h 18"/>
                  <a:gd name="T14" fmla="*/ 22 w 22"/>
                  <a:gd name="T15" fmla="*/ 18 h 1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" h="18">
                    <a:moveTo>
                      <a:pt x="13" y="0"/>
                    </a:moveTo>
                    <a:cubicBezTo>
                      <a:pt x="0" y="8"/>
                      <a:pt x="9" y="12"/>
                      <a:pt x="19" y="18"/>
                    </a:cubicBezTo>
                    <a:cubicBezTo>
                      <a:pt x="20" y="11"/>
                      <a:pt x="22" y="8"/>
                      <a:pt x="14" y="6"/>
                    </a:cubicBezTo>
                    <a:cubicBezTo>
                      <a:pt x="9" y="3"/>
                      <a:pt x="9" y="5"/>
                      <a:pt x="13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1" name="Freeform 71"/>
              <p:cNvSpPr>
                <a:spLocks noChangeArrowheads="1"/>
              </p:cNvSpPr>
              <p:nvPr/>
            </p:nvSpPr>
            <p:spPr bwMode="auto">
              <a:xfrm>
                <a:off x="4628" y="1582"/>
                <a:ext cx="52" cy="56"/>
              </a:xfrm>
              <a:custGeom>
                <a:avLst/>
                <a:gdLst>
                  <a:gd name="T0" fmla="*/ 4 w 60"/>
                  <a:gd name="T1" fmla="*/ 1 h 81"/>
                  <a:gd name="T2" fmla="*/ 3 w 60"/>
                  <a:gd name="T3" fmla="*/ 2 h 81"/>
                  <a:gd name="T4" fmla="*/ 7 w 60"/>
                  <a:gd name="T5" fmla="*/ 4 h 81"/>
                  <a:gd name="T6" fmla="*/ 11 w 60"/>
                  <a:gd name="T7" fmla="*/ 6 h 81"/>
                  <a:gd name="T8" fmla="*/ 17 w 60"/>
                  <a:gd name="T9" fmla="*/ 7 h 81"/>
                  <a:gd name="T10" fmla="*/ 22 w 60"/>
                  <a:gd name="T11" fmla="*/ 9 h 81"/>
                  <a:gd name="T12" fmla="*/ 22 w 60"/>
                  <a:gd name="T13" fmla="*/ 6 h 81"/>
                  <a:gd name="T14" fmla="*/ 18 w 60"/>
                  <a:gd name="T15" fmla="*/ 4 h 81"/>
                  <a:gd name="T16" fmla="*/ 10 w 60"/>
                  <a:gd name="T17" fmla="*/ 2 h 81"/>
                  <a:gd name="T18" fmla="*/ 4 w 60"/>
                  <a:gd name="T19" fmla="*/ 1 h 8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0"/>
                  <a:gd name="T31" fmla="*/ 0 h 81"/>
                  <a:gd name="T32" fmla="*/ 60 w 60"/>
                  <a:gd name="T33" fmla="*/ 81 h 8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0" h="81">
                    <a:moveTo>
                      <a:pt x="10" y="7"/>
                    </a:moveTo>
                    <a:cubicBezTo>
                      <a:pt x="0" y="0"/>
                      <a:pt x="0" y="9"/>
                      <a:pt x="3" y="18"/>
                    </a:cubicBezTo>
                    <a:cubicBezTo>
                      <a:pt x="5" y="25"/>
                      <a:pt x="12" y="32"/>
                      <a:pt x="15" y="39"/>
                    </a:cubicBezTo>
                    <a:cubicBezTo>
                      <a:pt x="16" y="51"/>
                      <a:pt x="17" y="51"/>
                      <a:pt x="27" y="54"/>
                    </a:cubicBezTo>
                    <a:cubicBezTo>
                      <a:pt x="31" y="57"/>
                      <a:pt x="36" y="60"/>
                      <a:pt x="40" y="63"/>
                    </a:cubicBezTo>
                    <a:cubicBezTo>
                      <a:pt x="43" y="70"/>
                      <a:pt x="45" y="77"/>
                      <a:pt x="51" y="81"/>
                    </a:cubicBezTo>
                    <a:cubicBezTo>
                      <a:pt x="60" y="75"/>
                      <a:pt x="56" y="66"/>
                      <a:pt x="52" y="57"/>
                    </a:cubicBezTo>
                    <a:cubicBezTo>
                      <a:pt x="51" y="49"/>
                      <a:pt x="50" y="41"/>
                      <a:pt x="43" y="37"/>
                    </a:cubicBezTo>
                    <a:cubicBezTo>
                      <a:pt x="37" y="30"/>
                      <a:pt x="33" y="23"/>
                      <a:pt x="25" y="18"/>
                    </a:cubicBezTo>
                    <a:cubicBezTo>
                      <a:pt x="20" y="12"/>
                      <a:pt x="17" y="9"/>
                      <a:pt x="10" y="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2" name="Freeform 72"/>
              <p:cNvSpPr>
                <a:spLocks noChangeArrowheads="1"/>
              </p:cNvSpPr>
              <p:nvPr/>
            </p:nvSpPr>
            <p:spPr bwMode="auto">
              <a:xfrm>
                <a:off x="4894" y="1536"/>
                <a:ext cx="61" cy="43"/>
              </a:xfrm>
              <a:custGeom>
                <a:avLst/>
                <a:gdLst>
                  <a:gd name="T0" fmla="*/ 11 w 71"/>
                  <a:gd name="T1" fmla="*/ 3 h 61"/>
                  <a:gd name="T2" fmla="*/ 5 w 71"/>
                  <a:gd name="T3" fmla="*/ 4 h 61"/>
                  <a:gd name="T4" fmla="*/ 1 w 71"/>
                  <a:gd name="T5" fmla="*/ 6 h 61"/>
                  <a:gd name="T6" fmla="*/ 5 w 71"/>
                  <a:gd name="T7" fmla="*/ 8 h 61"/>
                  <a:gd name="T8" fmla="*/ 11 w 71"/>
                  <a:gd name="T9" fmla="*/ 6 h 61"/>
                  <a:gd name="T10" fmla="*/ 15 w 71"/>
                  <a:gd name="T11" fmla="*/ 3 h 61"/>
                  <a:gd name="T12" fmla="*/ 21 w 71"/>
                  <a:gd name="T13" fmla="*/ 0 h 61"/>
                  <a:gd name="T14" fmla="*/ 29 w 71"/>
                  <a:gd name="T15" fmla="*/ 1 h 61"/>
                  <a:gd name="T16" fmla="*/ 14 w 71"/>
                  <a:gd name="T17" fmla="*/ 3 h 61"/>
                  <a:gd name="T18" fmla="*/ 11 w 71"/>
                  <a:gd name="T19" fmla="*/ 3 h 6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71"/>
                  <a:gd name="T31" fmla="*/ 0 h 61"/>
                  <a:gd name="T32" fmla="*/ 71 w 71"/>
                  <a:gd name="T33" fmla="*/ 61 h 6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71" h="61">
                    <a:moveTo>
                      <a:pt x="28" y="23"/>
                    </a:moveTo>
                    <a:cubicBezTo>
                      <a:pt x="25" y="33"/>
                      <a:pt x="25" y="33"/>
                      <a:pt x="13" y="32"/>
                    </a:cubicBezTo>
                    <a:cubicBezTo>
                      <a:pt x="2" y="33"/>
                      <a:pt x="3" y="34"/>
                      <a:pt x="1" y="44"/>
                    </a:cubicBezTo>
                    <a:cubicBezTo>
                      <a:pt x="2" y="60"/>
                      <a:pt x="0" y="61"/>
                      <a:pt x="13" y="59"/>
                    </a:cubicBezTo>
                    <a:cubicBezTo>
                      <a:pt x="19" y="54"/>
                      <a:pt x="21" y="48"/>
                      <a:pt x="28" y="44"/>
                    </a:cubicBezTo>
                    <a:cubicBezTo>
                      <a:pt x="30" y="33"/>
                      <a:pt x="28" y="25"/>
                      <a:pt x="40" y="23"/>
                    </a:cubicBezTo>
                    <a:cubicBezTo>
                      <a:pt x="42" y="12"/>
                      <a:pt x="44" y="4"/>
                      <a:pt x="55" y="0"/>
                    </a:cubicBezTo>
                    <a:cubicBezTo>
                      <a:pt x="65" y="2"/>
                      <a:pt x="69" y="1"/>
                      <a:pt x="71" y="11"/>
                    </a:cubicBezTo>
                    <a:cubicBezTo>
                      <a:pt x="63" y="22"/>
                      <a:pt x="48" y="21"/>
                      <a:pt x="35" y="23"/>
                    </a:cubicBezTo>
                    <a:cubicBezTo>
                      <a:pt x="30" y="27"/>
                      <a:pt x="32" y="27"/>
                      <a:pt x="28" y="23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3" name="Freeform 73"/>
              <p:cNvSpPr>
                <a:spLocks noChangeArrowheads="1"/>
              </p:cNvSpPr>
              <p:nvPr/>
            </p:nvSpPr>
            <p:spPr bwMode="auto">
              <a:xfrm>
                <a:off x="4710" y="1513"/>
                <a:ext cx="20" cy="21"/>
              </a:xfrm>
              <a:custGeom>
                <a:avLst/>
                <a:gdLst>
                  <a:gd name="T0" fmla="*/ 3 w 23"/>
                  <a:gd name="T1" fmla="*/ 0 h 30"/>
                  <a:gd name="T2" fmla="*/ 0 w 23"/>
                  <a:gd name="T3" fmla="*/ 2 h 30"/>
                  <a:gd name="T4" fmla="*/ 5 w 23"/>
                  <a:gd name="T5" fmla="*/ 4 h 30"/>
                  <a:gd name="T6" fmla="*/ 3 w 23"/>
                  <a:gd name="T7" fmla="*/ 0 h 3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3"/>
                  <a:gd name="T13" fmla="*/ 0 h 30"/>
                  <a:gd name="T14" fmla="*/ 23 w 23"/>
                  <a:gd name="T15" fmla="*/ 30 h 3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3" h="30">
                    <a:moveTo>
                      <a:pt x="9" y="0"/>
                    </a:moveTo>
                    <a:cubicBezTo>
                      <a:pt x="8" y="7"/>
                      <a:pt x="3" y="8"/>
                      <a:pt x="0" y="14"/>
                    </a:cubicBezTo>
                    <a:cubicBezTo>
                      <a:pt x="3" y="21"/>
                      <a:pt x="8" y="24"/>
                      <a:pt x="12" y="30"/>
                    </a:cubicBezTo>
                    <a:cubicBezTo>
                      <a:pt x="23" y="15"/>
                      <a:pt x="4" y="9"/>
                      <a:pt x="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4" name="Freeform 74"/>
              <p:cNvSpPr>
                <a:spLocks noChangeArrowheads="1"/>
              </p:cNvSpPr>
              <p:nvPr/>
            </p:nvSpPr>
            <p:spPr bwMode="auto">
              <a:xfrm>
                <a:off x="4701" y="1492"/>
                <a:ext cx="23" cy="16"/>
              </a:xfrm>
              <a:custGeom>
                <a:avLst/>
                <a:gdLst>
                  <a:gd name="T0" fmla="*/ 10 w 26"/>
                  <a:gd name="T1" fmla="*/ 0 h 23"/>
                  <a:gd name="T2" fmla="*/ 0 w 26"/>
                  <a:gd name="T3" fmla="*/ 1 h 23"/>
                  <a:gd name="T4" fmla="*/ 11 w 26"/>
                  <a:gd name="T5" fmla="*/ 2 h 23"/>
                  <a:gd name="T6" fmla="*/ 10 w 26"/>
                  <a:gd name="T7" fmla="*/ 0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"/>
                  <a:gd name="T13" fmla="*/ 0 h 23"/>
                  <a:gd name="T14" fmla="*/ 26 w 26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" h="23">
                    <a:moveTo>
                      <a:pt x="19" y="0"/>
                    </a:moveTo>
                    <a:cubicBezTo>
                      <a:pt x="17" y="12"/>
                      <a:pt x="10" y="11"/>
                      <a:pt x="0" y="14"/>
                    </a:cubicBezTo>
                    <a:cubicBezTo>
                      <a:pt x="5" y="23"/>
                      <a:pt x="11" y="22"/>
                      <a:pt x="21" y="20"/>
                    </a:cubicBezTo>
                    <a:cubicBezTo>
                      <a:pt x="26" y="12"/>
                      <a:pt x="23" y="7"/>
                      <a:pt x="1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5" name="Freeform 75"/>
              <p:cNvSpPr>
                <a:spLocks noChangeArrowheads="1"/>
              </p:cNvSpPr>
              <p:nvPr/>
            </p:nvSpPr>
            <p:spPr bwMode="auto">
              <a:xfrm>
                <a:off x="4525" y="1311"/>
                <a:ext cx="27" cy="31"/>
              </a:xfrm>
              <a:custGeom>
                <a:avLst/>
                <a:gdLst>
                  <a:gd name="T0" fmla="*/ 10 w 32"/>
                  <a:gd name="T1" fmla="*/ 0 h 44"/>
                  <a:gd name="T2" fmla="*/ 3 w 32"/>
                  <a:gd name="T3" fmla="*/ 1 h 44"/>
                  <a:gd name="T4" fmla="*/ 4 w 32"/>
                  <a:gd name="T5" fmla="*/ 4 h 44"/>
                  <a:gd name="T6" fmla="*/ 8 w 32"/>
                  <a:gd name="T7" fmla="*/ 4 h 44"/>
                  <a:gd name="T8" fmla="*/ 10 w 32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44"/>
                  <a:gd name="T17" fmla="*/ 32 w 32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44">
                    <a:moveTo>
                      <a:pt x="28" y="0"/>
                    </a:moveTo>
                    <a:cubicBezTo>
                      <a:pt x="32" y="10"/>
                      <a:pt x="18" y="9"/>
                      <a:pt x="10" y="11"/>
                    </a:cubicBezTo>
                    <a:cubicBezTo>
                      <a:pt x="0" y="18"/>
                      <a:pt x="7" y="24"/>
                      <a:pt x="12" y="32"/>
                    </a:cubicBezTo>
                    <a:cubicBezTo>
                      <a:pt x="14" y="44"/>
                      <a:pt x="15" y="41"/>
                      <a:pt x="24" y="36"/>
                    </a:cubicBezTo>
                    <a:cubicBezTo>
                      <a:pt x="32" y="25"/>
                      <a:pt x="29" y="14"/>
                      <a:pt x="2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6" name="Freeform 76"/>
              <p:cNvSpPr>
                <a:spLocks noChangeArrowheads="1"/>
              </p:cNvSpPr>
              <p:nvPr/>
            </p:nvSpPr>
            <p:spPr bwMode="auto">
              <a:xfrm>
                <a:off x="4564" y="1351"/>
                <a:ext cx="30" cy="31"/>
              </a:xfrm>
              <a:custGeom>
                <a:avLst/>
                <a:gdLst>
                  <a:gd name="T0" fmla="*/ 14 w 34"/>
                  <a:gd name="T1" fmla="*/ 0 h 44"/>
                  <a:gd name="T2" fmla="*/ 4 w 34"/>
                  <a:gd name="T3" fmla="*/ 1 h 44"/>
                  <a:gd name="T4" fmla="*/ 7 w 34"/>
                  <a:gd name="T5" fmla="*/ 4 h 44"/>
                  <a:gd name="T6" fmla="*/ 12 w 34"/>
                  <a:gd name="T7" fmla="*/ 4 h 44"/>
                  <a:gd name="T8" fmla="*/ 14 w 34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44"/>
                  <a:gd name="T17" fmla="*/ 34 w 34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44">
                    <a:moveTo>
                      <a:pt x="30" y="0"/>
                    </a:moveTo>
                    <a:cubicBezTo>
                      <a:pt x="34" y="10"/>
                      <a:pt x="18" y="7"/>
                      <a:pt x="10" y="9"/>
                    </a:cubicBezTo>
                    <a:cubicBezTo>
                      <a:pt x="0" y="16"/>
                      <a:pt x="9" y="24"/>
                      <a:pt x="14" y="32"/>
                    </a:cubicBezTo>
                    <a:cubicBezTo>
                      <a:pt x="16" y="44"/>
                      <a:pt x="17" y="41"/>
                      <a:pt x="26" y="36"/>
                    </a:cubicBezTo>
                    <a:cubicBezTo>
                      <a:pt x="34" y="25"/>
                      <a:pt x="31" y="14"/>
                      <a:pt x="30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7" name="Freeform 77"/>
              <p:cNvSpPr>
                <a:spLocks noChangeArrowheads="1"/>
              </p:cNvSpPr>
              <p:nvPr/>
            </p:nvSpPr>
            <p:spPr bwMode="auto">
              <a:xfrm>
                <a:off x="4595" y="1410"/>
                <a:ext cx="32" cy="26"/>
              </a:xfrm>
              <a:custGeom>
                <a:avLst/>
                <a:gdLst>
                  <a:gd name="T0" fmla="*/ 12 w 38"/>
                  <a:gd name="T1" fmla="*/ 1 h 37"/>
                  <a:gd name="T2" fmla="*/ 3 w 38"/>
                  <a:gd name="T3" fmla="*/ 1 h 37"/>
                  <a:gd name="T4" fmla="*/ 5 w 38"/>
                  <a:gd name="T5" fmla="*/ 3 h 37"/>
                  <a:gd name="T6" fmla="*/ 9 w 38"/>
                  <a:gd name="T7" fmla="*/ 4 h 37"/>
                  <a:gd name="T8" fmla="*/ 12 w 38"/>
                  <a:gd name="T9" fmla="*/ 1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37"/>
                  <a:gd name="T17" fmla="*/ 38 w 38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37">
                    <a:moveTo>
                      <a:pt x="34" y="2"/>
                    </a:moveTo>
                    <a:cubicBezTo>
                      <a:pt x="38" y="12"/>
                      <a:pt x="18" y="0"/>
                      <a:pt x="10" y="2"/>
                    </a:cubicBezTo>
                    <a:cubicBezTo>
                      <a:pt x="0" y="9"/>
                      <a:pt x="9" y="17"/>
                      <a:pt x="14" y="25"/>
                    </a:cubicBezTo>
                    <a:cubicBezTo>
                      <a:pt x="16" y="37"/>
                      <a:pt x="17" y="34"/>
                      <a:pt x="26" y="29"/>
                    </a:cubicBezTo>
                    <a:cubicBezTo>
                      <a:pt x="34" y="18"/>
                      <a:pt x="35" y="16"/>
                      <a:pt x="34" y="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8" name="Freeform 78"/>
              <p:cNvSpPr>
                <a:spLocks noChangeArrowheads="1"/>
              </p:cNvSpPr>
              <p:nvPr/>
            </p:nvSpPr>
            <p:spPr bwMode="auto">
              <a:xfrm>
                <a:off x="4634" y="1400"/>
                <a:ext cx="32" cy="25"/>
              </a:xfrm>
              <a:custGeom>
                <a:avLst/>
                <a:gdLst>
                  <a:gd name="T0" fmla="*/ 12 w 38"/>
                  <a:gd name="T1" fmla="*/ 1 h 34"/>
                  <a:gd name="T2" fmla="*/ 3 w 38"/>
                  <a:gd name="T3" fmla="*/ 1 h 34"/>
                  <a:gd name="T4" fmla="*/ 6 w 38"/>
                  <a:gd name="T5" fmla="*/ 4 h 34"/>
                  <a:gd name="T6" fmla="*/ 9 w 38"/>
                  <a:gd name="T7" fmla="*/ 4 h 34"/>
                  <a:gd name="T8" fmla="*/ 12 w 38"/>
                  <a:gd name="T9" fmla="*/ 1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34"/>
                  <a:gd name="T17" fmla="*/ 38 w 38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34">
                    <a:moveTo>
                      <a:pt x="34" y="2"/>
                    </a:moveTo>
                    <a:cubicBezTo>
                      <a:pt x="38" y="12"/>
                      <a:pt x="18" y="0"/>
                      <a:pt x="10" y="2"/>
                    </a:cubicBezTo>
                    <a:cubicBezTo>
                      <a:pt x="0" y="9"/>
                      <a:pt x="11" y="14"/>
                      <a:pt x="16" y="22"/>
                    </a:cubicBezTo>
                    <a:cubicBezTo>
                      <a:pt x="18" y="34"/>
                      <a:pt x="18" y="27"/>
                      <a:pt x="27" y="22"/>
                    </a:cubicBezTo>
                    <a:cubicBezTo>
                      <a:pt x="35" y="11"/>
                      <a:pt x="35" y="16"/>
                      <a:pt x="34" y="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9" name="Freeform 79"/>
              <p:cNvSpPr>
                <a:spLocks noChangeArrowheads="1"/>
              </p:cNvSpPr>
              <p:nvPr/>
            </p:nvSpPr>
            <p:spPr bwMode="auto">
              <a:xfrm>
                <a:off x="4623" y="1367"/>
                <a:ext cx="30" cy="19"/>
              </a:xfrm>
              <a:custGeom>
                <a:avLst/>
                <a:gdLst>
                  <a:gd name="T0" fmla="*/ 13 w 35"/>
                  <a:gd name="T1" fmla="*/ 1 h 27"/>
                  <a:gd name="T2" fmla="*/ 4 w 35"/>
                  <a:gd name="T3" fmla="*/ 1 h 27"/>
                  <a:gd name="T4" fmla="*/ 5 w 35"/>
                  <a:gd name="T5" fmla="*/ 2 h 27"/>
                  <a:gd name="T6" fmla="*/ 9 w 35"/>
                  <a:gd name="T7" fmla="*/ 2 h 27"/>
                  <a:gd name="T8" fmla="*/ 13 w 35"/>
                  <a:gd name="T9" fmla="*/ 1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7"/>
                  <a:gd name="T17" fmla="*/ 35 w 35"/>
                  <a:gd name="T18" fmla="*/ 27 h 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7">
                    <a:moveTo>
                      <a:pt x="31" y="1"/>
                    </a:moveTo>
                    <a:cubicBezTo>
                      <a:pt x="35" y="11"/>
                      <a:pt x="18" y="0"/>
                      <a:pt x="10" y="2"/>
                    </a:cubicBezTo>
                    <a:cubicBezTo>
                      <a:pt x="0" y="9"/>
                      <a:pt x="8" y="7"/>
                      <a:pt x="13" y="15"/>
                    </a:cubicBezTo>
                    <a:cubicBezTo>
                      <a:pt x="15" y="27"/>
                      <a:pt x="16" y="24"/>
                      <a:pt x="25" y="19"/>
                    </a:cubicBezTo>
                    <a:cubicBezTo>
                      <a:pt x="33" y="8"/>
                      <a:pt x="32" y="15"/>
                      <a:pt x="31" y="1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0" name="Freeform 80"/>
              <p:cNvSpPr>
                <a:spLocks noChangeArrowheads="1"/>
              </p:cNvSpPr>
              <p:nvPr/>
            </p:nvSpPr>
            <p:spPr bwMode="auto">
              <a:xfrm>
                <a:off x="4593" y="1343"/>
                <a:ext cx="30" cy="33"/>
              </a:xfrm>
              <a:custGeom>
                <a:avLst/>
                <a:gdLst>
                  <a:gd name="T0" fmla="*/ 11 w 35"/>
                  <a:gd name="T1" fmla="*/ 2 h 47"/>
                  <a:gd name="T2" fmla="*/ 8 w 35"/>
                  <a:gd name="T3" fmla="*/ 1 h 47"/>
                  <a:gd name="T4" fmla="*/ 4 w 35"/>
                  <a:gd name="T5" fmla="*/ 3 h 47"/>
                  <a:gd name="T6" fmla="*/ 8 w 35"/>
                  <a:gd name="T7" fmla="*/ 4 h 47"/>
                  <a:gd name="T8" fmla="*/ 11 w 35"/>
                  <a:gd name="T9" fmla="*/ 4 h 47"/>
                  <a:gd name="T10" fmla="*/ 11 w 35"/>
                  <a:gd name="T11" fmla="*/ 2 h 4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"/>
                  <a:gd name="T19" fmla="*/ 0 h 47"/>
                  <a:gd name="T20" fmla="*/ 35 w 35"/>
                  <a:gd name="T21" fmla="*/ 47 h 4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" h="47">
                    <a:moveTo>
                      <a:pt x="28" y="16"/>
                    </a:moveTo>
                    <a:cubicBezTo>
                      <a:pt x="27" y="13"/>
                      <a:pt x="22" y="0"/>
                      <a:pt x="19" y="2"/>
                    </a:cubicBezTo>
                    <a:cubicBezTo>
                      <a:pt x="16" y="4"/>
                      <a:pt x="10" y="20"/>
                      <a:pt x="10" y="25"/>
                    </a:cubicBezTo>
                    <a:cubicBezTo>
                      <a:pt x="0" y="32"/>
                      <a:pt x="14" y="27"/>
                      <a:pt x="19" y="35"/>
                    </a:cubicBezTo>
                    <a:cubicBezTo>
                      <a:pt x="21" y="47"/>
                      <a:pt x="18" y="34"/>
                      <a:pt x="27" y="29"/>
                    </a:cubicBezTo>
                    <a:cubicBezTo>
                      <a:pt x="35" y="18"/>
                      <a:pt x="29" y="30"/>
                      <a:pt x="28" y="16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1" name="Freeform 81"/>
              <p:cNvSpPr>
                <a:spLocks noChangeArrowheads="1"/>
              </p:cNvSpPr>
              <p:nvPr/>
            </p:nvSpPr>
            <p:spPr bwMode="auto">
              <a:xfrm>
                <a:off x="4556" y="1329"/>
                <a:ext cx="27" cy="24"/>
              </a:xfrm>
              <a:custGeom>
                <a:avLst/>
                <a:gdLst>
                  <a:gd name="T0" fmla="*/ 8 w 32"/>
                  <a:gd name="T1" fmla="*/ 1 h 35"/>
                  <a:gd name="T2" fmla="*/ 3 w 32"/>
                  <a:gd name="T3" fmla="*/ 1 h 35"/>
                  <a:gd name="T4" fmla="*/ 4 w 32"/>
                  <a:gd name="T5" fmla="*/ 2 h 35"/>
                  <a:gd name="T6" fmla="*/ 8 w 32"/>
                  <a:gd name="T7" fmla="*/ 3 h 35"/>
                  <a:gd name="T8" fmla="*/ 8 w 32"/>
                  <a:gd name="T9" fmla="*/ 1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35"/>
                  <a:gd name="T17" fmla="*/ 32 w 32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35">
                    <a:moveTo>
                      <a:pt x="22" y="10"/>
                    </a:moveTo>
                    <a:cubicBezTo>
                      <a:pt x="26" y="20"/>
                      <a:pt x="18" y="0"/>
                      <a:pt x="10" y="2"/>
                    </a:cubicBezTo>
                    <a:cubicBezTo>
                      <a:pt x="0" y="9"/>
                      <a:pt x="7" y="15"/>
                      <a:pt x="12" y="23"/>
                    </a:cubicBezTo>
                    <a:cubicBezTo>
                      <a:pt x="14" y="35"/>
                      <a:pt x="15" y="32"/>
                      <a:pt x="24" y="27"/>
                    </a:cubicBezTo>
                    <a:cubicBezTo>
                      <a:pt x="32" y="16"/>
                      <a:pt x="23" y="24"/>
                      <a:pt x="22" y="1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2" name="Freeform 82"/>
              <p:cNvSpPr>
                <a:spLocks noChangeArrowheads="1"/>
              </p:cNvSpPr>
              <p:nvPr/>
            </p:nvSpPr>
            <p:spPr bwMode="auto">
              <a:xfrm>
                <a:off x="4602" y="1378"/>
                <a:ext cx="27" cy="24"/>
              </a:xfrm>
              <a:custGeom>
                <a:avLst/>
                <a:gdLst>
                  <a:gd name="T0" fmla="*/ 8 w 32"/>
                  <a:gd name="T1" fmla="*/ 1 h 35"/>
                  <a:gd name="T2" fmla="*/ 3 w 32"/>
                  <a:gd name="T3" fmla="*/ 1 h 35"/>
                  <a:gd name="T4" fmla="*/ 4 w 32"/>
                  <a:gd name="T5" fmla="*/ 2 h 35"/>
                  <a:gd name="T6" fmla="*/ 8 w 32"/>
                  <a:gd name="T7" fmla="*/ 3 h 35"/>
                  <a:gd name="T8" fmla="*/ 8 w 32"/>
                  <a:gd name="T9" fmla="*/ 1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35"/>
                  <a:gd name="T17" fmla="*/ 32 w 32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35">
                    <a:moveTo>
                      <a:pt x="22" y="10"/>
                    </a:moveTo>
                    <a:cubicBezTo>
                      <a:pt x="26" y="20"/>
                      <a:pt x="18" y="0"/>
                      <a:pt x="10" y="2"/>
                    </a:cubicBezTo>
                    <a:cubicBezTo>
                      <a:pt x="0" y="9"/>
                      <a:pt x="7" y="15"/>
                      <a:pt x="12" y="23"/>
                    </a:cubicBezTo>
                    <a:cubicBezTo>
                      <a:pt x="14" y="35"/>
                      <a:pt x="15" y="32"/>
                      <a:pt x="24" y="27"/>
                    </a:cubicBezTo>
                    <a:cubicBezTo>
                      <a:pt x="32" y="16"/>
                      <a:pt x="23" y="24"/>
                      <a:pt x="22" y="1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3" name="Freeform 83"/>
              <p:cNvSpPr>
                <a:spLocks noChangeArrowheads="1"/>
              </p:cNvSpPr>
              <p:nvPr/>
            </p:nvSpPr>
            <p:spPr bwMode="auto">
              <a:xfrm>
                <a:off x="2750" y="93"/>
                <a:ext cx="162" cy="101"/>
              </a:xfrm>
              <a:custGeom>
                <a:avLst/>
                <a:gdLst>
                  <a:gd name="T0" fmla="*/ 69 w 189"/>
                  <a:gd name="T1" fmla="*/ 1 h 144"/>
                  <a:gd name="T2" fmla="*/ 74 w 189"/>
                  <a:gd name="T3" fmla="*/ 1 h 144"/>
                  <a:gd name="T4" fmla="*/ 75 w 189"/>
                  <a:gd name="T5" fmla="*/ 2 h 144"/>
                  <a:gd name="T6" fmla="*/ 74 w 189"/>
                  <a:gd name="T7" fmla="*/ 3 h 144"/>
                  <a:gd name="T8" fmla="*/ 51 w 189"/>
                  <a:gd name="T9" fmla="*/ 6 h 144"/>
                  <a:gd name="T10" fmla="*/ 44 w 189"/>
                  <a:gd name="T11" fmla="*/ 7 h 144"/>
                  <a:gd name="T12" fmla="*/ 39 w 189"/>
                  <a:gd name="T13" fmla="*/ 8 h 144"/>
                  <a:gd name="T14" fmla="*/ 28 w 189"/>
                  <a:gd name="T15" fmla="*/ 10 h 144"/>
                  <a:gd name="T16" fmla="*/ 29 w 189"/>
                  <a:gd name="T17" fmla="*/ 11 h 144"/>
                  <a:gd name="T18" fmla="*/ 33 w 189"/>
                  <a:gd name="T19" fmla="*/ 14 h 144"/>
                  <a:gd name="T20" fmla="*/ 43 w 189"/>
                  <a:gd name="T21" fmla="*/ 15 h 144"/>
                  <a:gd name="T22" fmla="*/ 38 w 189"/>
                  <a:gd name="T23" fmla="*/ 17 h 144"/>
                  <a:gd name="T24" fmla="*/ 33 w 189"/>
                  <a:gd name="T25" fmla="*/ 15 h 144"/>
                  <a:gd name="T26" fmla="*/ 28 w 189"/>
                  <a:gd name="T27" fmla="*/ 15 h 144"/>
                  <a:gd name="T28" fmla="*/ 8 w 189"/>
                  <a:gd name="T29" fmla="*/ 14 h 144"/>
                  <a:gd name="T30" fmla="*/ 8 w 189"/>
                  <a:gd name="T31" fmla="*/ 13 h 144"/>
                  <a:gd name="T32" fmla="*/ 18 w 189"/>
                  <a:gd name="T33" fmla="*/ 11 h 144"/>
                  <a:gd name="T34" fmla="*/ 21 w 189"/>
                  <a:gd name="T35" fmla="*/ 9 h 144"/>
                  <a:gd name="T36" fmla="*/ 18 w 189"/>
                  <a:gd name="T37" fmla="*/ 8 h 144"/>
                  <a:gd name="T38" fmla="*/ 28 w 189"/>
                  <a:gd name="T39" fmla="*/ 6 h 144"/>
                  <a:gd name="T40" fmla="*/ 39 w 189"/>
                  <a:gd name="T41" fmla="*/ 4 h 144"/>
                  <a:gd name="T42" fmla="*/ 45 w 189"/>
                  <a:gd name="T43" fmla="*/ 3 h 144"/>
                  <a:gd name="T44" fmla="*/ 69 w 189"/>
                  <a:gd name="T45" fmla="*/ 1 h 14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89"/>
                  <a:gd name="T70" fmla="*/ 0 h 144"/>
                  <a:gd name="T71" fmla="*/ 189 w 189"/>
                  <a:gd name="T72" fmla="*/ 144 h 14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89" h="144">
                    <a:moveTo>
                      <a:pt x="171" y="4"/>
                    </a:moveTo>
                    <a:cubicBezTo>
                      <a:pt x="174" y="3"/>
                      <a:pt x="182" y="0"/>
                      <a:pt x="185" y="4"/>
                    </a:cubicBezTo>
                    <a:cubicBezTo>
                      <a:pt x="187" y="7"/>
                      <a:pt x="189" y="16"/>
                      <a:pt x="189" y="16"/>
                    </a:cubicBezTo>
                    <a:cubicBezTo>
                      <a:pt x="188" y="19"/>
                      <a:pt x="189" y="22"/>
                      <a:pt x="187" y="24"/>
                    </a:cubicBezTo>
                    <a:cubicBezTo>
                      <a:pt x="175" y="34"/>
                      <a:pt x="146" y="34"/>
                      <a:pt x="131" y="44"/>
                    </a:cubicBezTo>
                    <a:cubicBezTo>
                      <a:pt x="125" y="53"/>
                      <a:pt x="120" y="54"/>
                      <a:pt x="109" y="58"/>
                    </a:cubicBezTo>
                    <a:cubicBezTo>
                      <a:pt x="105" y="59"/>
                      <a:pt x="97" y="62"/>
                      <a:pt x="97" y="62"/>
                    </a:cubicBezTo>
                    <a:cubicBezTo>
                      <a:pt x="88" y="76"/>
                      <a:pt x="83" y="74"/>
                      <a:pt x="71" y="82"/>
                    </a:cubicBezTo>
                    <a:cubicBezTo>
                      <a:pt x="66" y="98"/>
                      <a:pt x="70" y="78"/>
                      <a:pt x="75" y="92"/>
                    </a:cubicBezTo>
                    <a:cubicBezTo>
                      <a:pt x="81" y="108"/>
                      <a:pt x="71" y="108"/>
                      <a:pt x="83" y="116"/>
                    </a:cubicBezTo>
                    <a:cubicBezTo>
                      <a:pt x="90" y="121"/>
                      <a:pt x="107" y="126"/>
                      <a:pt x="107" y="126"/>
                    </a:cubicBezTo>
                    <a:cubicBezTo>
                      <a:pt x="105" y="139"/>
                      <a:pt x="106" y="144"/>
                      <a:pt x="93" y="140"/>
                    </a:cubicBezTo>
                    <a:cubicBezTo>
                      <a:pt x="91" y="137"/>
                      <a:pt x="87" y="130"/>
                      <a:pt x="83" y="130"/>
                    </a:cubicBezTo>
                    <a:cubicBezTo>
                      <a:pt x="79" y="130"/>
                      <a:pt x="71" y="134"/>
                      <a:pt x="71" y="134"/>
                    </a:cubicBezTo>
                    <a:cubicBezTo>
                      <a:pt x="52" y="129"/>
                      <a:pt x="42" y="124"/>
                      <a:pt x="21" y="122"/>
                    </a:cubicBezTo>
                    <a:cubicBezTo>
                      <a:pt x="14" y="115"/>
                      <a:pt x="0" y="102"/>
                      <a:pt x="19" y="106"/>
                    </a:cubicBezTo>
                    <a:cubicBezTo>
                      <a:pt x="29" y="91"/>
                      <a:pt x="26" y="93"/>
                      <a:pt x="47" y="90"/>
                    </a:cubicBezTo>
                    <a:cubicBezTo>
                      <a:pt x="55" y="84"/>
                      <a:pt x="54" y="88"/>
                      <a:pt x="51" y="76"/>
                    </a:cubicBezTo>
                    <a:cubicBezTo>
                      <a:pt x="50" y="72"/>
                      <a:pt x="47" y="64"/>
                      <a:pt x="47" y="64"/>
                    </a:cubicBezTo>
                    <a:cubicBezTo>
                      <a:pt x="50" y="41"/>
                      <a:pt x="50" y="43"/>
                      <a:pt x="73" y="46"/>
                    </a:cubicBezTo>
                    <a:cubicBezTo>
                      <a:pt x="82" y="45"/>
                      <a:pt x="97" y="36"/>
                      <a:pt x="97" y="36"/>
                    </a:cubicBezTo>
                    <a:cubicBezTo>
                      <a:pt x="102" y="29"/>
                      <a:pt x="105" y="27"/>
                      <a:pt x="113" y="24"/>
                    </a:cubicBezTo>
                    <a:cubicBezTo>
                      <a:pt x="134" y="27"/>
                      <a:pt x="161" y="25"/>
                      <a:pt x="171" y="4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4" name="Freeform 84"/>
              <p:cNvSpPr>
                <a:spLocks noChangeArrowheads="1"/>
              </p:cNvSpPr>
              <p:nvPr/>
            </p:nvSpPr>
            <p:spPr bwMode="auto">
              <a:xfrm>
                <a:off x="2847" y="191"/>
                <a:ext cx="46" cy="11"/>
              </a:xfrm>
              <a:custGeom>
                <a:avLst/>
                <a:gdLst>
                  <a:gd name="T0" fmla="*/ 10 w 53"/>
                  <a:gd name="T1" fmla="*/ 0 h 17"/>
                  <a:gd name="T2" fmla="*/ 5 w 53"/>
                  <a:gd name="T3" fmla="*/ 1 h 17"/>
                  <a:gd name="T4" fmla="*/ 14 w 53"/>
                  <a:gd name="T5" fmla="*/ 1 h 17"/>
                  <a:gd name="T6" fmla="*/ 19 w 53"/>
                  <a:gd name="T7" fmla="*/ 1 h 17"/>
                  <a:gd name="T8" fmla="*/ 10 w 53"/>
                  <a:gd name="T9" fmla="*/ 0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"/>
                  <a:gd name="T16" fmla="*/ 0 h 17"/>
                  <a:gd name="T17" fmla="*/ 53 w 53"/>
                  <a:gd name="T18" fmla="*/ 17 h 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" h="17">
                    <a:moveTo>
                      <a:pt x="24" y="0"/>
                    </a:moveTo>
                    <a:cubicBezTo>
                      <a:pt x="20" y="1"/>
                      <a:pt x="16" y="0"/>
                      <a:pt x="12" y="2"/>
                    </a:cubicBezTo>
                    <a:cubicBezTo>
                      <a:pt x="0" y="9"/>
                      <a:pt x="30" y="15"/>
                      <a:pt x="32" y="16"/>
                    </a:cubicBezTo>
                    <a:cubicBezTo>
                      <a:pt x="36" y="15"/>
                      <a:pt x="41" y="17"/>
                      <a:pt x="44" y="14"/>
                    </a:cubicBezTo>
                    <a:cubicBezTo>
                      <a:pt x="53" y="3"/>
                      <a:pt x="30" y="0"/>
                      <a:pt x="24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5" name="Freeform 85"/>
              <p:cNvSpPr>
                <a:spLocks noChangeArrowheads="1"/>
              </p:cNvSpPr>
              <p:nvPr/>
            </p:nvSpPr>
            <p:spPr bwMode="auto">
              <a:xfrm>
                <a:off x="3082" y="45"/>
                <a:ext cx="49" cy="26"/>
              </a:xfrm>
              <a:custGeom>
                <a:avLst/>
                <a:gdLst>
                  <a:gd name="T0" fmla="*/ 23 w 57"/>
                  <a:gd name="T1" fmla="*/ 1 h 37"/>
                  <a:gd name="T2" fmla="*/ 9 w 57"/>
                  <a:gd name="T3" fmla="*/ 3 h 37"/>
                  <a:gd name="T4" fmla="*/ 4 w 57"/>
                  <a:gd name="T5" fmla="*/ 4 h 37"/>
                  <a:gd name="T6" fmla="*/ 3 w 57"/>
                  <a:gd name="T7" fmla="*/ 1 h 37"/>
                  <a:gd name="T8" fmla="*/ 8 w 57"/>
                  <a:gd name="T9" fmla="*/ 0 h 37"/>
                  <a:gd name="T10" fmla="*/ 23 w 57"/>
                  <a:gd name="T11" fmla="*/ 1 h 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7"/>
                  <a:gd name="T19" fmla="*/ 0 h 37"/>
                  <a:gd name="T20" fmla="*/ 57 w 57"/>
                  <a:gd name="T21" fmla="*/ 37 h 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7" h="37">
                    <a:moveTo>
                      <a:pt x="57" y="4"/>
                    </a:moveTo>
                    <a:cubicBezTo>
                      <a:pt x="53" y="16"/>
                      <a:pt x="35" y="17"/>
                      <a:pt x="25" y="24"/>
                    </a:cubicBezTo>
                    <a:cubicBezTo>
                      <a:pt x="22" y="34"/>
                      <a:pt x="22" y="37"/>
                      <a:pt x="11" y="34"/>
                    </a:cubicBezTo>
                    <a:cubicBezTo>
                      <a:pt x="6" y="27"/>
                      <a:pt x="0" y="10"/>
                      <a:pt x="9" y="4"/>
                    </a:cubicBezTo>
                    <a:cubicBezTo>
                      <a:pt x="12" y="2"/>
                      <a:pt x="21" y="0"/>
                      <a:pt x="21" y="0"/>
                    </a:cubicBezTo>
                    <a:cubicBezTo>
                      <a:pt x="33" y="2"/>
                      <a:pt x="45" y="4"/>
                      <a:pt x="57" y="4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6" name="Freeform 86"/>
              <p:cNvSpPr>
                <a:spLocks noChangeArrowheads="1"/>
              </p:cNvSpPr>
              <p:nvPr/>
            </p:nvSpPr>
            <p:spPr bwMode="auto">
              <a:xfrm>
                <a:off x="3117" y="57"/>
                <a:ext cx="58" cy="19"/>
              </a:xfrm>
              <a:custGeom>
                <a:avLst/>
                <a:gdLst>
                  <a:gd name="T0" fmla="*/ 11 w 68"/>
                  <a:gd name="T1" fmla="*/ 0 h 26"/>
                  <a:gd name="T2" fmla="*/ 4 w 68"/>
                  <a:gd name="T3" fmla="*/ 1 h 26"/>
                  <a:gd name="T4" fmla="*/ 22 w 68"/>
                  <a:gd name="T5" fmla="*/ 4 h 26"/>
                  <a:gd name="T6" fmla="*/ 24 w 68"/>
                  <a:gd name="T7" fmla="*/ 4 h 26"/>
                  <a:gd name="T8" fmla="*/ 11 w 68"/>
                  <a:gd name="T9" fmla="*/ 0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8"/>
                  <a:gd name="T16" fmla="*/ 0 h 26"/>
                  <a:gd name="T17" fmla="*/ 68 w 68"/>
                  <a:gd name="T18" fmla="*/ 26 h 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8" h="26">
                    <a:moveTo>
                      <a:pt x="29" y="0"/>
                    </a:moveTo>
                    <a:cubicBezTo>
                      <a:pt x="23" y="2"/>
                      <a:pt x="11" y="6"/>
                      <a:pt x="11" y="6"/>
                    </a:cubicBezTo>
                    <a:cubicBezTo>
                      <a:pt x="0" y="23"/>
                      <a:pt x="47" y="24"/>
                      <a:pt x="57" y="26"/>
                    </a:cubicBezTo>
                    <a:cubicBezTo>
                      <a:pt x="59" y="25"/>
                      <a:pt x="62" y="26"/>
                      <a:pt x="63" y="24"/>
                    </a:cubicBezTo>
                    <a:cubicBezTo>
                      <a:pt x="68" y="3"/>
                      <a:pt x="42" y="3"/>
                      <a:pt x="2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7" name="Freeform 87"/>
              <p:cNvSpPr>
                <a:spLocks noChangeArrowheads="1"/>
              </p:cNvSpPr>
              <p:nvPr/>
            </p:nvSpPr>
            <p:spPr bwMode="auto">
              <a:xfrm>
                <a:off x="3179" y="60"/>
                <a:ext cx="58" cy="30"/>
              </a:xfrm>
              <a:custGeom>
                <a:avLst/>
                <a:gdLst>
                  <a:gd name="T0" fmla="*/ 23 w 66"/>
                  <a:gd name="T1" fmla="*/ 1 h 43"/>
                  <a:gd name="T2" fmla="*/ 12 w 66"/>
                  <a:gd name="T3" fmla="*/ 1 h 43"/>
                  <a:gd name="T4" fmla="*/ 4 w 66"/>
                  <a:gd name="T5" fmla="*/ 1 h 43"/>
                  <a:gd name="T6" fmla="*/ 4 w 66"/>
                  <a:gd name="T7" fmla="*/ 4 h 43"/>
                  <a:gd name="T8" fmla="*/ 15 w 66"/>
                  <a:gd name="T9" fmla="*/ 5 h 43"/>
                  <a:gd name="T10" fmla="*/ 28 w 66"/>
                  <a:gd name="T11" fmla="*/ 3 h 43"/>
                  <a:gd name="T12" fmla="*/ 23 w 66"/>
                  <a:gd name="T13" fmla="*/ 1 h 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6"/>
                  <a:gd name="T22" fmla="*/ 0 h 43"/>
                  <a:gd name="T23" fmla="*/ 66 w 66"/>
                  <a:gd name="T24" fmla="*/ 43 h 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6" h="43">
                    <a:moveTo>
                      <a:pt x="50" y="9"/>
                    </a:moveTo>
                    <a:cubicBezTo>
                      <a:pt x="40" y="16"/>
                      <a:pt x="36" y="16"/>
                      <a:pt x="26" y="9"/>
                    </a:cubicBezTo>
                    <a:cubicBezTo>
                      <a:pt x="20" y="0"/>
                      <a:pt x="18" y="4"/>
                      <a:pt x="10" y="9"/>
                    </a:cubicBezTo>
                    <a:cubicBezTo>
                      <a:pt x="4" y="17"/>
                      <a:pt x="0" y="21"/>
                      <a:pt x="8" y="35"/>
                    </a:cubicBezTo>
                    <a:cubicBezTo>
                      <a:pt x="12" y="42"/>
                      <a:pt x="32" y="43"/>
                      <a:pt x="32" y="43"/>
                    </a:cubicBezTo>
                    <a:cubicBezTo>
                      <a:pt x="41" y="40"/>
                      <a:pt x="54" y="33"/>
                      <a:pt x="62" y="27"/>
                    </a:cubicBezTo>
                    <a:cubicBezTo>
                      <a:pt x="66" y="15"/>
                      <a:pt x="61" y="15"/>
                      <a:pt x="50" y="9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8" name="Freeform 88"/>
              <p:cNvSpPr>
                <a:spLocks noChangeArrowheads="1"/>
              </p:cNvSpPr>
              <p:nvPr/>
            </p:nvSpPr>
            <p:spPr bwMode="auto">
              <a:xfrm>
                <a:off x="3581" y="85"/>
                <a:ext cx="101" cy="29"/>
              </a:xfrm>
              <a:custGeom>
                <a:avLst/>
                <a:gdLst>
                  <a:gd name="T0" fmla="*/ 6 w 117"/>
                  <a:gd name="T1" fmla="*/ 0 h 41"/>
                  <a:gd name="T2" fmla="*/ 3 w 117"/>
                  <a:gd name="T3" fmla="*/ 2 h 41"/>
                  <a:gd name="T4" fmla="*/ 21 w 117"/>
                  <a:gd name="T5" fmla="*/ 4 h 41"/>
                  <a:gd name="T6" fmla="*/ 31 w 117"/>
                  <a:gd name="T7" fmla="*/ 4 h 41"/>
                  <a:gd name="T8" fmla="*/ 47 w 117"/>
                  <a:gd name="T9" fmla="*/ 3 h 41"/>
                  <a:gd name="T10" fmla="*/ 32 w 117"/>
                  <a:gd name="T11" fmla="*/ 1 h 41"/>
                  <a:gd name="T12" fmla="*/ 6 w 117"/>
                  <a:gd name="T13" fmla="*/ 0 h 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7"/>
                  <a:gd name="T22" fmla="*/ 0 h 41"/>
                  <a:gd name="T23" fmla="*/ 117 w 117"/>
                  <a:gd name="T24" fmla="*/ 41 h 4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7" h="41">
                    <a:moveTo>
                      <a:pt x="14" y="0"/>
                    </a:moveTo>
                    <a:cubicBezTo>
                      <a:pt x="8" y="4"/>
                      <a:pt x="0" y="9"/>
                      <a:pt x="8" y="16"/>
                    </a:cubicBezTo>
                    <a:cubicBezTo>
                      <a:pt x="21" y="27"/>
                      <a:pt x="34" y="28"/>
                      <a:pt x="50" y="30"/>
                    </a:cubicBezTo>
                    <a:cubicBezTo>
                      <a:pt x="66" y="41"/>
                      <a:pt x="57" y="39"/>
                      <a:pt x="76" y="36"/>
                    </a:cubicBezTo>
                    <a:cubicBezTo>
                      <a:pt x="88" y="32"/>
                      <a:pt x="101" y="29"/>
                      <a:pt x="112" y="22"/>
                    </a:cubicBezTo>
                    <a:cubicBezTo>
                      <a:pt x="117" y="6"/>
                      <a:pt x="87" y="5"/>
                      <a:pt x="78" y="4"/>
                    </a:cubicBezTo>
                    <a:cubicBezTo>
                      <a:pt x="17" y="6"/>
                      <a:pt x="34" y="20"/>
                      <a:pt x="14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9" name="Freeform 89"/>
              <p:cNvSpPr>
                <a:spLocks noChangeArrowheads="1"/>
              </p:cNvSpPr>
              <p:nvPr/>
            </p:nvSpPr>
            <p:spPr bwMode="auto">
              <a:xfrm>
                <a:off x="3684" y="84"/>
                <a:ext cx="53" cy="23"/>
              </a:xfrm>
              <a:custGeom>
                <a:avLst/>
                <a:gdLst>
                  <a:gd name="T0" fmla="*/ 13 w 62"/>
                  <a:gd name="T1" fmla="*/ 1 h 32"/>
                  <a:gd name="T2" fmla="*/ 23 w 62"/>
                  <a:gd name="T3" fmla="*/ 1 h 32"/>
                  <a:gd name="T4" fmla="*/ 12 w 62"/>
                  <a:gd name="T5" fmla="*/ 4 h 32"/>
                  <a:gd name="T6" fmla="*/ 3 w 62"/>
                  <a:gd name="T7" fmla="*/ 3 h 32"/>
                  <a:gd name="T8" fmla="*/ 13 w 62"/>
                  <a:gd name="T9" fmla="*/ 1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"/>
                  <a:gd name="T16" fmla="*/ 0 h 32"/>
                  <a:gd name="T17" fmla="*/ 62 w 6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" h="32">
                    <a:moveTo>
                      <a:pt x="32" y="4"/>
                    </a:moveTo>
                    <a:cubicBezTo>
                      <a:pt x="44" y="0"/>
                      <a:pt x="53" y="1"/>
                      <a:pt x="62" y="10"/>
                    </a:cubicBezTo>
                    <a:cubicBezTo>
                      <a:pt x="59" y="23"/>
                      <a:pt x="42" y="28"/>
                      <a:pt x="30" y="32"/>
                    </a:cubicBezTo>
                    <a:cubicBezTo>
                      <a:pt x="15" y="22"/>
                      <a:pt x="23" y="25"/>
                      <a:pt x="6" y="22"/>
                    </a:cubicBezTo>
                    <a:cubicBezTo>
                      <a:pt x="0" y="4"/>
                      <a:pt x="14" y="8"/>
                      <a:pt x="32" y="4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0" name="Freeform 90"/>
              <p:cNvSpPr>
                <a:spLocks noChangeArrowheads="1"/>
              </p:cNvSpPr>
              <p:nvPr/>
            </p:nvSpPr>
            <p:spPr bwMode="auto">
              <a:xfrm>
                <a:off x="3660" y="111"/>
                <a:ext cx="42" cy="16"/>
              </a:xfrm>
              <a:custGeom>
                <a:avLst/>
                <a:gdLst>
                  <a:gd name="T0" fmla="*/ 8 w 49"/>
                  <a:gd name="T1" fmla="*/ 1 h 23"/>
                  <a:gd name="T2" fmla="*/ 3 w 49"/>
                  <a:gd name="T3" fmla="*/ 1 h 23"/>
                  <a:gd name="T4" fmla="*/ 15 w 49"/>
                  <a:gd name="T5" fmla="*/ 3 h 23"/>
                  <a:gd name="T6" fmla="*/ 8 w 49"/>
                  <a:gd name="T7" fmla="*/ 1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9"/>
                  <a:gd name="T13" fmla="*/ 0 h 23"/>
                  <a:gd name="T14" fmla="*/ 49 w 49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9" h="23">
                    <a:moveTo>
                      <a:pt x="20" y="1"/>
                    </a:moveTo>
                    <a:cubicBezTo>
                      <a:pt x="15" y="2"/>
                      <a:pt x="8" y="0"/>
                      <a:pt x="6" y="5"/>
                    </a:cubicBezTo>
                    <a:cubicBezTo>
                      <a:pt x="0" y="19"/>
                      <a:pt x="32" y="21"/>
                      <a:pt x="38" y="23"/>
                    </a:cubicBezTo>
                    <a:cubicBezTo>
                      <a:pt x="49" y="6"/>
                      <a:pt x="35" y="3"/>
                      <a:pt x="20" y="1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1" name="Freeform 91"/>
              <p:cNvSpPr>
                <a:spLocks noChangeArrowheads="1"/>
              </p:cNvSpPr>
              <p:nvPr/>
            </p:nvSpPr>
            <p:spPr bwMode="auto">
              <a:xfrm>
                <a:off x="3950" y="321"/>
                <a:ext cx="87" cy="106"/>
              </a:xfrm>
              <a:custGeom>
                <a:avLst/>
                <a:gdLst>
                  <a:gd name="T0" fmla="*/ 3 w 102"/>
                  <a:gd name="T1" fmla="*/ 0 h 152"/>
                  <a:gd name="T2" fmla="*/ 0 w 102"/>
                  <a:gd name="T3" fmla="*/ 2 h 152"/>
                  <a:gd name="T4" fmla="*/ 6 w 102"/>
                  <a:gd name="T5" fmla="*/ 5 h 152"/>
                  <a:gd name="T6" fmla="*/ 13 w 102"/>
                  <a:gd name="T7" fmla="*/ 8 h 152"/>
                  <a:gd name="T8" fmla="*/ 14 w 102"/>
                  <a:gd name="T9" fmla="*/ 12 h 152"/>
                  <a:gd name="T10" fmla="*/ 31 w 102"/>
                  <a:gd name="T11" fmla="*/ 17 h 152"/>
                  <a:gd name="T12" fmla="*/ 32 w 102"/>
                  <a:gd name="T13" fmla="*/ 14 h 152"/>
                  <a:gd name="T14" fmla="*/ 28 w 102"/>
                  <a:gd name="T15" fmla="*/ 12 h 152"/>
                  <a:gd name="T16" fmla="*/ 23 w 102"/>
                  <a:gd name="T17" fmla="*/ 10 h 152"/>
                  <a:gd name="T18" fmla="*/ 20 w 102"/>
                  <a:gd name="T19" fmla="*/ 8 h 152"/>
                  <a:gd name="T20" fmla="*/ 16 w 102"/>
                  <a:gd name="T21" fmla="*/ 5 h 152"/>
                  <a:gd name="T22" fmla="*/ 3 w 102"/>
                  <a:gd name="T23" fmla="*/ 1 h 152"/>
                  <a:gd name="T24" fmla="*/ 3 w 102"/>
                  <a:gd name="T25" fmla="*/ 0 h 15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02"/>
                  <a:gd name="T40" fmla="*/ 0 h 152"/>
                  <a:gd name="T41" fmla="*/ 102 w 102"/>
                  <a:gd name="T42" fmla="*/ 152 h 15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02" h="152">
                    <a:moveTo>
                      <a:pt x="6" y="0"/>
                    </a:moveTo>
                    <a:cubicBezTo>
                      <a:pt x="4" y="6"/>
                      <a:pt x="0" y="18"/>
                      <a:pt x="0" y="18"/>
                    </a:cubicBezTo>
                    <a:cubicBezTo>
                      <a:pt x="3" y="26"/>
                      <a:pt x="9" y="35"/>
                      <a:pt x="14" y="42"/>
                    </a:cubicBezTo>
                    <a:cubicBezTo>
                      <a:pt x="17" y="58"/>
                      <a:pt x="16" y="69"/>
                      <a:pt x="32" y="72"/>
                    </a:cubicBezTo>
                    <a:cubicBezTo>
                      <a:pt x="44" y="80"/>
                      <a:pt x="40" y="91"/>
                      <a:pt x="36" y="104"/>
                    </a:cubicBezTo>
                    <a:cubicBezTo>
                      <a:pt x="57" y="118"/>
                      <a:pt x="60" y="139"/>
                      <a:pt x="80" y="152"/>
                    </a:cubicBezTo>
                    <a:cubicBezTo>
                      <a:pt x="95" y="148"/>
                      <a:pt x="102" y="135"/>
                      <a:pt x="86" y="124"/>
                    </a:cubicBezTo>
                    <a:cubicBezTo>
                      <a:pt x="72" y="129"/>
                      <a:pt x="78" y="110"/>
                      <a:pt x="74" y="102"/>
                    </a:cubicBezTo>
                    <a:cubicBezTo>
                      <a:pt x="72" y="98"/>
                      <a:pt x="65" y="94"/>
                      <a:pt x="62" y="92"/>
                    </a:cubicBezTo>
                    <a:cubicBezTo>
                      <a:pt x="59" y="82"/>
                      <a:pt x="65" y="65"/>
                      <a:pt x="52" y="74"/>
                    </a:cubicBezTo>
                    <a:cubicBezTo>
                      <a:pt x="46" y="65"/>
                      <a:pt x="47" y="54"/>
                      <a:pt x="42" y="44"/>
                    </a:cubicBezTo>
                    <a:cubicBezTo>
                      <a:pt x="36" y="32"/>
                      <a:pt x="16" y="18"/>
                      <a:pt x="4" y="12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2" name="Freeform 92"/>
              <p:cNvSpPr>
                <a:spLocks noChangeArrowheads="1"/>
              </p:cNvSpPr>
              <p:nvPr/>
            </p:nvSpPr>
            <p:spPr bwMode="auto">
              <a:xfrm>
                <a:off x="4020" y="431"/>
                <a:ext cx="63" cy="73"/>
              </a:xfrm>
              <a:custGeom>
                <a:avLst/>
                <a:gdLst>
                  <a:gd name="T0" fmla="*/ 24 w 74"/>
                  <a:gd name="T1" fmla="*/ 3 h 103"/>
                  <a:gd name="T2" fmla="*/ 28 w 74"/>
                  <a:gd name="T3" fmla="*/ 5 h 103"/>
                  <a:gd name="T4" fmla="*/ 12 w 74"/>
                  <a:gd name="T5" fmla="*/ 11 h 103"/>
                  <a:gd name="T6" fmla="*/ 12 w 74"/>
                  <a:gd name="T7" fmla="*/ 13 h 103"/>
                  <a:gd name="T8" fmla="*/ 8 w 74"/>
                  <a:gd name="T9" fmla="*/ 11 h 103"/>
                  <a:gd name="T10" fmla="*/ 3 w 74"/>
                  <a:gd name="T11" fmla="*/ 11 h 103"/>
                  <a:gd name="T12" fmla="*/ 0 w 74"/>
                  <a:gd name="T13" fmla="*/ 11 h 103"/>
                  <a:gd name="T14" fmla="*/ 4 w 74"/>
                  <a:gd name="T15" fmla="*/ 8 h 103"/>
                  <a:gd name="T16" fmla="*/ 5 w 74"/>
                  <a:gd name="T17" fmla="*/ 6 h 103"/>
                  <a:gd name="T18" fmla="*/ 2 w 74"/>
                  <a:gd name="T19" fmla="*/ 3 h 103"/>
                  <a:gd name="T20" fmla="*/ 3 w 74"/>
                  <a:gd name="T21" fmla="*/ 2 h 103"/>
                  <a:gd name="T22" fmla="*/ 10 w 74"/>
                  <a:gd name="T23" fmla="*/ 3 h 103"/>
                  <a:gd name="T24" fmla="*/ 14 w 74"/>
                  <a:gd name="T25" fmla="*/ 4 h 103"/>
                  <a:gd name="T26" fmla="*/ 24 w 74"/>
                  <a:gd name="T27" fmla="*/ 3 h 10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74"/>
                  <a:gd name="T43" fmla="*/ 0 h 103"/>
                  <a:gd name="T44" fmla="*/ 74 w 74"/>
                  <a:gd name="T45" fmla="*/ 103 h 10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74" h="103">
                    <a:moveTo>
                      <a:pt x="64" y="22"/>
                    </a:moveTo>
                    <a:cubicBezTo>
                      <a:pt x="73" y="36"/>
                      <a:pt x="70" y="29"/>
                      <a:pt x="74" y="40"/>
                    </a:cubicBezTo>
                    <a:cubicBezTo>
                      <a:pt x="70" y="77"/>
                      <a:pt x="68" y="81"/>
                      <a:pt x="30" y="84"/>
                    </a:cubicBezTo>
                    <a:cubicBezTo>
                      <a:pt x="33" y="88"/>
                      <a:pt x="39" y="95"/>
                      <a:pt x="32" y="100"/>
                    </a:cubicBezTo>
                    <a:cubicBezTo>
                      <a:pt x="28" y="103"/>
                      <a:pt x="24" y="95"/>
                      <a:pt x="20" y="94"/>
                    </a:cubicBezTo>
                    <a:cubicBezTo>
                      <a:pt x="17" y="84"/>
                      <a:pt x="20" y="89"/>
                      <a:pt x="6" y="84"/>
                    </a:cubicBezTo>
                    <a:cubicBezTo>
                      <a:pt x="4" y="83"/>
                      <a:pt x="0" y="82"/>
                      <a:pt x="0" y="82"/>
                    </a:cubicBezTo>
                    <a:cubicBezTo>
                      <a:pt x="3" y="73"/>
                      <a:pt x="7" y="67"/>
                      <a:pt x="10" y="58"/>
                    </a:cubicBezTo>
                    <a:cubicBezTo>
                      <a:pt x="11" y="56"/>
                      <a:pt x="12" y="52"/>
                      <a:pt x="12" y="52"/>
                    </a:cubicBezTo>
                    <a:cubicBezTo>
                      <a:pt x="10" y="42"/>
                      <a:pt x="8" y="33"/>
                      <a:pt x="2" y="24"/>
                    </a:cubicBezTo>
                    <a:cubicBezTo>
                      <a:pt x="3" y="21"/>
                      <a:pt x="2" y="17"/>
                      <a:pt x="4" y="14"/>
                    </a:cubicBezTo>
                    <a:cubicBezTo>
                      <a:pt x="11" y="0"/>
                      <a:pt x="18" y="19"/>
                      <a:pt x="26" y="22"/>
                    </a:cubicBezTo>
                    <a:cubicBezTo>
                      <a:pt x="31" y="36"/>
                      <a:pt x="26" y="33"/>
                      <a:pt x="36" y="36"/>
                    </a:cubicBezTo>
                    <a:cubicBezTo>
                      <a:pt x="45" y="30"/>
                      <a:pt x="55" y="28"/>
                      <a:pt x="64" y="2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3" name="Freeform 93"/>
              <p:cNvSpPr>
                <a:spLocks noChangeArrowheads="1"/>
              </p:cNvSpPr>
              <p:nvPr/>
            </p:nvSpPr>
            <p:spPr bwMode="auto">
              <a:xfrm>
                <a:off x="3978" y="506"/>
                <a:ext cx="126" cy="176"/>
              </a:xfrm>
              <a:custGeom>
                <a:avLst/>
                <a:gdLst>
                  <a:gd name="T0" fmla="*/ 35 w 146"/>
                  <a:gd name="T1" fmla="*/ 12 h 252"/>
                  <a:gd name="T2" fmla="*/ 27 w 146"/>
                  <a:gd name="T3" fmla="*/ 12 h 252"/>
                  <a:gd name="T4" fmla="*/ 26 w 146"/>
                  <a:gd name="T5" fmla="*/ 15 h 252"/>
                  <a:gd name="T6" fmla="*/ 9 w 146"/>
                  <a:gd name="T7" fmla="*/ 17 h 252"/>
                  <a:gd name="T8" fmla="*/ 3 w 146"/>
                  <a:gd name="T9" fmla="*/ 20 h 252"/>
                  <a:gd name="T10" fmla="*/ 8 w 146"/>
                  <a:gd name="T11" fmla="*/ 21 h 252"/>
                  <a:gd name="T12" fmla="*/ 3 w 146"/>
                  <a:gd name="T13" fmla="*/ 23 h 252"/>
                  <a:gd name="T14" fmla="*/ 10 w 146"/>
                  <a:gd name="T15" fmla="*/ 29 h 252"/>
                  <a:gd name="T16" fmla="*/ 12 w 146"/>
                  <a:gd name="T17" fmla="*/ 25 h 252"/>
                  <a:gd name="T18" fmla="*/ 9 w 146"/>
                  <a:gd name="T19" fmla="*/ 22 h 252"/>
                  <a:gd name="T20" fmla="*/ 17 w 146"/>
                  <a:gd name="T21" fmla="*/ 20 h 252"/>
                  <a:gd name="T22" fmla="*/ 22 w 146"/>
                  <a:gd name="T23" fmla="*/ 19 h 252"/>
                  <a:gd name="T24" fmla="*/ 27 w 146"/>
                  <a:gd name="T25" fmla="*/ 20 h 252"/>
                  <a:gd name="T26" fmla="*/ 18 w 146"/>
                  <a:gd name="T27" fmla="*/ 22 h 252"/>
                  <a:gd name="T28" fmla="*/ 22 w 146"/>
                  <a:gd name="T29" fmla="*/ 23 h 252"/>
                  <a:gd name="T30" fmla="*/ 28 w 146"/>
                  <a:gd name="T31" fmla="*/ 21 h 252"/>
                  <a:gd name="T32" fmla="*/ 35 w 146"/>
                  <a:gd name="T33" fmla="*/ 22 h 252"/>
                  <a:gd name="T34" fmla="*/ 43 w 146"/>
                  <a:gd name="T35" fmla="*/ 17 h 252"/>
                  <a:gd name="T36" fmla="*/ 47 w 146"/>
                  <a:gd name="T37" fmla="*/ 18 h 252"/>
                  <a:gd name="T38" fmla="*/ 56 w 146"/>
                  <a:gd name="T39" fmla="*/ 17 h 252"/>
                  <a:gd name="T40" fmla="*/ 60 w 146"/>
                  <a:gd name="T41" fmla="*/ 15 h 252"/>
                  <a:gd name="T42" fmla="*/ 59 w 146"/>
                  <a:gd name="T43" fmla="*/ 13 h 252"/>
                  <a:gd name="T44" fmla="*/ 55 w 146"/>
                  <a:gd name="T45" fmla="*/ 11 h 252"/>
                  <a:gd name="T46" fmla="*/ 51 w 146"/>
                  <a:gd name="T47" fmla="*/ 5 h 252"/>
                  <a:gd name="T48" fmla="*/ 39 w 146"/>
                  <a:gd name="T49" fmla="*/ 0 h 252"/>
                  <a:gd name="T50" fmla="*/ 32 w 146"/>
                  <a:gd name="T51" fmla="*/ 1 h 252"/>
                  <a:gd name="T52" fmla="*/ 41 w 146"/>
                  <a:gd name="T53" fmla="*/ 4 h 252"/>
                  <a:gd name="T54" fmla="*/ 41 w 146"/>
                  <a:gd name="T55" fmla="*/ 7 h 252"/>
                  <a:gd name="T56" fmla="*/ 35 w 146"/>
                  <a:gd name="T57" fmla="*/ 12 h 252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6"/>
                  <a:gd name="T88" fmla="*/ 0 h 252"/>
                  <a:gd name="T89" fmla="*/ 146 w 146"/>
                  <a:gd name="T90" fmla="*/ 252 h 252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6" h="252">
                    <a:moveTo>
                      <a:pt x="82" y="100"/>
                    </a:moveTo>
                    <a:cubicBezTo>
                      <a:pt x="70" y="88"/>
                      <a:pt x="69" y="92"/>
                      <a:pt x="66" y="106"/>
                    </a:cubicBezTo>
                    <a:cubicBezTo>
                      <a:pt x="65" y="115"/>
                      <a:pt x="68" y="124"/>
                      <a:pt x="64" y="132"/>
                    </a:cubicBezTo>
                    <a:cubicBezTo>
                      <a:pt x="63" y="133"/>
                      <a:pt x="28" y="142"/>
                      <a:pt x="22" y="146"/>
                    </a:cubicBezTo>
                    <a:cubicBezTo>
                      <a:pt x="18" y="157"/>
                      <a:pt x="18" y="162"/>
                      <a:pt x="8" y="168"/>
                    </a:cubicBezTo>
                    <a:cubicBezTo>
                      <a:pt x="0" y="180"/>
                      <a:pt x="7" y="180"/>
                      <a:pt x="20" y="182"/>
                    </a:cubicBezTo>
                    <a:cubicBezTo>
                      <a:pt x="17" y="190"/>
                      <a:pt x="15" y="193"/>
                      <a:pt x="8" y="198"/>
                    </a:cubicBezTo>
                    <a:cubicBezTo>
                      <a:pt x="10" y="214"/>
                      <a:pt x="9" y="242"/>
                      <a:pt x="24" y="252"/>
                    </a:cubicBezTo>
                    <a:cubicBezTo>
                      <a:pt x="42" y="246"/>
                      <a:pt x="31" y="227"/>
                      <a:pt x="28" y="214"/>
                    </a:cubicBezTo>
                    <a:cubicBezTo>
                      <a:pt x="26" y="207"/>
                      <a:pt x="22" y="192"/>
                      <a:pt x="22" y="192"/>
                    </a:cubicBezTo>
                    <a:cubicBezTo>
                      <a:pt x="25" y="180"/>
                      <a:pt x="33" y="182"/>
                      <a:pt x="42" y="176"/>
                    </a:cubicBezTo>
                    <a:cubicBezTo>
                      <a:pt x="44" y="169"/>
                      <a:pt x="52" y="158"/>
                      <a:pt x="52" y="158"/>
                    </a:cubicBezTo>
                    <a:cubicBezTo>
                      <a:pt x="58" y="164"/>
                      <a:pt x="63" y="166"/>
                      <a:pt x="66" y="174"/>
                    </a:cubicBezTo>
                    <a:cubicBezTo>
                      <a:pt x="59" y="178"/>
                      <a:pt x="51" y="188"/>
                      <a:pt x="44" y="190"/>
                    </a:cubicBezTo>
                    <a:cubicBezTo>
                      <a:pt x="36" y="202"/>
                      <a:pt x="46" y="202"/>
                      <a:pt x="56" y="200"/>
                    </a:cubicBezTo>
                    <a:cubicBezTo>
                      <a:pt x="60" y="189"/>
                      <a:pt x="59" y="184"/>
                      <a:pt x="68" y="178"/>
                    </a:cubicBezTo>
                    <a:cubicBezTo>
                      <a:pt x="77" y="181"/>
                      <a:pt x="75" y="187"/>
                      <a:pt x="84" y="184"/>
                    </a:cubicBezTo>
                    <a:cubicBezTo>
                      <a:pt x="92" y="171"/>
                      <a:pt x="91" y="157"/>
                      <a:pt x="104" y="148"/>
                    </a:cubicBezTo>
                    <a:cubicBezTo>
                      <a:pt x="108" y="149"/>
                      <a:pt x="110" y="155"/>
                      <a:pt x="114" y="156"/>
                    </a:cubicBezTo>
                    <a:cubicBezTo>
                      <a:pt x="120" y="158"/>
                      <a:pt x="131" y="151"/>
                      <a:pt x="136" y="148"/>
                    </a:cubicBezTo>
                    <a:cubicBezTo>
                      <a:pt x="145" y="134"/>
                      <a:pt x="142" y="141"/>
                      <a:pt x="146" y="130"/>
                    </a:cubicBezTo>
                    <a:cubicBezTo>
                      <a:pt x="146" y="127"/>
                      <a:pt x="145" y="115"/>
                      <a:pt x="142" y="110"/>
                    </a:cubicBezTo>
                    <a:cubicBezTo>
                      <a:pt x="140" y="106"/>
                      <a:pt x="134" y="98"/>
                      <a:pt x="134" y="98"/>
                    </a:cubicBezTo>
                    <a:cubicBezTo>
                      <a:pt x="131" y="78"/>
                      <a:pt x="142" y="53"/>
                      <a:pt x="122" y="40"/>
                    </a:cubicBezTo>
                    <a:cubicBezTo>
                      <a:pt x="112" y="26"/>
                      <a:pt x="109" y="10"/>
                      <a:pt x="94" y="0"/>
                    </a:cubicBezTo>
                    <a:cubicBezTo>
                      <a:pt x="87" y="4"/>
                      <a:pt x="86" y="9"/>
                      <a:pt x="78" y="12"/>
                    </a:cubicBezTo>
                    <a:cubicBezTo>
                      <a:pt x="67" y="29"/>
                      <a:pt x="80" y="31"/>
                      <a:pt x="96" y="34"/>
                    </a:cubicBezTo>
                    <a:cubicBezTo>
                      <a:pt x="103" y="44"/>
                      <a:pt x="100" y="53"/>
                      <a:pt x="96" y="64"/>
                    </a:cubicBezTo>
                    <a:cubicBezTo>
                      <a:pt x="96" y="68"/>
                      <a:pt x="95" y="106"/>
                      <a:pt x="82" y="10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4" name="Freeform 94"/>
              <p:cNvSpPr>
                <a:spLocks noChangeArrowheads="1"/>
              </p:cNvSpPr>
              <p:nvPr/>
            </p:nvSpPr>
            <p:spPr bwMode="auto">
              <a:xfrm>
                <a:off x="2758" y="35"/>
                <a:ext cx="60" cy="28"/>
              </a:xfrm>
              <a:custGeom>
                <a:avLst/>
                <a:gdLst>
                  <a:gd name="T0" fmla="*/ 24 w 70"/>
                  <a:gd name="T1" fmla="*/ 0 h 40"/>
                  <a:gd name="T2" fmla="*/ 26 w 70"/>
                  <a:gd name="T3" fmla="*/ 3 h 40"/>
                  <a:gd name="T4" fmla="*/ 16 w 70"/>
                  <a:gd name="T5" fmla="*/ 3 h 40"/>
                  <a:gd name="T6" fmla="*/ 13 w 70"/>
                  <a:gd name="T7" fmla="*/ 5 h 40"/>
                  <a:gd name="T8" fmla="*/ 3 w 70"/>
                  <a:gd name="T9" fmla="*/ 4 h 40"/>
                  <a:gd name="T10" fmla="*/ 1 w 70"/>
                  <a:gd name="T11" fmla="*/ 4 h 40"/>
                  <a:gd name="T12" fmla="*/ 13 w 70"/>
                  <a:gd name="T13" fmla="*/ 3 h 40"/>
                  <a:gd name="T14" fmla="*/ 24 w 70"/>
                  <a:gd name="T15" fmla="*/ 0 h 4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0"/>
                  <a:gd name="T25" fmla="*/ 0 h 40"/>
                  <a:gd name="T26" fmla="*/ 70 w 70"/>
                  <a:gd name="T27" fmla="*/ 40 h 4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0" h="40">
                    <a:moveTo>
                      <a:pt x="59" y="0"/>
                    </a:moveTo>
                    <a:cubicBezTo>
                      <a:pt x="68" y="3"/>
                      <a:pt x="70" y="10"/>
                      <a:pt x="65" y="20"/>
                    </a:cubicBezTo>
                    <a:cubicBezTo>
                      <a:pt x="61" y="27"/>
                      <a:pt x="49" y="23"/>
                      <a:pt x="41" y="24"/>
                    </a:cubicBezTo>
                    <a:cubicBezTo>
                      <a:pt x="36" y="38"/>
                      <a:pt x="41" y="34"/>
                      <a:pt x="31" y="40"/>
                    </a:cubicBezTo>
                    <a:cubicBezTo>
                      <a:pt x="23" y="39"/>
                      <a:pt x="15" y="39"/>
                      <a:pt x="7" y="38"/>
                    </a:cubicBezTo>
                    <a:cubicBezTo>
                      <a:pt x="5" y="38"/>
                      <a:pt x="0" y="38"/>
                      <a:pt x="1" y="36"/>
                    </a:cubicBezTo>
                    <a:cubicBezTo>
                      <a:pt x="7" y="26"/>
                      <a:pt x="23" y="23"/>
                      <a:pt x="33" y="20"/>
                    </a:cubicBezTo>
                    <a:cubicBezTo>
                      <a:pt x="39" y="11"/>
                      <a:pt x="51" y="8"/>
                      <a:pt x="5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5" name="Freeform 95"/>
              <p:cNvSpPr>
                <a:spLocks noChangeArrowheads="1"/>
              </p:cNvSpPr>
              <p:nvPr/>
            </p:nvSpPr>
            <p:spPr bwMode="auto">
              <a:xfrm>
                <a:off x="2635" y="43"/>
                <a:ext cx="22" cy="21"/>
              </a:xfrm>
              <a:custGeom>
                <a:avLst/>
                <a:gdLst>
                  <a:gd name="T0" fmla="*/ 7 w 26"/>
                  <a:gd name="T1" fmla="*/ 0 h 29"/>
                  <a:gd name="T2" fmla="*/ 0 w 26"/>
                  <a:gd name="T3" fmla="*/ 3 h 29"/>
                  <a:gd name="T4" fmla="*/ 7 w 26"/>
                  <a:gd name="T5" fmla="*/ 4 h 29"/>
                  <a:gd name="T6" fmla="*/ 7 w 26"/>
                  <a:gd name="T7" fmla="*/ 0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"/>
                  <a:gd name="T13" fmla="*/ 0 h 29"/>
                  <a:gd name="T14" fmla="*/ 26 w 26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" h="29">
                    <a:moveTo>
                      <a:pt x="18" y="0"/>
                    </a:moveTo>
                    <a:cubicBezTo>
                      <a:pt x="9" y="6"/>
                      <a:pt x="4" y="7"/>
                      <a:pt x="0" y="18"/>
                    </a:cubicBezTo>
                    <a:cubicBezTo>
                      <a:pt x="7" y="25"/>
                      <a:pt x="9" y="29"/>
                      <a:pt x="18" y="26"/>
                    </a:cubicBezTo>
                    <a:cubicBezTo>
                      <a:pt x="22" y="14"/>
                      <a:pt x="26" y="12"/>
                      <a:pt x="1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6" name="Freeform 96"/>
              <p:cNvSpPr>
                <a:spLocks noChangeArrowheads="1"/>
              </p:cNvSpPr>
              <p:nvPr/>
            </p:nvSpPr>
            <p:spPr bwMode="auto">
              <a:xfrm>
                <a:off x="2663" y="42"/>
                <a:ext cx="42" cy="25"/>
              </a:xfrm>
              <a:custGeom>
                <a:avLst/>
                <a:gdLst>
                  <a:gd name="T0" fmla="*/ 6 w 49"/>
                  <a:gd name="T1" fmla="*/ 1 h 36"/>
                  <a:gd name="T2" fmla="*/ 0 w 49"/>
                  <a:gd name="T3" fmla="*/ 2 h 36"/>
                  <a:gd name="T4" fmla="*/ 3 w 49"/>
                  <a:gd name="T5" fmla="*/ 3 h 36"/>
                  <a:gd name="T6" fmla="*/ 7 w 49"/>
                  <a:gd name="T7" fmla="*/ 4 h 36"/>
                  <a:gd name="T8" fmla="*/ 15 w 49"/>
                  <a:gd name="T9" fmla="*/ 3 h 36"/>
                  <a:gd name="T10" fmla="*/ 6 w 49"/>
                  <a:gd name="T11" fmla="*/ 1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9"/>
                  <a:gd name="T19" fmla="*/ 0 h 36"/>
                  <a:gd name="T20" fmla="*/ 49 w 49"/>
                  <a:gd name="T21" fmla="*/ 36 h 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9" h="36">
                    <a:moveTo>
                      <a:pt x="14" y="6"/>
                    </a:moveTo>
                    <a:cubicBezTo>
                      <a:pt x="11" y="14"/>
                      <a:pt x="7" y="13"/>
                      <a:pt x="0" y="18"/>
                    </a:cubicBezTo>
                    <a:cubicBezTo>
                      <a:pt x="1" y="22"/>
                      <a:pt x="2" y="29"/>
                      <a:pt x="6" y="32"/>
                    </a:cubicBezTo>
                    <a:cubicBezTo>
                      <a:pt x="10" y="34"/>
                      <a:pt x="18" y="36"/>
                      <a:pt x="18" y="36"/>
                    </a:cubicBezTo>
                    <a:cubicBezTo>
                      <a:pt x="24" y="27"/>
                      <a:pt x="30" y="28"/>
                      <a:pt x="40" y="26"/>
                    </a:cubicBezTo>
                    <a:cubicBezTo>
                      <a:pt x="49" y="0"/>
                      <a:pt x="26" y="18"/>
                      <a:pt x="14" y="6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7" name="Freeform 97"/>
              <p:cNvSpPr>
                <a:spLocks noChangeArrowheads="1"/>
              </p:cNvSpPr>
              <p:nvPr/>
            </p:nvSpPr>
            <p:spPr bwMode="auto">
              <a:xfrm>
                <a:off x="2733" y="34"/>
                <a:ext cx="23" cy="15"/>
              </a:xfrm>
              <a:custGeom>
                <a:avLst/>
                <a:gdLst>
                  <a:gd name="T0" fmla="*/ 4 w 27"/>
                  <a:gd name="T1" fmla="*/ 0 h 22"/>
                  <a:gd name="T2" fmla="*/ 3 w 27"/>
                  <a:gd name="T3" fmla="*/ 1 h 22"/>
                  <a:gd name="T4" fmla="*/ 8 w 27"/>
                  <a:gd name="T5" fmla="*/ 2 h 22"/>
                  <a:gd name="T6" fmla="*/ 4 w 27"/>
                  <a:gd name="T7" fmla="*/ 0 h 2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7"/>
                  <a:gd name="T13" fmla="*/ 0 h 22"/>
                  <a:gd name="T14" fmla="*/ 27 w 27"/>
                  <a:gd name="T15" fmla="*/ 22 h 2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7" h="22">
                    <a:moveTo>
                      <a:pt x="11" y="0"/>
                    </a:moveTo>
                    <a:cubicBezTo>
                      <a:pt x="8" y="4"/>
                      <a:pt x="0" y="8"/>
                      <a:pt x="3" y="12"/>
                    </a:cubicBezTo>
                    <a:cubicBezTo>
                      <a:pt x="6" y="17"/>
                      <a:pt x="19" y="22"/>
                      <a:pt x="19" y="22"/>
                    </a:cubicBezTo>
                    <a:cubicBezTo>
                      <a:pt x="27" y="10"/>
                      <a:pt x="15" y="11"/>
                      <a:pt x="1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8" name="Freeform 98"/>
              <p:cNvSpPr>
                <a:spLocks noChangeArrowheads="1"/>
              </p:cNvSpPr>
              <p:nvPr/>
            </p:nvSpPr>
            <p:spPr bwMode="auto">
              <a:xfrm>
                <a:off x="2712" y="50"/>
                <a:ext cx="17" cy="13"/>
              </a:xfrm>
              <a:custGeom>
                <a:avLst/>
                <a:gdLst>
                  <a:gd name="T0" fmla="*/ 4 w 20"/>
                  <a:gd name="T1" fmla="*/ 0 h 18"/>
                  <a:gd name="T2" fmla="*/ 3 w 20"/>
                  <a:gd name="T3" fmla="*/ 3 h 18"/>
                  <a:gd name="T4" fmla="*/ 4 w 20"/>
                  <a:gd name="T5" fmla="*/ 0 h 18"/>
                  <a:gd name="T6" fmla="*/ 0 60000 65536"/>
                  <a:gd name="T7" fmla="*/ 0 60000 65536"/>
                  <a:gd name="T8" fmla="*/ 0 60000 65536"/>
                  <a:gd name="T9" fmla="*/ 0 w 20"/>
                  <a:gd name="T10" fmla="*/ 0 h 18"/>
                  <a:gd name="T11" fmla="*/ 20 w 20"/>
                  <a:gd name="T12" fmla="*/ 18 h 1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0" h="18">
                    <a:moveTo>
                      <a:pt x="11" y="0"/>
                    </a:moveTo>
                    <a:cubicBezTo>
                      <a:pt x="1" y="14"/>
                      <a:pt x="0" y="9"/>
                      <a:pt x="9" y="18"/>
                    </a:cubicBezTo>
                    <a:cubicBezTo>
                      <a:pt x="20" y="14"/>
                      <a:pt x="16" y="18"/>
                      <a:pt x="1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9" name="Freeform 99"/>
              <p:cNvSpPr>
                <a:spLocks noChangeArrowheads="1"/>
              </p:cNvSpPr>
              <p:nvPr/>
            </p:nvSpPr>
            <p:spPr bwMode="auto">
              <a:xfrm>
                <a:off x="4023" y="65"/>
                <a:ext cx="21" cy="31"/>
              </a:xfrm>
              <a:custGeom>
                <a:avLst/>
                <a:gdLst>
                  <a:gd name="T0" fmla="*/ 11 w 24"/>
                  <a:gd name="T1" fmla="*/ 0 h 44"/>
                  <a:gd name="T2" fmla="*/ 4 w 24"/>
                  <a:gd name="T3" fmla="*/ 2 h 44"/>
                  <a:gd name="T4" fmla="*/ 0 w 24"/>
                  <a:gd name="T5" fmla="*/ 4 h 44"/>
                  <a:gd name="T6" fmla="*/ 8 w 24"/>
                  <a:gd name="T7" fmla="*/ 5 h 44"/>
                  <a:gd name="T8" fmla="*/ 11 w 24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44"/>
                  <a:gd name="T17" fmla="*/ 24 w 24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44">
                    <a:moveTo>
                      <a:pt x="24" y="0"/>
                    </a:moveTo>
                    <a:cubicBezTo>
                      <a:pt x="19" y="7"/>
                      <a:pt x="15" y="11"/>
                      <a:pt x="8" y="16"/>
                    </a:cubicBezTo>
                    <a:cubicBezTo>
                      <a:pt x="4" y="21"/>
                      <a:pt x="0" y="34"/>
                      <a:pt x="0" y="34"/>
                    </a:cubicBezTo>
                    <a:cubicBezTo>
                      <a:pt x="3" y="44"/>
                      <a:pt x="7" y="42"/>
                      <a:pt x="16" y="40"/>
                    </a:cubicBezTo>
                    <a:cubicBezTo>
                      <a:pt x="20" y="27"/>
                      <a:pt x="24" y="14"/>
                      <a:pt x="24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0" name="Freeform 100"/>
              <p:cNvSpPr>
                <a:spLocks noChangeArrowheads="1"/>
              </p:cNvSpPr>
              <p:nvPr/>
            </p:nvSpPr>
            <p:spPr bwMode="auto">
              <a:xfrm>
                <a:off x="3007" y="1423"/>
                <a:ext cx="35" cy="17"/>
              </a:xfrm>
              <a:custGeom>
                <a:avLst/>
                <a:gdLst>
                  <a:gd name="T0" fmla="*/ 12 w 41"/>
                  <a:gd name="T1" fmla="*/ 0 h 24"/>
                  <a:gd name="T2" fmla="*/ 10 w 41"/>
                  <a:gd name="T3" fmla="*/ 3 h 24"/>
                  <a:gd name="T4" fmla="*/ 12 w 41"/>
                  <a:gd name="T5" fmla="*/ 0 h 24"/>
                  <a:gd name="T6" fmla="*/ 0 60000 65536"/>
                  <a:gd name="T7" fmla="*/ 0 60000 65536"/>
                  <a:gd name="T8" fmla="*/ 0 60000 65536"/>
                  <a:gd name="T9" fmla="*/ 0 w 41"/>
                  <a:gd name="T10" fmla="*/ 0 h 24"/>
                  <a:gd name="T11" fmla="*/ 41 w 41"/>
                  <a:gd name="T12" fmla="*/ 24 h 2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1" h="24">
                    <a:moveTo>
                      <a:pt x="30" y="0"/>
                    </a:moveTo>
                    <a:cubicBezTo>
                      <a:pt x="4" y="4"/>
                      <a:pt x="0" y="17"/>
                      <a:pt x="26" y="24"/>
                    </a:cubicBezTo>
                    <a:cubicBezTo>
                      <a:pt x="41" y="19"/>
                      <a:pt x="38" y="10"/>
                      <a:pt x="30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1" name="Freeform 101"/>
              <p:cNvSpPr>
                <a:spLocks noChangeArrowheads="1"/>
              </p:cNvSpPr>
              <p:nvPr/>
            </p:nvSpPr>
            <p:spPr bwMode="auto">
              <a:xfrm>
                <a:off x="3053" y="1416"/>
                <a:ext cx="11" cy="14"/>
              </a:xfrm>
              <a:custGeom>
                <a:avLst/>
                <a:gdLst>
                  <a:gd name="T0" fmla="*/ 3 w 13"/>
                  <a:gd name="T1" fmla="*/ 1 h 20"/>
                  <a:gd name="T2" fmla="*/ 1 w 13"/>
                  <a:gd name="T3" fmla="*/ 1 h 20"/>
                  <a:gd name="T4" fmla="*/ 3 w 13"/>
                  <a:gd name="T5" fmla="*/ 3 h 20"/>
                  <a:gd name="T6" fmla="*/ 3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2" name="Freeform 102"/>
              <p:cNvSpPr>
                <a:spLocks noChangeArrowheads="1"/>
              </p:cNvSpPr>
              <p:nvPr/>
            </p:nvSpPr>
            <p:spPr bwMode="auto">
              <a:xfrm>
                <a:off x="2976" y="1272"/>
                <a:ext cx="10" cy="14"/>
              </a:xfrm>
              <a:custGeom>
                <a:avLst/>
                <a:gdLst>
                  <a:gd name="T0" fmla="*/ 2 w 13"/>
                  <a:gd name="T1" fmla="*/ 1 h 20"/>
                  <a:gd name="T2" fmla="*/ 1 w 13"/>
                  <a:gd name="T3" fmla="*/ 1 h 20"/>
                  <a:gd name="T4" fmla="*/ 2 w 13"/>
                  <a:gd name="T5" fmla="*/ 3 h 20"/>
                  <a:gd name="T6" fmla="*/ 2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3" name="Freeform 103"/>
              <p:cNvSpPr>
                <a:spLocks noChangeArrowheads="1"/>
              </p:cNvSpPr>
              <p:nvPr/>
            </p:nvSpPr>
            <p:spPr bwMode="auto">
              <a:xfrm>
                <a:off x="3045" y="1204"/>
                <a:ext cx="12" cy="18"/>
              </a:xfrm>
              <a:custGeom>
                <a:avLst/>
                <a:gdLst>
                  <a:gd name="T0" fmla="*/ 3 w 14"/>
                  <a:gd name="T1" fmla="*/ 0 h 25"/>
                  <a:gd name="T2" fmla="*/ 0 w 14"/>
                  <a:gd name="T3" fmla="*/ 1 h 25"/>
                  <a:gd name="T4" fmla="*/ 5 w 14"/>
                  <a:gd name="T5" fmla="*/ 3 h 25"/>
                  <a:gd name="T6" fmla="*/ 3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4" name="Freeform 104"/>
              <p:cNvSpPr>
                <a:spLocks noChangeArrowheads="1"/>
              </p:cNvSpPr>
              <p:nvPr/>
            </p:nvSpPr>
            <p:spPr bwMode="auto">
              <a:xfrm>
                <a:off x="3017" y="1203"/>
                <a:ext cx="13" cy="18"/>
              </a:xfrm>
              <a:custGeom>
                <a:avLst/>
                <a:gdLst>
                  <a:gd name="T0" fmla="*/ 6 w 14"/>
                  <a:gd name="T1" fmla="*/ 0 h 25"/>
                  <a:gd name="T2" fmla="*/ 0 w 14"/>
                  <a:gd name="T3" fmla="*/ 1 h 25"/>
                  <a:gd name="T4" fmla="*/ 7 w 14"/>
                  <a:gd name="T5" fmla="*/ 3 h 25"/>
                  <a:gd name="T6" fmla="*/ 6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5" name="Freeform 105"/>
              <p:cNvSpPr>
                <a:spLocks noChangeArrowheads="1"/>
              </p:cNvSpPr>
              <p:nvPr/>
            </p:nvSpPr>
            <p:spPr bwMode="auto">
              <a:xfrm>
                <a:off x="3004" y="1224"/>
                <a:ext cx="12" cy="14"/>
              </a:xfrm>
              <a:custGeom>
                <a:avLst/>
                <a:gdLst>
                  <a:gd name="T0" fmla="*/ 6 w 13"/>
                  <a:gd name="T1" fmla="*/ 1 h 20"/>
                  <a:gd name="T2" fmla="*/ 1 w 13"/>
                  <a:gd name="T3" fmla="*/ 1 h 20"/>
                  <a:gd name="T4" fmla="*/ 6 w 13"/>
                  <a:gd name="T5" fmla="*/ 3 h 20"/>
                  <a:gd name="T6" fmla="*/ 6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6" name="Freeform 106"/>
              <p:cNvSpPr>
                <a:spLocks noChangeArrowheads="1"/>
              </p:cNvSpPr>
              <p:nvPr/>
            </p:nvSpPr>
            <p:spPr bwMode="auto">
              <a:xfrm>
                <a:off x="2976" y="1256"/>
                <a:ext cx="10" cy="14"/>
              </a:xfrm>
              <a:custGeom>
                <a:avLst/>
                <a:gdLst>
                  <a:gd name="T0" fmla="*/ 2 w 13"/>
                  <a:gd name="T1" fmla="*/ 1 h 20"/>
                  <a:gd name="T2" fmla="*/ 1 w 13"/>
                  <a:gd name="T3" fmla="*/ 1 h 20"/>
                  <a:gd name="T4" fmla="*/ 2 w 13"/>
                  <a:gd name="T5" fmla="*/ 3 h 20"/>
                  <a:gd name="T6" fmla="*/ 2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7" name="Freeform 107"/>
              <p:cNvSpPr>
                <a:spLocks noChangeArrowheads="1"/>
              </p:cNvSpPr>
              <p:nvPr/>
            </p:nvSpPr>
            <p:spPr bwMode="auto">
              <a:xfrm>
                <a:off x="2997" y="1243"/>
                <a:ext cx="12" cy="14"/>
              </a:xfrm>
              <a:custGeom>
                <a:avLst/>
                <a:gdLst>
                  <a:gd name="T0" fmla="*/ 6 w 13"/>
                  <a:gd name="T1" fmla="*/ 1 h 20"/>
                  <a:gd name="T2" fmla="*/ 1 w 13"/>
                  <a:gd name="T3" fmla="*/ 1 h 20"/>
                  <a:gd name="T4" fmla="*/ 6 w 13"/>
                  <a:gd name="T5" fmla="*/ 3 h 20"/>
                  <a:gd name="T6" fmla="*/ 6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8" name="Freeform 108"/>
              <p:cNvSpPr>
                <a:spLocks noChangeArrowheads="1"/>
              </p:cNvSpPr>
              <p:nvPr/>
            </p:nvSpPr>
            <p:spPr bwMode="auto">
              <a:xfrm>
                <a:off x="2154" y="320"/>
                <a:ext cx="12" cy="14"/>
              </a:xfrm>
              <a:custGeom>
                <a:avLst/>
                <a:gdLst>
                  <a:gd name="T0" fmla="*/ 6 w 13"/>
                  <a:gd name="T1" fmla="*/ 1 h 20"/>
                  <a:gd name="T2" fmla="*/ 1 w 13"/>
                  <a:gd name="T3" fmla="*/ 1 h 20"/>
                  <a:gd name="T4" fmla="*/ 6 w 13"/>
                  <a:gd name="T5" fmla="*/ 3 h 20"/>
                  <a:gd name="T6" fmla="*/ 6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9" name="Freeform 109"/>
              <p:cNvSpPr>
                <a:spLocks noChangeArrowheads="1"/>
              </p:cNvSpPr>
              <p:nvPr/>
            </p:nvSpPr>
            <p:spPr bwMode="auto">
              <a:xfrm>
                <a:off x="2084" y="288"/>
                <a:ext cx="12" cy="14"/>
              </a:xfrm>
              <a:custGeom>
                <a:avLst/>
                <a:gdLst>
                  <a:gd name="T0" fmla="*/ 6 w 13"/>
                  <a:gd name="T1" fmla="*/ 1 h 20"/>
                  <a:gd name="T2" fmla="*/ 1 w 13"/>
                  <a:gd name="T3" fmla="*/ 1 h 20"/>
                  <a:gd name="T4" fmla="*/ 6 w 13"/>
                  <a:gd name="T5" fmla="*/ 3 h 20"/>
                  <a:gd name="T6" fmla="*/ 6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0" name="Freeform 110"/>
              <p:cNvSpPr>
                <a:spLocks noChangeArrowheads="1"/>
              </p:cNvSpPr>
              <p:nvPr/>
            </p:nvSpPr>
            <p:spPr bwMode="auto">
              <a:xfrm>
                <a:off x="1810" y="85"/>
                <a:ext cx="2370" cy="1537"/>
              </a:xfrm>
              <a:custGeom>
                <a:avLst/>
                <a:gdLst>
                  <a:gd name="T0" fmla="*/ 1048 w 2060"/>
                  <a:gd name="T1" fmla="*/ 436 h 1644"/>
                  <a:gd name="T2" fmla="*/ 772 w 2060"/>
                  <a:gd name="T3" fmla="*/ 396 h 1644"/>
                  <a:gd name="T4" fmla="*/ 366 w 2060"/>
                  <a:gd name="T5" fmla="*/ 431 h 1644"/>
                  <a:gd name="T6" fmla="*/ 107 w 2060"/>
                  <a:gd name="T7" fmla="*/ 508 h 1644"/>
                  <a:gd name="T8" fmla="*/ 28 w 2060"/>
                  <a:gd name="T9" fmla="*/ 628 h 1644"/>
                  <a:gd name="T10" fmla="*/ 337 w 2060"/>
                  <a:gd name="T11" fmla="*/ 708 h 1644"/>
                  <a:gd name="T12" fmla="*/ 712 w 2060"/>
                  <a:gd name="T13" fmla="*/ 696 h 1644"/>
                  <a:gd name="T14" fmla="*/ 920 w 2060"/>
                  <a:gd name="T15" fmla="*/ 759 h 1644"/>
                  <a:gd name="T16" fmla="*/ 1048 w 2060"/>
                  <a:gd name="T17" fmla="*/ 967 h 1644"/>
                  <a:gd name="T18" fmla="*/ 1153 w 2060"/>
                  <a:gd name="T19" fmla="*/ 1086 h 1644"/>
                  <a:gd name="T20" fmla="*/ 1633 w 2060"/>
                  <a:gd name="T21" fmla="*/ 1051 h 1644"/>
                  <a:gd name="T22" fmla="*/ 1894 w 2060"/>
                  <a:gd name="T23" fmla="*/ 922 h 1644"/>
                  <a:gd name="T24" fmla="*/ 2051 w 2060"/>
                  <a:gd name="T25" fmla="*/ 770 h 1644"/>
                  <a:gd name="T26" fmla="*/ 2315 w 2060"/>
                  <a:gd name="T27" fmla="*/ 667 h 1644"/>
                  <a:gd name="T28" fmla="*/ 1848 w 2060"/>
                  <a:gd name="T29" fmla="*/ 571 h 1644"/>
                  <a:gd name="T30" fmla="*/ 1894 w 2060"/>
                  <a:gd name="T31" fmla="*/ 546 h 1644"/>
                  <a:gd name="T32" fmla="*/ 2327 w 2060"/>
                  <a:gd name="T33" fmla="*/ 611 h 1644"/>
                  <a:gd name="T34" fmla="*/ 2547 w 2060"/>
                  <a:gd name="T35" fmla="*/ 529 h 1644"/>
                  <a:gd name="T36" fmla="*/ 2425 w 2060"/>
                  <a:gd name="T37" fmla="*/ 510 h 1644"/>
                  <a:gd name="T38" fmla="*/ 2155 w 2060"/>
                  <a:gd name="T39" fmla="*/ 477 h 1644"/>
                  <a:gd name="T40" fmla="*/ 2647 w 2060"/>
                  <a:gd name="T41" fmla="*/ 509 h 1644"/>
                  <a:gd name="T42" fmla="*/ 3005 w 2060"/>
                  <a:gd name="T43" fmla="*/ 570 h 1644"/>
                  <a:gd name="T44" fmla="*/ 3186 w 2060"/>
                  <a:gd name="T45" fmla="*/ 690 h 1644"/>
                  <a:gd name="T46" fmla="*/ 3728 w 2060"/>
                  <a:gd name="T47" fmla="*/ 566 h 1644"/>
                  <a:gd name="T48" fmla="*/ 3950 w 2060"/>
                  <a:gd name="T49" fmla="*/ 687 h 1644"/>
                  <a:gd name="T50" fmla="*/ 3959 w 2060"/>
                  <a:gd name="T51" fmla="*/ 584 h 1644"/>
                  <a:gd name="T52" fmla="*/ 4080 w 2060"/>
                  <a:gd name="T53" fmla="*/ 534 h 1644"/>
                  <a:gd name="T54" fmla="*/ 4135 w 2060"/>
                  <a:gd name="T55" fmla="*/ 364 h 1644"/>
                  <a:gd name="T56" fmla="*/ 4229 w 2060"/>
                  <a:gd name="T57" fmla="*/ 353 h 1644"/>
                  <a:gd name="T58" fmla="*/ 4274 w 2060"/>
                  <a:gd name="T59" fmla="*/ 285 h 1644"/>
                  <a:gd name="T60" fmla="*/ 4188 w 2060"/>
                  <a:gd name="T61" fmla="*/ 151 h 1644"/>
                  <a:gd name="T62" fmla="*/ 4404 w 2060"/>
                  <a:gd name="T63" fmla="*/ 72 h 1644"/>
                  <a:gd name="T64" fmla="*/ 4515 w 2060"/>
                  <a:gd name="T65" fmla="*/ 139 h 1644"/>
                  <a:gd name="T66" fmla="*/ 4504 w 2060"/>
                  <a:gd name="T67" fmla="*/ 82 h 1644"/>
                  <a:gd name="T68" fmla="*/ 4580 w 2060"/>
                  <a:gd name="T69" fmla="*/ 34 h 1644"/>
                  <a:gd name="T70" fmla="*/ 4726 w 2060"/>
                  <a:gd name="T71" fmla="*/ 0 h 1644"/>
                  <a:gd name="T72" fmla="*/ 4221 w 2060"/>
                  <a:gd name="T73" fmla="*/ 42 h 1644"/>
                  <a:gd name="T74" fmla="*/ 3670 w 2060"/>
                  <a:gd name="T75" fmla="*/ 56 h 1644"/>
                  <a:gd name="T76" fmla="*/ 3129 w 2060"/>
                  <a:gd name="T77" fmla="*/ 20 h 1644"/>
                  <a:gd name="T78" fmla="*/ 2623 w 2060"/>
                  <a:gd name="T79" fmla="*/ 44 h 1644"/>
                  <a:gd name="T80" fmla="*/ 2411 w 2060"/>
                  <a:gd name="T81" fmla="*/ 114 h 1644"/>
                  <a:gd name="T82" fmla="*/ 2146 w 2060"/>
                  <a:gd name="T83" fmla="*/ 92 h 1644"/>
                  <a:gd name="T84" fmla="*/ 1758 w 2060"/>
                  <a:gd name="T85" fmla="*/ 122 h 1644"/>
                  <a:gd name="T86" fmla="*/ 1546 w 2060"/>
                  <a:gd name="T87" fmla="*/ 93 h 1644"/>
                  <a:gd name="T88" fmla="*/ 846 w 2060"/>
                  <a:gd name="T89" fmla="*/ 166 h 1644"/>
                  <a:gd name="T90" fmla="*/ 1243 w 2060"/>
                  <a:gd name="T91" fmla="*/ 142 h 1644"/>
                  <a:gd name="T92" fmla="*/ 1478 w 2060"/>
                  <a:gd name="T93" fmla="*/ 183 h 1644"/>
                  <a:gd name="T94" fmla="*/ 1029 w 2060"/>
                  <a:gd name="T95" fmla="*/ 238 h 1644"/>
                  <a:gd name="T96" fmla="*/ 639 w 2060"/>
                  <a:gd name="T97" fmla="*/ 278 h 1644"/>
                  <a:gd name="T98" fmla="*/ 387 w 2060"/>
                  <a:gd name="T99" fmla="*/ 357 h 1644"/>
                  <a:gd name="T100" fmla="*/ 657 w 2060"/>
                  <a:gd name="T101" fmla="*/ 369 h 1644"/>
                  <a:gd name="T102" fmla="*/ 882 w 2060"/>
                  <a:gd name="T103" fmla="*/ 382 h 1644"/>
                  <a:gd name="T104" fmla="*/ 1142 w 2060"/>
                  <a:gd name="T105" fmla="*/ 395 h 1644"/>
                  <a:gd name="T106" fmla="*/ 1129 w 2060"/>
                  <a:gd name="T107" fmla="*/ 342 h 1644"/>
                  <a:gd name="T108" fmla="*/ 1373 w 2060"/>
                  <a:gd name="T109" fmla="*/ 366 h 1644"/>
                  <a:gd name="T110" fmla="*/ 1591 w 2060"/>
                  <a:gd name="T111" fmla="*/ 313 h 1644"/>
                  <a:gd name="T112" fmla="*/ 1791 w 2060"/>
                  <a:gd name="T113" fmla="*/ 321 h 1644"/>
                  <a:gd name="T114" fmla="*/ 1481 w 2060"/>
                  <a:gd name="T115" fmla="*/ 399 h 164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060"/>
                  <a:gd name="T175" fmla="*/ 0 h 1644"/>
                  <a:gd name="T176" fmla="*/ 2060 w 2060"/>
                  <a:gd name="T177" fmla="*/ 1644 h 1644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060" h="1644">
                    <a:moveTo>
                      <a:pt x="697" y="677"/>
                    </a:moveTo>
                    <a:cubicBezTo>
                      <a:pt x="659" y="675"/>
                      <a:pt x="652" y="669"/>
                      <a:pt x="618" y="667"/>
                    </a:cubicBezTo>
                    <a:cubicBezTo>
                      <a:pt x="607" y="666"/>
                      <a:pt x="594" y="661"/>
                      <a:pt x="582" y="658"/>
                    </a:cubicBezTo>
                    <a:cubicBezTo>
                      <a:pt x="577" y="655"/>
                      <a:pt x="568" y="650"/>
                      <a:pt x="568" y="650"/>
                    </a:cubicBezTo>
                    <a:cubicBezTo>
                      <a:pt x="551" y="652"/>
                      <a:pt x="557" y="655"/>
                      <a:pt x="546" y="658"/>
                    </a:cubicBezTo>
                    <a:cubicBezTo>
                      <a:pt x="540" y="667"/>
                      <a:pt x="542" y="669"/>
                      <a:pt x="546" y="677"/>
                    </a:cubicBezTo>
                    <a:cubicBezTo>
                      <a:pt x="548" y="680"/>
                      <a:pt x="550" y="686"/>
                      <a:pt x="550" y="686"/>
                    </a:cubicBezTo>
                    <a:cubicBezTo>
                      <a:pt x="526" y="694"/>
                      <a:pt x="506" y="678"/>
                      <a:pt x="488" y="670"/>
                    </a:cubicBezTo>
                    <a:cubicBezTo>
                      <a:pt x="481" y="653"/>
                      <a:pt x="472" y="655"/>
                      <a:pt x="452" y="653"/>
                    </a:cubicBezTo>
                    <a:cubicBezTo>
                      <a:pt x="446" y="648"/>
                      <a:pt x="444" y="648"/>
                      <a:pt x="437" y="650"/>
                    </a:cubicBezTo>
                    <a:cubicBezTo>
                      <a:pt x="427" y="647"/>
                      <a:pt x="433" y="648"/>
                      <a:pt x="423" y="642"/>
                    </a:cubicBezTo>
                    <a:cubicBezTo>
                      <a:pt x="421" y="641"/>
                      <a:pt x="418" y="639"/>
                      <a:pt x="418" y="639"/>
                    </a:cubicBezTo>
                    <a:cubicBezTo>
                      <a:pt x="416" y="638"/>
                      <a:pt x="413" y="633"/>
                      <a:pt x="413" y="630"/>
                    </a:cubicBezTo>
                    <a:cubicBezTo>
                      <a:pt x="415" y="625"/>
                      <a:pt x="418" y="616"/>
                      <a:pt x="418" y="616"/>
                    </a:cubicBezTo>
                    <a:cubicBezTo>
                      <a:pt x="416" y="592"/>
                      <a:pt x="421" y="588"/>
                      <a:pt x="398" y="591"/>
                    </a:cubicBezTo>
                    <a:cubicBezTo>
                      <a:pt x="390" y="598"/>
                      <a:pt x="390" y="595"/>
                      <a:pt x="381" y="592"/>
                    </a:cubicBezTo>
                    <a:cubicBezTo>
                      <a:pt x="370" y="592"/>
                      <a:pt x="361" y="595"/>
                      <a:pt x="348" y="597"/>
                    </a:cubicBezTo>
                    <a:cubicBezTo>
                      <a:pt x="344" y="595"/>
                      <a:pt x="337" y="597"/>
                      <a:pt x="333" y="595"/>
                    </a:cubicBezTo>
                    <a:cubicBezTo>
                      <a:pt x="331" y="594"/>
                      <a:pt x="330" y="592"/>
                      <a:pt x="328" y="592"/>
                    </a:cubicBezTo>
                    <a:cubicBezTo>
                      <a:pt x="314" y="591"/>
                      <a:pt x="296" y="597"/>
                      <a:pt x="283" y="602"/>
                    </a:cubicBezTo>
                    <a:cubicBezTo>
                      <a:pt x="276" y="603"/>
                      <a:pt x="268" y="606"/>
                      <a:pt x="260" y="608"/>
                    </a:cubicBezTo>
                    <a:cubicBezTo>
                      <a:pt x="255" y="609"/>
                      <a:pt x="246" y="613"/>
                      <a:pt x="246" y="613"/>
                    </a:cubicBezTo>
                    <a:cubicBezTo>
                      <a:pt x="228" y="611"/>
                      <a:pt x="209" y="609"/>
                      <a:pt x="189" y="611"/>
                    </a:cubicBezTo>
                    <a:cubicBezTo>
                      <a:pt x="184" y="613"/>
                      <a:pt x="180" y="614"/>
                      <a:pt x="175" y="617"/>
                    </a:cubicBezTo>
                    <a:cubicBezTo>
                      <a:pt x="173" y="619"/>
                      <a:pt x="173" y="620"/>
                      <a:pt x="173" y="622"/>
                    </a:cubicBezTo>
                    <a:cubicBezTo>
                      <a:pt x="172" y="623"/>
                      <a:pt x="169" y="623"/>
                      <a:pt x="169" y="625"/>
                    </a:cubicBezTo>
                    <a:cubicBezTo>
                      <a:pt x="163" y="634"/>
                      <a:pt x="167" y="641"/>
                      <a:pt x="158" y="645"/>
                    </a:cubicBezTo>
                    <a:cubicBezTo>
                      <a:pt x="153" y="648"/>
                      <a:pt x="149" y="652"/>
                      <a:pt x="144" y="655"/>
                    </a:cubicBezTo>
                    <a:cubicBezTo>
                      <a:pt x="141" y="656"/>
                      <a:pt x="135" y="659"/>
                      <a:pt x="135" y="659"/>
                    </a:cubicBezTo>
                    <a:cubicBezTo>
                      <a:pt x="133" y="664"/>
                      <a:pt x="130" y="666"/>
                      <a:pt x="130" y="669"/>
                    </a:cubicBezTo>
                    <a:cubicBezTo>
                      <a:pt x="128" y="677"/>
                      <a:pt x="132" y="691"/>
                      <a:pt x="124" y="698"/>
                    </a:cubicBezTo>
                    <a:cubicBezTo>
                      <a:pt x="118" y="703"/>
                      <a:pt x="108" y="709"/>
                      <a:pt x="101" y="711"/>
                    </a:cubicBezTo>
                    <a:cubicBezTo>
                      <a:pt x="101" y="711"/>
                      <a:pt x="90" y="716"/>
                      <a:pt x="87" y="716"/>
                    </a:cubicBezTo>
                    <a:cubicBezTo>
                      <a:pt x="85" y="717"/>
                      <a:pt x="82" y="717"/>
                      <a:pt x="82" y="717"/>
                    </a:cubicBezTo>
                    <a:cubicBezTo>
                      <a:pt x="76" y="725"/>
                      <a:pt x="68" y="733"/>
                      <a:pt x="60" y="738"/>
                    </a:cubicBezTo>
                    <a:cubicBezTo>
                      <a:pt x="56" y="745"/>
                      <a:pt x="53" y="755"/>
                      <a:pt x="46" y="759"/>
                    </a:cubicBezTo>
                    <a:cubicBezTo>
                      <a:pt x="43" y="764"/>
                      <a:pt x="37" y="767"/>
                      <a:pt x="31" y="773"/>
                    </a:cubicBezTo>
                    <a:cubicBezTo>
                      <a:pt x="26" y="780"/>
                      <a:pt x="25" y="789"/>
                      <a:pt x="23" y="797"/>
                    </a:cubicBezTo>
                    <a:cubicBezTo>
                      <a:pt x="20" y="803"/>
                      <a:pt x="19" y="809"/>
                      <a:pt x="17" y="816"/>
                    </a:cubicBezTo>
                    <a:cubicBezTo>
                      <a:pt x="15" y="817"/>
                      <a:pt x="14" y="824"/>
                      <a:pt x="14" y="824"/>
                    </a:cubicBezTo>
                    <a:cubicBezTo>
                      <a:pt x="15" y="831"/>
                      <a:pt x="26" y="842"/>
                      <a:pt x="26" y="842"/>
                    </a:cubicBezTo>
                    <a:cubicBezTo>
                      <a:pt x="26" y="847"/>
                      <a:pt x="17" y="855"/>
                      <a:pt x="17" y="855"/>
                    </a:cubicBezTo>
                    <a:cubicBezTo>
                      <a:pt x="14" y="863"/>
                      <a:pt x="17" y="867"/>
                      <a:pt x="25" y="870"/>
                    </a:cubicBezTo>
                    <a:cubicBezTo>
                      <a:pt x="28" y="884"/>
                      <a:pt x="17" y="902"/>
                      <a:pt x="6" y="909"/>
                    </a:cubicBezTo>
                    <a:cubicBezTo>
                      <a:pt x="0" y="927"/>
                      <a:pt x="5" y="927"/>
                      <a:pt x="12" y="941"/>
                    </a:cubicBezTo>
                    <a:cubicBezTo>
                      <a:pt x="23" y="963"/>
                      <a:pt x="29" y="969"/>
                      <a:pt x="53" y="977"/>
                    </a:cubicBezTo>
                    <a:cubicBezTo>
                      <a:pt x="60" y="986"/>
                      <a:pt x="56" y="983"/>
                      <a:pt x="63" y="989"/>
                    </a:cubicBezTo>
                    <a:cubicBezTo>
                      <a:pt x="62" y="994"/>
                      <a:pt x="59" y="997"/>
                      <a:pt x="59" y="1002"/>
                    </a:cubicBezTo>
                    <a:cubicBezTo>
                      <a:pt x="57" y="1009"/>
                      <a:pt x="70" y="1020"/>
                      <a:pt x="74" y="1027"/>
                    </a:cubicBezTo>
                    <a:cubicBezTo>
                      <a:pt x="77" y="1031"/>
                      <a:pt x="91" y="1036"/>
                      <a:pt x="91" y="1036"/>
                    </a:cubicBezTo>
                    <a:cubicBezTo>
                      <a:pt x="94" y="1036"/>
                      <a:pt x="96" y="1036"/>
                      <a:pt x="98" y="1034"/>
                    </a:cubicBezTo>
                    <a:cubicBezTo>
                      <a:pt x="99" y="1034"/>
                      <a:pt x="98" y="1031"/>
                      <a:pt x="99" y="1030"/>
                    </a:cubicBezTo>
                    <a:cubicBezTo>
                      <a:pt x="101" y="1030"/>
                      <a:pt x="107" y="1038"/>
                      <a:pt x="108" y="1038"/>
                    </a:cubicBezTo>
                    <a:cubicBezTo>
                      <a:pt x="119" y="1047"/>
                      <a:pt x="133" y="1055"/>
                      <a:pt x="146" y="1059"/>
                    </a:cubicBezTo>
                    <a:cubicBezTo>
                      <a:pt x="149" y="1067"/>
                      <a:pt x="152" y="1066"/>
                      <a:pt x="159" y="1064"/>
                    </a:cubicBezTo>
                    <a:cubicBezTo>
                      <a:pt x="163" y="1061"/>
                      <a:pt x="166" y="1059"/>
                      <a:pt x="169" y="1058"/>
                    </a:cubicBezTo>
                    <a:cubicBezTo>
                      <a:pt x="172" y="1056"/>
                      <a:pt x="178" y="1055"/>
                      <a:pt x="178" y="1055"/>
                    </a:cubicBezTo>
                    <a:cubicBezTo>
                      <a:pt x="192" y="1059"/>
                      <a:pt x="209" y="1061"/>
                      <a:pt x="224" y="1063"/>
                    </a:cubicBezTo>
                    <a:cubicBezTo>
                      <a:pt x="231" y="1067"/>
                      <a:pt x="229" y="1070"/>
                      <a:pt x="238" y="1069"/>
                    </a:cubicBezTo>
                    <a:cubicBezTo>
                      <a:pt x="238" y="1063"/>
                      <a:pt x="238" y="1056"/>
                      <a:pt x="238" y="1050"/>
                    </a:cubicBezTo>
                    <a:cubicBezTo>
                      <a:pt x="241" y="1041"/>
                      <a:pt x="257" y="1059"/>
                      <a:pt x="260" y="1061"/>
                    </a:cubicBezTo>
                    <a:cubicBezTo>
                      <a:pt x="266" y="1050"/>
                      <a:pt x="279" y="1052"/>
                      <a:pt x="291" y="1050"/>
                    </a:cubicBezTo>
                    <a:cubicBezTo>
                      <a:pt x="297" y="1049"/>
                      <a:pt x="302" y="1044"/>
                      <a:pt x="308" y="1041"/>
                    </a:cubicBezTo>
                    <a:cubicBezTo>
                      <a:pt x="319" y="1042"/>
                      <a:pt x="330" y="1045"/>
                      <a:pt x="341" y="1049"/>
                    </a:cubicBezTo>
                    <a:cubicBezTo>
                      <a:pt x="342" y="1050"/>
                      <a:pt x="344" y="1055"/>
                      <a:pt x="344" y="1058"/>
                    </a:cubicBezTo>
                    <a:cubicBezTo>
                      <a:pt x="344" y="1061"/>
                      <a:pt x="342" y="1067"/>
                      <a:pt x="342" y="1067"/>
                    </a:cubicBezTo>
                    <a:cubicBezTo>
                      <a:pt x="347" y="1070"/>
                      <a:pt x="355" y="1072"/>
                      <a:pt x="361" y="1075"/>
                    </a:cubicBezTo>
                    <a:cubicBezTo>
                      <a:pt x="362" y="1075"/>
                      <a:pt x="365" y="1077"/>
                      <a:pt x="365" y="1077"/>
                    </a:cubicBezTo>
                    <a:cubicBezTo>
                      <a:pt x="375" y="1074"/>
                      <a:pt x="384" y="1074"/>
                      <a:pt x="393" y="1080"/>
                    </a:cubicBezTo>
                    <a:cubicBezTo>
                      <a:pt x="396" y="1083"/>
                      <a:pt x="398" y="1088"/>
                      <a:pt x="401" y="1092"/>
                    </a:cubicBezTo>
                    <a:cubicBezTo>
                      <a:pt x="404" y="1095"/>
                      <a:pt x="407" y="1102"/>
                      <a:pt x="407" y="1102"/>
                    </a:cubicBezTo>
                    <a:cubicBezTo>
                      <a:pt x="404" y="1114"/>
                      <a:pt x="399" y="1127"/>
                      <a:pt x="396" y="1138"/>
                    </a:cubicBezTo>
                    <a:cubicBezTo>
                      <a:pt x="393" y="1147"/>
                      <a:pt x="395" y="1141"/>
                      <a:pt x="389" y="1152"/>
                    </a:cubicBezTo>
                    <a:cubicBezTo>
                      <a:pt x="387" y="1153"/>
                      <a:pt x="385" y="1156"/>
                      <a:pt x="385" y="1156"/>
                    </a:cubicBezTo>
                    <a:cubicBezTo>
                      <a:pt x="389" y="1185"/>
                      <a:pt x="396" y="1180"/>
                      <a:pt x="410" y="1197"/>
                    </a:cubicBezTo>
                    <a:cubicBezTo>
                      <a:pt x="427" y="1219"/>
                      <a:pt x="440" y="1239"/>
                      <a:pt x="447" y="1266"/>
                    </a:cubicBezTo>
                    <a:cubicBezTo>
                      <a:pt x="446" y="1280"/>
                      <a:pt x="452" y="1314"/>
                      <a:pt x="435" y="1325"/>
                    </a:cubicBezTo>
                    <a:cubicBezTo>
                      <a:pt x="427" y="1347"/>
                      <a:pt x="433" y="1325"/>
                      <a:pt x="430" y="1367"/>
                    </a:cubicBezTo>
                    <a:cubicBezTo>
                      <a:pt x="429" y="1377"/>
                      <a:pt x="421" y="1381"/>
                      <a:pt x="418" y="1391"/>
                    </a:cubicBezTo>
                    <a:cubicBezTo>
                      <a:pt x="421" y="1413"/>
                      <a:pt x="430" y="1422"/>
                      <a:pt x="446" y="1438"/>
                    </a:cubicBezTo>
                    <a:cubicBezTo>
                      <a:pt x="449" y="1441"/>
                      <a:pt x="450" y="1442"/>
                      <a:pt x="452" y="1447"/>
                    </a:cubicBezTo>
                    <a:cubicBezTo>
                      <a:pt x="454" y="1450"/>
                      <a:pt x="455" y="1456"/>
                      <a:pt x="455" y="1456"/>
                    </a:cubicBezTo>
                    <a:cubicBezTo>
                      <a:pt x="457" y="1475"/>
                      <a:pt x="458" y="1488"/>
                      <a:pt x="460" y="1505"/>
                    </a:cubicBezTo>
                    <a:cubicBezTo>
                      <a:pt x="461" y="1514"/>
                      <a:pt x="461" y="1511"/>
                      <a:pt x="464" y="1522"/>
                    </a:cubicBezTo>
                    <a:cubicBezTo>
                      <a:pt x="466" y="1524"/>
                      <a:pt x="466" y="1527"/>
                      <a:pt x="466" y="1527"/>
                    </a:cubicBezTo>
                    <a:cubicBezTo>
                      <a:pt x="468" y="1542"/>
                      <a:pt x="469" y="1552"/>
                      <a:pt x="481" y="1561"/>
                    </a:cubicBezTo>
                    <a:cubicBezTo>
                      <a:pt x="485" y="1566"/>
                      <a:pt x="488" y="1569"/>
                      <a:pt x="494" y="1572"/>
                    </a:cubicBezTo>
                    <a:cubicBezTo>
                      <a:pt x="497" y="1585"/>
                      <a:pt x="503" y="1597"/>
                      <a:pt x="506" y="1610"/>
                    </a:cubicBezTo>
                    <a:cubicBezTo>
                      <a:pt x="506" y="1614"/>
                      <a:pt x="508" y="1619"/>
                      <a:pt x="505" y="1622"/>
                    </a:cubicBezTo>
                    <a:cubicBezTo>
                      <a:pt x="503" y="1625"/>
                      <a:pt x="497" y="1628"/>
                      <a:pt x="497" y="1628"/>
                    </a:cubicBezTo>
                    <a:cubicBezTo>
                      <a:pt x="488" y="1642"/>
                      <a:pt x="509" y="1644"/>
                      <a:pt x="517" y="1644"/>
                    </a:cubicBezTo>
                    <a:cubicBezTo>
                      <a:pt x="539" y="1639"/>
                      <a:pt x="557" y="1635"/>
                      <a:pt x="579" y="1633"/>
                    </a:cubicBezTo>
                    <a:cubicBezTo>
                      <a:pt x="598" y="1630"/>
                      <a:pt x="613" y="1627"/>
                      <a:pt x="632" y="1624"/>
                    </a:cubicBezTo>
                    <a:cubicBezTo>
                      <a:pt x="635" y="1624"/>
                      <a:pt x="638" y="1622"/>
                      <a:pt x="641" y="1621"/>
                    </a:cubicBezTo>
                    <a:cubicBezTo>
                      <a:pt x="642" y="1621"/>
                      <a:pt x="644" y="1619"/>
                      <a:pt x="646" y="1617"/>
                    </a:cubicBezTo>
                    <a:cubicBezTo>
                      <a:pt x="649" y="1617"/>
                      <a:pt x="655" y="1616"/>
                      <a:pt x="655" y="1616"/>
                    </a:cubicBezTo>
                    <a:cubicBezTo>
                      <a:pt x="659" y="1610"/>
                      <a:pt x="664" y="1603"/>
                      <a:pt x="670" y="1600"/>
                    </a:cubicBezTo>
                    <a:cubicBezTo>
                      <a:pt x="675" y="1594"/>
                      <a:pt x="678" y="1591"/>
                      <a:pt x="683" y="1588"/>
                    </a:cubicBezTo>
                    <a:cubicBezTo>
                      <a:pt x="687" y="1581"/>
                      <a:pt x="697" y="1577"/>
                      <a:pt x="704" y="1574"/>
                    </a:cubicBezTo>
                    <a:cubicBezTo>
                      <a:pt x="715" y="1563"/>
                      <a:pt x="726" y="1550"/>
                      <a:pt x="731" y="1535"/>
                    </a:cubicBezTo>
                    <a:cubicBezTo>
                      <a:pt x="731" y="1531"/>
                      <a:pt x="729" y="1528"/>
                      <a:pt x="729" y="1525"/>
                    </a:cubicBezTo>
                    <a:cubicBezTo>
                      <a:pt x="729" y="1494"/>
                      <a:pt x="737" y="1505"/>
                      <a:pt x="754" y="1494"/>
                    </a:cubicBezTo>
                    <a:cubicBezTo>
                      <a:pt x="759" y="1488"/>
                      <a:pt x="762" y="1483"/>
                      <a:pt x="765" y="1475"/>
                    </a:cubicBezTo>
                    <a:cubicBezTo>
                      <a:pt x="763" y="1458"/>
                      <a:pt x="765" y="1439"/>
                      <a:pt x="755" y="1424"/>
                    </a:cubicBezTo>
                    <a:cubicBezTo>
                      <a:pt x="759" y="1413"/>
                      <a:pt x="771" y="1419"/>
                      <a:pt x="779" y="1422"/>
                    </a:cubicBezTo>
                    <a:cubicBezTo>
                      <a:pt x="782" y="1427"/>
                      <a:pt x="782" y="1435"/>
                      <a:pt x="785" y="1427"/>
                    </a:cubicBezTo>
                    <a:cubicBezTo>
                      <a:pt x="786" y="1416"/>
                      <a:pt x="786" y="1405"/>
                      <a:pt x="786" y="1396"/>
                    </a:cubicBezTo>
                    <a:cubicBezTo>
                      <a:pt x="788" y="1386"/>
                      <a:pt x="810" y="1385"/>
                      <a:pt x="817" y="1380"/>
                    </a:cubicBezTo>
                    <a:cubicBezTo>
                      <a:pt x="820" y="1374"/>
                      <a:pt x="831" y="1367"/>
                      <a:pt x="837" y="1363"/>
                    </a:cubicBezTo>
                    <a:cubicBezTo>
                      <a:pt x="841" y="1361"/>
                      <a:pt x="847" y="1356"/>
                      <a:pt x="847" y="1356"/>
                    </a:cubicBezTo>
                    <a:cubicBezTo>
                      <a:pt x="855" y="1345"/>
                      <a:pt x="845" y="1333"/>
                      <a:pt x="844" y="1320"/>
                    </a:cubicBezTo>
                    <a:cubicBezTo>
                      <a:pt x="845" y="1310"/>
                      <a:pt x="847" y="1308"/>
                      <a:pt x="850" y="1299"/>
                    </a:cubicBezTo>
                    <a:cubicBezTo>
                      <a:pt x="847" y="1288"/>
                      <a:pt x="842" y="1288"/>
                      <a:pt x="834" y="1280"/>
                    </a:cubicBezTo>
                    <a:cubicBezTo>
                      <a:pt x="833" y="1275"/>
                      <a:pt x="830" y="1266"/>
                      <a:pt x="830" y="1266"/>
                    </a:cubicBezTo>
                    <a:cubicBezTo>
                      <a:pt x="831" y="1250"/>
                      <a:pt x="831" y="1236"/>
                      <a:pt x="831" y="1220"/>
                    </a:cubicBezTo>
                    <a:cubicBezTo>
                      <a:pt x="833" y="1192"/>
                      <a:pt x="861" y="1183"/>
                      <a:pt x="876" y="1166"/>
                    </a:cubicBezTo>
                    <a:cubicBezTo>
                      <a:pt x="879" y="1160"/>
                      <a:pt x="884" y="1160"/>
                      <a:pt x="885" y="1153"/>
                    </a:cubicBezTo>
                    <a:cubicBezTo>
                      <a:pt x="890" y="1144"/>
                      <a:pt x="889" y="1142"/>
                      <a:pt x="895" y="1136"/>
                    </a:cubicBezTo>
                    <a:cubicBezTo>
                      <a:pt x="898" y="1127"/>
                      <a:pt x="906" y="1114"/>
                      <a:pt x="915" y="1111"/>
                    </a:cubicBezTo>
                    <a:cubicBezTo>
                      <a:pt x="920" y="1105"/>
                      <a:pt x="924" y="1099"/>
                      <a:pt x="930" y="1094"/>
                    </a:cubicBezTo>
                    <a:cubicBezTo>
                      <a:pt x="935" y="1089"/>
                      <a:pt x="938" y="1089"/>
                      <a:pt x="943" y="1084"/>
                    </a:cubicBezTo>
                    <a:cubicBezTo>
                      <a:pt x="947" y="1080"/>
                      <a:pt x="949" y="1078"/>
                      <a:pt x="955" y="1077"/>
                    </a:cubicBezTo>
                    <a:cubicBezTo>
                      <a:pt x="961" y="1066"/>
                      <a:pt x="958" y="1069"/>
                      <a:pt x="966" y="1064"/>
                    </a:cubicBezTo>
                    <a:cubicBezTo>
                      <a:pt x="972" y="1055"/>
                      <a:pt x="978" y="1045"/>
                      <a:pt x="983" y="1036"/>
                    </a:cubicBezTo>
                    <a:cubicBezTo>
                      <a:pt x="988" y="1030"/>
                      <a:pt x="989" y="1019"/>
                      <a:pt x="991" y="1013"/>
                    </a:cubicBezTo>
                    <a:cubicBezTo>
                      <a:pt x="994" y="1003"/>
                      <a:pt x="992" y="1009"/>
                      <a:pt x="998" y="999"/>
                    </a:cubicBezTo>
                    <a:cubicBezTo>
                      <a:pt x="1003" y="992"/>
                      <a:pt x="1003" y="984"/>
                      <a:pt x="1005" y="977"/>
                    </a:cubicBezTo>
                    <a:cubicBezTo>
                      <a:pt x="1003" y="966"/>
                      <a:pt x="1000" y="970"/>
                      <a:pt x="989" y="974"/>
                    </a:cubicBezTo>
                    <a:cubicBezTo>
                      <a:pt x="971" y="986"/>
                      <a:pt x="941" y="983"/>
                      <a:pt x="921" y="983"/>
                    </a:cubicBezTo>
                    <a:cubicBezTo>
                      <a:pt x="892" y="981"/>
                      <a:pt x="895" y="977"/>
                      <a:pt x="878" y="961"/>
                    </a:cubicBezTo>
                    <a:cubicBezTo>
                      <a:pt x="875" y="949"/>
                      <a:pt x="867" y="944"/>
                      <a:pt x="858" y="936"/>
                    </a:cubicBezTo>
                    <a:cubicBezTo>
                      <a:pt x="853" y="933"/>
                      <a:pt x="844" y="930"/>
                      <a:pt x="844" y="930"/>
                    </a:cubicBezTo>
                    <a:cubicBezTo>
                      <a:pt x="837" y="909"/>
                      <a:pt x="828" y="891"/>
                      <a:pt x="817" y="872"/>
                    </a:cubicBezTo>
                    <a:cubicBezTo>
                      <a:pt x="811" y="866"/>
                      <a:pt x="816" y="869"/>
                      <a:pt x="805" y="863"/>
                    </a:cubicBezTo>
                    <a:cubicBezTo>
                      <a:pt x="802" y="859"/>
                      <a:pt x="796" y="856"/>
                      <a:pt x="796" y="856"/>
                    </a:cubicBezTo>
                    <a:cubicBezTo>
                      <a:pt x="786" y="842"/>
                      <a:pt x="794" y="825"/>
                      <a:pt x="785" y="813"/>
                    </a:cubicBezTo>
                    <a:cubicBezTo>
                      <a:pt x="774" y="794"/>
                      <a:pt x="759" y="772"/>
                      <a:pt x="745" y="758"/>
                    </a:cubicBezTo>
                    <a:cubicBezTo>
                      <a:pt x="742" y="744"/>
                      <a:pt x="737" y="736"/>
                      <a:pt x="729" y="723"/>
                    </a:cubicBezTo>
                    <a:cubicBezTo>
                      <a:pt x="726" y="720"/>
                      <a:pt x="723" y="709"/>
                      <a:pt x="723" y="709"/>
                    </a:cubicBezTo>
                    <a:cubicBezTo>
                      <a:pt x="740" y="705"/>
                      <a:pt x="757" y="733"/>
                      <a:pt x="766" y="744"/>
                    </a:cubicBezTo>
                    <a:cubicBezTo>
                      <a:pt x="771" y="758"/>
                      <a:pt x="771" y="759"/>
                      <a:pt x="786" y="764"/>
                    </a:cubicBezTo>
                    <a:cubicBezTo>
                      <a:pt x="793" y="766"/>
                      <a:pt x="800" y="773"/>
                      <a:pt x="800" y="773"/>
                    </a:cubicBezTo>
                    <a:cubicBezTo>
                      <a:pt x="803" y="780"/>
                      <a:pt x="808" y="784"/>
                      <a:pt x="813" y="791"/>
                    </a:cubicBezTo>
                    <a:cubicBezTo>
                      <a:pt x="813" y="803"/>
                      <a:pt x="814" y="809"/>
                      <a:pt x="817" y="819"/>
                    </a:cubicBezTo>
                    <a:cubicBezTo>
                      <a:pt x="819" y="842"/>
                      <a:pt x="820" y="841"/>
                      <a:pt x="839" y="847"/>
                    </a:cubicBezTo>
                    <a:cubicBezTo>
                      <a:pt x="844" y="852"/>
                      <a:pt x="847" y="856"/>
                      <a:pt x="851" y="861"/>
                    </a:cubicBezTo>
                    <a:cubicBezTo>
                      <a:pt x="851" y="863"/>
                      <a:pt x="853" y="864"/>
                      <a:pt x="853" y="866"/>
                    </a:cubicBezTo>
                    <a:cubicBezTo>
                      <a:pt x="853" y="869"/>
                      <a:pt x="853" y="874"/>
                      <a:pt x="855" y="877"/>
                    </a:cubicBezTo>
                    <a:cubicBezTo>
                      <a:pt x="856" y="884"/>
                      <a:pt x="870" y="889"/>
                      <a:pt x="875" y="894"/>
                    </a:cubicBezTo>
                    <a:cubicBezTo>
                      <a:pt x="887" y="927"/>
                      <a:pt x="870" y="945"/>
                      <a:pt x="910" y="955"/>
                    </a:cubicBezTo>
                    <a:cubicBezTo>
                      <a:pt x="921" y="953"/>
                      <a:pt x="926" y="955"/>
                      <a:pt x="933" y="949"/>
                    </a:cubicBezTo>
                    <a:cubicBezTo>
                      <a:pt x="938" y="942"/>
                      <a:pt x="944" y="941"/>
                      <a:pt x="951" y="936"/>
                    </a:cubicBezTo>
                    <a:cubicBezTo>
                      <a:pt x="972" y="924"/>
                      <a:pt x="978" y="920"/>
                      <a:pt x="1003" y="916"/>
                    </a:cubicBezTo>
                    <a:cubicBezTo>
                      <a:pt x="1009" y="914"/>
                      <a:pt x="1017" y="911"/>
                      <a:pt x="1025" y="909"/>
                    </a:cubicBezTo>
                    <a:cubicBezTo>
                      <a:pt x="1031" y="906"/>
                      <a:pt x="1036" y="899"/>
                      <a:pt x="1042" y="897"/>
                    </a:cubicBezTo>
                    <a:cubicBezTo>
                      <a:pt x="1051" y="894"/>
                      <a:pt x="1060" y="894"/>
                      <a:pt x="1068" y="888"/>
                    </a:cubicBezTo>
                    <a:cubicBezTo>
                      <a:pt x="1073" y="881"/>
                      <a:pt x="1079" y="877"/>
                      <a:pt x="1084" y="869"/>
                    </a:cubicBezTo>
                    <a:cubicBezTo>
                      <a:pt x="1087" y="861"/>
                      <a:pt x="1088" y="850"/>
                      <a:pt x="1098" y="844"/>
                    </a:cubicBezTo>
                    <a:cubicBezTo>
                      <a:pt x="1104" y="836"/>
                      <a:pt x="1105" y="825"/>
                      <a:pt x="1108" y="816"/>
                    </a:cubicBezTo>
                    <a:cubicBezTo>
                      <a:pt x="1110" y="811"/>
                      <a:pt x="1115" y="808"/>
                      <a:pt x="1116" y="803"/>
                    </a:cubicBezTo>
                    <a:cubicBezTo>
                      <a:pt x="1110" y="800"/>
                      <a:pt x="1110" y="805"/>
                      <a:pt x="1102" y="808"/>
                    </a:cubicBezTo>
                    <a:cubicBezTo>
                      <a:pt x="1099" y="802"/>
                      <a:pt x="1104" y="795"/>
                      <a:pt x="1098" y="792"/>
                    </a:cubicBezTo>
                    <a:cubicBezTo>
                      <a:pt x="1094" y="789"/>
                      <a:pt x="1084" y="788"/>
                      <a:pt x="1084" y="788"/>
                    </a:cubicBezTo>
                    <a:cubicBezTo>
                      <a:pt x="1077" y="780"/>
                      <a:pt x="1076" y="783"/>
                      <a:pt x="1067" y="786"/>
                    </a:cubicBezTo>
                    <a:cubicBezTo>
                      <a:pt x="1064" y="788"/>
                      <a:pt x="1057" y="789"/>
                      <a:pt x="1057" y="789"/>
                    </a:cubicBezTo>
                    <a:cubicBezTo>
                      <a:pt x="1054" y="789"/>
                      <a:pt x="1051" y="789"/>
                      <a:pt x="1048" y="788"/>
                    </a:cubicBezTo>
                    <a:cubicBezTo>
                      <a:pt x="1046" y="786"/>
                      <a:pt x="1045" y="778"/>
                      <a:pt x="1045" y="778"/>
                    </a:cubicBezTo>
                    <a:cubicBezTo>
                      <a:pt x="1046" y="778"/>
                      <a:pt x="1048" y="777"/>
                      <a:pt x="1050" y="775"/>
                    </a:cubicBezTo>
                    <a:cubicBezTo>
                      <a:pt x="1060" y="772"/>
                      <a:pt x="1067" y="778"/>
                      <a:pt x="1060" y="763"/>
                    </a:cubicBezTo>
                    <a:cubicBezTo>
                      <a:pt x="1059" y="763"/>
                      <a:pt x="1057" y="761"/>
                      <a:pt x="1056" y="761"/>
                    </a:cubicBezTo>
                    <a:cubicBezTo>
                      <a:pt x="1053" y="761"/>
                      <a:pt x="1048" y="761"/>
                      <a:pt x="1046" y="763"/>
                    </a:cubicBezTo>
                    <a:cubicBezTo>
                      <a:pt x="1046" y="764"/>
                      <a:pt x="1045" y="766"/>
                      <a:pt x="1043" y="767"/>
                    </a:cubicBezTo>
                    <a:cubicBezTo>
                      <a:pt x="1036" y="775"/>
                      <a:pt x="1025" y="777"/>
                      <a:pt x="1016" y="780"/>
                    </a:cubicBezTo>
                    <a:cubicBezTo>
                      <a:pt x="1011" y="780"/>
                      <a:pt x="1006" y="778"/>
                      <a:pt x="1003" y="777"/>
                    </a:cubicBezTo>
                    <a:cubicBezTo>
                      <a:pt x="1002" y="777"/>
                      <a:pt x="997" y="775"/>
                      <a:pt x="997" y="775"/>
                    </a:cubicBezTo>
                    <a:cubicBezTo>
                      <a:pt x="988" y="763"/>
                      <a:pt x="986" y="761"/>
                      <a:pt x="971" y="758"/>
                    </a:cubicBezTo>
                    <a:cubicBezTo>
                      <a:pt x="971" y="753"/>
                      <a:pt x="974" y="747"/>
                      <a:pt x="971" y="742"/>
                    </a:cubicBezTo>
                    <a:cubicBezTo>
                      <a:pt x="969" y="739"/>
                      <a:pt x="960" y="736"/>
                      <a:pt x="957" y="734"/>
                    </a:cubicBezTo>
                    <a:cubicBezTo>
                      <a:pt x="954" y="733"/>
                      <a:pt x="947" y="731"/>
                      <a:pt x="947" y="731"/>
                    </a:cubicBezTo>
                    <a:cubicBezTo>
                      <a:pt x="941" y="725"/>
                      <a:pt x="935" y="722"/>
                      <a:pt x="929" y="716"/>
                    </a:cubicBezTo>
                    <a:cubicBezTo>
                      <a:pt x="930" y="706"/>
                      <a:pt x="932" y="700"/>
                      <a:pt x="941" y="697"/>
                    </a:cubicBezTo>
                    <a:cubicBezTo>
                      <a:pt x="955" y="698"/>
                      <a:pt x="968" y="702"/>
                      <a:pt x="980" y="705"/>
                    </a:cubicBezTo>
                    <a:cubicBezTo>
                      <a:pt x="986" y="711"/>
                      <a:pt x="988" y="716"/>
                      <a:pt x="995" y="720"/>
                    </a:cubicBezTo>
                    <a:cubicBezTo>
                      <a:pt x="1005" y="734"/>
                      <a:pt x="1012" y="736"/>
                      <a:pt x="1025" y="744"/>
                    </a:cubicBezTo>
                    <a:cubicBezTo>
                      <a:pt x="1033" y="742"/>
                      <a:pt x="1045" y="747"/>
                      <a:pt x="1051" y="741"/>
                    </a:cubicBezTo>
                    <a:cubicBezTo>
                      <a:pt x="1060" y="733"/>
                      <a:pt x="1048" y="738"/>
                      <a:pt x="1059" y="734"/>
                    </a:cubicBezTo>
                    <a:cubicBezTo>
                      <a:pt x="1064" y="738"/>
                      <a:pt x="1068" y="739"/>
                      <a:pt x="1073" y="742"/>
                    </a:cubicBezTo>
                    <a:cubicBezTo>
                      <a:pt x="1079" y="752"/>
                      <a:pt x="1093" y="750"/>
                      <a:pt x="1104" y="753"/>
                    </a:cubicBezTo>
                    <a:cubicBezTo>
                      <a:pt x="1121" y="764"/>
                      <a:pt x="1110" y="759"/>
                      <a:pt x="1141" y="761"/>
                    </a:cubicBezTo>
                    <a:cubicBezTo>
                      <a:pt x="1152" y="763"/>
                      <a:pt x="1156" y="766"/>
                      <a:pt x="1163" y="775"/>
                    </a:cubicBezTo>
                    <a:cubicBezTo>
                      <a:pt x="1159" y="788"/>
                      <a:pt x="1167" y="781"/>
                      <a:pt x="1173" y="777"/>
                    </a:cubicBezTo>
                    <a:cubicBezTo>
                      <a:pt x="1175" y="770"/>
                      <a:pt x="1178" y="770"/>
                      <a:pt x="1181" y="764"/>
                    </a:cubicBezTo>
                    <a:cubicBezTo>
                      <a:pt x="1190" y="767"/>
                      <a:pt x="1189" y="772"/>
                      <a:pt x="1187" y="783"/>
                    </a:cubicBezTo>
                    <a:cubicBezTo>
                      <a:pt x="1195" y="789"/>
                      <a:pt x="1206" y="786"/>
                      <a:pt x="1215" y="789"/>
                    </a:cubicBezTo>
                    <a:cubicBezTo>
                      <a:pt x="1221" y="791"/>
                      <a:pt x="1226" y="797"/>
                      <a:pt x="1234" y="800"/>
                    </a:cubicBezTo>
                    <a:cubicBezTo>
                      <a:pt x="1245" y="803"/>
                      <a:pt x="1255" y="808"/>
                      <a:pt x="1265" y="816"/>
                    </a:cubicBezTo>
                    <a:cubicBezTo>
                      <a:pt x="1268" y="827"/>
                      <a:pt x="1272" y="831"/>
                      <a:pt x="1282" y="834"/>
                    </a:cubicBezTo>
                    <a:cubicBezTo>
                      <a:pt x="1286" y="842"/>
                      <a:pt x="1288" y="847"/>
                      <a:pt x="1296" y="852"/>
                    </a:cubicBezTo>
                    <a:cubicBezTo>
                      <a:pt x="1308" y="849"/>
                      <a:pt x="1302" y="850"/>
                      <a:pt x="1314" y="847"/>
                    </a:cubicBezTo>
                    <a:cubicBezTo>
                      <a:pt x="1316" y="845"/>
                      <a:pt x="1319" y="845"/>
                      <a:pt x="1319" y="845"/>
                    </a:cubicBezTo>
                    <a:cubicBezTo>
                      <a:pt x="1328" y="852"/>
                      <a:pt x="1322" y="842"/>
                      <a:pt x="1319" y="839"/>
                    </a:cubicBezTo>
                    <a:cubicBezTo>
                      <a:pt x="1316" y="844"/>
                      <a:pt x="1311" y="847"/>
                      <a:pt x="1310" y="853"/>
                    </a:cubicBezTo>
                    <a:cubicBezTo>
                      <a:pt x="1310" y="856"/>
                      <a:pt x="1307" y="863"/>
                      <a:pt x="1307" y="863"/>
                    </a:cubicBezTo>
                    <a:cubicBezTo>
                      <a:pt x="1308" y="869"/>
                      <a:pt x="1310" y="880"/>
                      <a:pt x="1319" y="880"/>
                    </a:cubicBezTo>
                    <a:lnTo>
                      <a:pt x="1320" y="916"/>
                    </a:lnTo>
                    <a:lnTo>
                      <a:pt x="1348" y="1005"/>
                    </a:lnTo>
                    <a:lnTo>
                      <a:pt x="1373" y="1033"/>
                    </a:lnTo>
                    <a:lnTo>
                      <a:pt x="1416" y="994"/>
                    </a:lnTo>
                    <a:lnTo>
                      <a:pt x="1413" y="967"/>
                    </a:lnTo>
                    <a:lnTo>
                      <a:pt x="1424" y="959"/>
                    </a:lnTo>
                    <a:lnTo>
                      <a:pt x="1423" y="925"/>
                    </a:lnTo>
                    <a:lnTo>
                      <a:pt x="1452" y="916"/>
                    </a:lnTo>
                    <a:lnTo>
                      <a:pt x="1520" y="855"/>
                    </a:lnTo>
                    <a:lnTo>
                      <a:pt x="1533" y="839"/>
                    </a:lnTo>
                    <a:lnTo>
                      <a:pt x="1588" y="824"/>
                    </a:lnTo>
                    <a:lnTo>
                      <a:pt x="1608" y="847"/>
                    </a:lnTo>
                    <a:lnTo>
                      <a:pt x="1602" y="858"/>
                    </a:lnTo>
                    <a:lnTo>
                      <a:pt x="1619" y="875"/>
                    </a:lnTo>
                    <a:lnTo>
                      <a:pt x="1624" y="899"/>
                    </a:lnTo>
                    <a:lnTo>
                      <a:pt x="1641" y="906"/>
                    </a:lnTo>
                    <a:lnTo>
                      <a:pt x="1677" y="892"/>
                    </a:lnTo>
                    <a:lnTo>
                      <a:pt x="1675" y="975"/>
                    </a:lnTo>
                    <a:lnTo>
                      <a:pt x="1684" y="956"/>
                    </a:lnTo>
                    <a:lnTo>
                      <a:pt x="1707" y="1000"/>
                    </a:lnTo>
                    <a:lnTo>
                      <a:pt x="1704" y="1030"/>
                    </a:lnTo>
                    <a:lnTo>
                      <a:pt x="1718" y="1013"/>
                    </a:lnTo>
                    <a:lnTo>
                      <a:pt x="1721" y="997"/>
                    </a:lnTo>
                    <a:lnTo>
                      <a:pt x="1738" y="972"/>
                    </a:lnTo>
                    <a:lnTo>
                      <a:pt x="1728" y="958"/>
                    </a:lnTo>
                    <a:lnTo>
                      <a:pt x="1737" y="942"/>
                    </a:lnTo>
                    <a:lnTo>
                      <a:pt x="1725" y="913"/>
                    </a:lnTo>
                    <a:lnTo>
                      <a:pt x="1732" y="889"/>
                    </a:lnTo>
                    <a:lnTo>
                      <a:pt x="1715" y="895"/>
                    </a:lnTo>
                    <a:lnTo>
                      <a:pt x="1707" y="874"/>
                    </a:lnTo>
                    <a:lnTo>
                      <a:pt x="1701" y="844"/>
                    </a:lnTo>
                    <a:lnTo>
                      <a:pt x="1714" y="816"/>
                    </a:lnTo>
                    <a:lnTo>
                      <a:pt x="1728" y="834"/>
                    </a:lnTo>
                    <a:lnTo>
                      <a:pt x="1721" y="880"/>
                    </a:lnTo>
                    <a:lnTo>
                      <a:pt x="1738" y="849"/>
                    </a:lnTo>
                    <a:lnTo>
                      <a:pt x="1732" y="824"/>
                    </a:lnTo>
                    <a:lnTo>
                      <a:pt x="1752" y="808"/>
                    </a:lnTo>
                    <a:lnTo>
                      <a:pt x="1752" y="797"/>
                    </a:lnTo>
                    <a:lnTo>
                      <a:pt x="1759" y="800"/>
                    </a:lnTo>
                    <a:lnTo>
                      <a:pt x="1796" y="756"/>
                    </a:lnTo>
                    <a:lnTo>
                      <a:pt x="1805" y="684"/>
                    </a:lnTo>
                    <a:lnTo>
                      <a:pt x="1810" y="655"/>
                    </a:lnTo>
                    <a:lnTo>
                      <a:pt x="1794" y="664"/>
                    </a:lnTo>
                    <a:lnTo>
                      <a:pt x="1788" y="655"/>
                    </a:lnTo>
                    <a:lnTo>
                      <a:pt x="1800" y="638"/>
                    </a:lnTo>
                    <a:lnTo>
                      <a:pt x="1776" y="592"/>
                    </a:lnTo>
                    <a:lnTo>
                      <a:pt x="1763" y="580"/>
                    </a:lnTo>
                    <a:lnTo>
                      <a:pt x="1783" y="544"/>
                    </a:lnTo>
                    <a:lnTo>
                      <a:pt x="1762" y="539"/>
                    </a:lnTo>
                    <a:lnTo>
                      <a:pt x="1743" y="531"/>
                    </a:lnTo>
                    <a:lnTo>
                      <a:pt x="1751" y="503"/>
                    </a:lnTo>
                    <a:lnTo>
                      <a:pt x="1763" y="487"/>
                    </a:lnTo>
                    <a:lnTo>
                      <a:pt x="1766" y="519"/>
                    </a:lnTo>
                    <a:lnTo>
                      <a:pt x="1788" y="498"/>
                    </a:lnTo>
                    <a:lnTo>
                      <a:pt x="1805" y="497"/>
                    </a:lnTo>
                    <a:lnTo>
                      <a:pt x="1797" y="519"/>
                    </a:lnTo>
                    <a:lnTo>
                      <a:pt x="1824" y="528"/>
                    </a:lnTo>
                    <a:lnTo>
                      <a:pt x="1816" y="545"/>
                    </a:lnTo>
                    <a:lnTo>
                      <a:pt x="1830" y="559"/>
                    </a:lnTo>
                    <a:lnTo>
                      <a:pt x="1830" y="588"/>
                    </a:lnTo>
                    <a:lnTo>
                      <a:pt x="1861" y="559"/>
                    </a:lnTo>
                    <a:lnTo>
                      <a:pt x="1850" y="531"/>
                    </a:lnTo>
                    <a:lnTo>
                      <a:pt x="1821" y="489"/>
                    </a:lnTo>
                    <a:lnTo>
                      <a:pt x="1830" y="473"/>
                    </a:lnTo>
                    <a:lnTo>
                      <a:pt x="1824" y="448"/>
                    </a:lnTo>
                    <a:lnTo>
                      <a:pt x="1844" y="427"/>
                    </a:lnTo>
                    <a:lnTo>
                      <a:pt x="1868" y="416"/>
                    </a:lnTo>
                    <a:lnTo>
                      <a:pt x="1867" y="367"/>
                    </a:lnTo>
                    <a:lnTo>
                      <a:pt x="1865" y="333"/>
                    </a:lnTo>
                    <a:lnTo>
                      <a:pt x="1858" y="302"/>
                    </a:lnTo>
                    <a:lnTo>
                      <a:pt x="1830" y="248"/>
                    </a:lnTo>
                    <a:lnTo>
                      <a:pt x="1825" y="275"/>
                    </a:lnTo>
                    <a:lnTo>
                      <a:pt x="1807" y="258"/>
                    </a:lnTo>
                    <a:lnTo>
                      <a:pt x="1790" y="266"/>
                    </a:lnTo>
                    <a:lnTo>
                      <a:pt x="1805" y="226"/>
                    </a:lnTo>
                    <a:lnTo>
                      <a:pt x="1821" y="192"/>
                    </a:lnTo>
                    <a:lnTo>
                      <a:pt x="1850" y="176"/>
                    </a:lnTo>
                    <a:lnTo>
                      <a:pt x="1853" y="161"/>
                    </a:lnTo>
                    <a:lnTo>
                      <a:pt x="1873" y="155"/>
                    </a:lnTo>
                    <a:lnTo>
                      <a:pt x="1873" y="170"/>
                    </a:lnTo>
                    <a:lnTo>
                      <a:pt x="1896" y="145"/>
                    </a:lnTo>
                    <a:lnTo>
                      <a:pt x="1882" y="139"/>
                    </a:lnTo>
                    <a:lnTo>
                      <a:pt x="1882" y="120"/>
                    </a:lnTo>
                    <a:lnTo>
                      <a:pt x="1899" y="108"/>
                    </a:lnTo>
                    <a:lnTo>
                      <a:pt x="1906" y="122"/>
                    </a:lnTo>
                    <a:lnTo>
                      <a:pt x="1929" y="100"/>
                    </a:lnTo>
                    <a:lnTo>
                      <a:pt x="1926" y="120"/>
                    </a:lnTo>
                    <a:lnTo>
                      <a:pt x="1927" y="136"/>
                    </a:lnTo>
                    <a:lnTo>
                      <a:pt x="1926" y="158"/>
                    </a:lnTo>
                    <a:lnTo>
                      <a:pt x="1918" y="175"/>
                    </a:lnTo>
                    <a:lnTo>
                      <a:pt x="1932" y="197"/>
                    </a:lnTo>
                    <a:lnTo>
                      <a:pt x="1938" y="212"/>
                    </a:lnTo>
                    <a:lnTo>
                      <a:pt x="1947" y="209"/>
                    </a:lnTo>
                    <a:lnTo>
                      <a:pt x="1992" y="256"/>
                    </a:lnTo>
                    <a:lnTo>
                      <a:pt x="2002" y="233"/>
                    </a:lnTo>
                    <a:lnTo>
                      <a:pt x="2014" y="216"/>
                    </a:lnTo>
                    <a:lnTo>
                      <a:pt x="1994" y="205"/>
                    </a:lnTo>
                    <a:lnTo>
                      <a:pt x="1999" y="184"/>
                    </a:lnTo>
                    <a:lnTo>
                      <a:pt x="1999" y="172"/>
                    </a:lnTo>
                    <a:lnTo>
                      <a:pt x="1978" y="150"/>
                    </a:lnTo>
                    <a:lnTo>
                      <a:pt x="1960" y="147"/>
                    </a:lnTo>
                    <a:lnTo>
                      <a:pt x="1943" y="123"/>
                    </a:lnTo>
                    <a:lnTo>
                      <a:pt x="1966" y="119"/>
                    </a:lnTo>
                    <a:lnTo>
                      <a:pt x="1977" y="100"/>
                    </a:lnTo>
                    <a:lnTo>
                      <a:pt x="1991" y="106"/>
                    </a:lnTo>
                    <a:lnTo>
                      <a:pt x="2005" y="98"/>
                    </a:lnTo>
                    <a:lnTo>
                      <a:pt x="1990" y="80"/>
                    </a:lnTo>
                    <a:lnTo>
                      <a:pt x="2002" y="69"/>
                    </a:lnTo>
                    <a:lnTo>
                      <a:pt x="2021" y="68"/>
                    </a:lnTo>
                    <a:lnTo>
                      <a:pt x="2000" y="53"/>
                    </a:lnTo>
                    <a:lnTo>
                      <a:pt x="1975" y="51"/>
                    </a:lnTo>
                    <a:lnTo>
                      <a:pt x="1990" y="32"/>
                    </a:lnTo>
                    <a:lnTo>
                      <a:pt x="1989" y="11"/>
                    </a:lnTo>
                    <a:lnTo>
                      <a:pt x="2005" y="27"/>
                    </a:lnTo>
                    <a:lnTo>
                      <a:pt x="2015" y="18"/>
                    </a:lnTo>
                    <a:lnTo>
                      <a:pt x="2024" y="21"/>
                    </a:lnTo>
                    <a:lnTo>
                      <a:pt x="2038" y="36"/>
                    </a:lnTo>
                    <a:lnTo>
                      <a:pt x="2060" y="33"/>
                    </a:lnTo>
                    <a:lnTo>
                      <a:pt x="2042" y="15"/>
                    </a:lnTo>
                    <a:lnTo>
                      <a:pt x="2038" y="0"/>
                    </a:lnTo>
                    <a:lnTo>
                      <a:pt x="2006" y="5"/>
                    </a:lnTo>
                    <a:lnTo>
                      <a:pt x="1994" y="0"/>
                    </a:lnTo>
                    <a:lnTo>
                      <a:pt x="1955" y="11"/>
                    </a:lnTo>
                    <a:lnTo>
                      <a:pt x="1913" y="18"/>
                    </a:lnTo>
                    <a:lnTo>
                      <a:pt x="1886" y="30"/>
                    </a:lnTo>
                    <a:lnTo>
                      <a:pt x="1885" y="47"/>
                    </a:lnTo>
                    <a:lnTo>
                      <a:pt x="1864" y="50"/>
                    </a:lnTo>
                    <a:cubicBezTo>
                      <a:pt x="1858" y="55"/>
                      <a:pt x="1854" y="75"/>
                      <a:pt x="1847" y="77"/>
                    </a:cubicBezTo>
                    <a:cubicBezTo>
                      <a:pt x="1839" y="82"/>
                      <a:pt x="1830" y="65"/>
                      <a:pt x="1820" y="63"/>
                    </a:cubicBezTo>
                    <a:lnTo>
                      <a:pt x="1786" y="66"/>
                    </a:lnTo>
                    <a:lnTo>
                      <a:pt x="1732" y="56"/>
                    </a:lnTo>
                    <a:lnTo>
                      <a:pt x="1709" y="62"/>
                    </a:lnTo>
                    <a:lnTo>
                      <a:pt x="1678" y="56"/>
                    </a:lnTo>
                    <a:lnTo>
                      <a:pt x="1666" y="47"/>
                    </a:lnTo>
                    <a:lnTo>
                      <a:pt x="1643" y="50"/>
                    </a:lnTo>
                    <a:cubicBezTo>
                      <a:pt x="1635" y="52"/>
                      <a:pt x="1626" y="57"/>
                      <a:pt x="1618" y="60"/>
                    </a:cubicBezTo>
                    <a:cubicBezTo>
                      <a:pt x="1610" y="63"/>
                      <a:pt x="1603" y="67"/>
                      <a:pt x="1597" y="71"/>
                    </a:cubicBezTo>
                    <a:cubicBezTo>
                      <a:pt x="1591" y="75"/>
                      <a:pt x="1587" y="84"/>
                      <a:pt x="1583" y="83"/>
                    </a:cubicBezTo>
                    <a:cubicBezTo>
                      <a:pt x="1571" y="90"/>
                      <a:pt x="1576" y="67"/>
                      <a:pt x="1571" y="65"/>
                    </a:cubicBezTo>
                    <a:lnTo>
                      <a:pt x="1553" y="69"/>
                    </a:lnTo>
                    <a:cubicBezTo>
                      <a:pt x="1544" y="66"/>
                      <a:pt x="1531" y="50"/>
                      <a:pt x="1517" y="47"/>
                    </a:cubicBezTo>
                    <a:cubicBezTo>
                      <a:pt x="1503" y="46"/>
                      <a:pt x="1479" y="45"/>
                      <a:pt x="1468" y="48"/>
                    </a:cubicBezTo>
                    <a:cubicBezTo>
                      <a:pt x="1457" y="51"/>
                      <a:pt x="1461" y="63"/>
                      <a:pt x="1451" y="63"/>
                    </a:cubicBezTo>
                    <a:cubicBezTo>
                      <a:pt x="1439" y="66"/>
                      <a:pt x="1419" y="48"/>
                      <a:pt x="1408" y="47"/>
                    </a:cubicBezTo>
                    <a:cubicBezTo>
                      <a:pt x="1397" y="46"/>
                      <a:pt x="1390" y="59"/>
                      <a:pt x="1382" y="59"/>
                    </a:cubicBezTo>
                    <a:cubicBezTo>
                      <a:pt x="1374" y="59"/>
                      <a:pt x="1362" y="52"/>
                      <a:pt x="1357" y="47"/>
                    </a:cubicBezTo>
                    <a:cubicBezTo>
                      <a:pt x="1352" y="42"/>
                      <a:pt x="1356" y="36"/>
                      <a:pt x="1349" y="30"/>
                    </a:cubicBezTo>
                    <a:cubicBezTo>
                      <a:pt x="1333" y="26"/>
                      <a:pt x="1330" y="13"/>
                      <a:pt x="1318" y="11"/>
                    </a:cubicBezTo>
                    <a:cubicBezTo>
                      <a:pt x="1306" y="9"/>
                      <a:pt x="1287" y="20"/>
                      <a:pt x="1277" y="20"/>
                    </a:cubicBezTo>
                    <a:cubicBezTo>
                      <a:pt x="1267" y="20"/>
                      <a:pt x="1268" y="10"/>
                      <a:pt x="1259" y="9"/>
                    </a:cubicBezTo>
                    <a:lnTo>
                      <a:pt x="1222" y="14"/>
                    </a:lnTo>
                    <a:lnTo>
                      <a:pt x="1210" y="32"/>
                    </a:lnTo>
                    <a:cubicBezTo>
                      <a:pt x="1203" y="35"/>
                      <a:pt x="1187" y="28"/>
                      <a:pt x="1178" y="29"/>
                    </a:cubicBezTo>
                    <a:cubicBezTo>
                      <a:pt x="1169" y="30"/>
                      <a:pt x="1164" y="36"/>
                      <a:pt x="1154" y="39"/>
                    </a:cubicBezTo>
                    <a:cubicBezTo>
                      <a:pt x="1144" y="42"/>
                      <a:pt x="1124" y="44"/>
                      <a:pt x="1120" y="48"/>
                    </a:cubicBezTo>
                    <a:cubicBezTo>
                      <a:pt x="1109" y="57"/>
                      <a:pt x="1132" y="61"/>
                      <a:pt x="1132" y="65"/>
                    </a:cubicBezTo>
                    <a:cubicBezTo>
                      <a:pt x="1132" y="69"/>
                      <a:pt x="1126" y="70"/>
                      <a:pt x="1118" y="72"/>
                    </a:cubicBezTo>
                    <a:cubicBezTo>
                      <a:pt x="1110" y="74"/>
                      <a:pt x="1084" y="72"/>
                      <a:pt x="1085" y="77"/>
                    </a:cubicBezTo>
                    <a:cubicBezTo>
                      <a:pt x="1085" y="86"/>
                      <a:pt x="1126" y="103"/>
                      <a:pt x="1127" y="105"/>
                    </a:cubicBezTo>
                    <a:lnTo>
                      <a:pt x="1090" y="90"/>
                    </a:lnTo>
                    <a:lnTo>
                      <a:pt x="1072" y="95"/>
                    </a:lnTo>
                    <a:cubicBezTo>
                      <a:pt x="1063" y="93"/>
                      <a:pt x="1039" y="65"/>
                      <a:pt x="1033" y="80"/>
                    </a:cubicBezTo>
                    <a:cubicBezTo>
                      <a:pt x="1027" y="95"/>
                      <a:pt x="1077" y="132"/>
                      <a:pt x="1084" y="147"/>
                    </a:cubicBezTo>
                    <a:lnTo>
                      <a:pt x="1075" y="171"/>
                    </a:lnTo>
                    <a:lnTo>
                      <a:pt x="1040" y="170"/>
                    </a:lnTo>
                    <a:cubicBezTo>
                      <a:pt x="1040" y="170"/>
                      <a:pt x="1061" y="164"/>
                      <a:pt x="1060" y="155"/>
                    </a:cubicBezTo>
                    <a:cubicBezTo>
                      <a:pt x="1059" y="146"/>
                      <a:pt x="1043" y="127"/>
                      <a:pt x="1031" y="113"/>
                    </a:cubicBezTo>
                    <a:cubicBezTo>
                      <a:pt x="1025" y="101"/>
                      <a:pt x="1030" y="84"/>
                      <a:pt x="1024" y="81"/>
                    </a:cubicBezTo>
                    <a:cubicBezTo>
                      <a:pt x="1018" y="78"/>
                      <a:pt x="997" y="65"/>
                      <a:pt x="989" y="71"/>
                    </a:cubicBezTo>
                    <a:cubicBezTo>
                      <a:pt x="968" y="74"/>
                      <a:pt x="970" y="107"/>
                      <a:pt x="974" y="116"/>
                    </a:cubicBezTo>
                    <a:cubicBezTo>
                      <a:pt x="978" y="125"/>
                      <a:pt x="1009" y="122"/>
                      <a:pt x="1012" y="125"/>
                    </a:cubicBezTo>
                    <a:cubicBezTo>
                      <a:pt x="1028" y="153"/>
                      <a:pt x="1005" y="143"/>
                      <a:pt x="989" y="134"/>
                    </a:cubicBezTo>
                    <a:cubicBezTo>
                      <a:pt x="973" y="125"/>
                      <a:pt x="968" y="128"/>
                      <a:pt x="958" y="128"/>
                    </a:cubicBezTo>
                    <a:cubicBezTo>
                      <a:pt x="948" y="128"/>
                      <a:pt x="931" y="133"/>
                      <a:pt x="926" y="137"/>
                    </a:cubicBezTo>
                    <a:cubicBezTo>
                      <a:pt x="921" y="141"/>
                      <a:pt x="939" y="157"/>
                      <a:pt x="926" y="152"/>
                    </a:cubicBezTo>
                    <a:cubicBezTo>
                      <a:pt x="913" y="147"/>
                      <a:pt x="899" y="149"/>
                      <a:pt x="886" y="147"/>
                    </a:cubicBezTo>
                    <a:cubicBezTo>
                      <a:pt x="873" y="145"/>
                      <a:pt x="863" y="136"/>
                      <a:pt x="847" y="140"/>
                    </a:cubicBezTo>
                    <a:cubicBezTo>
                      <a:pt x="825" y="147"/>
                      <a:pt x="794" y="185"/>
                      <a:pt x="787" y="171"/>
                    </a:cubicBezTo>
                    <a:cubicBezTo>
                      <a:pt x="780" y="157"/>
                      <a:pt x="800" y="155"/>
                      <a:pt x="800" y="150"/>
                    </a:cubicBezTo>
                    <a:cubicBezTo>
                      <a:pt x="800" y="145"/>
                      <a:pt x="796" y="138"/>
                      <a:pt x="790" y="138"/>
                    </a:cubicBezTo>
                    <a:cubicBezTo>
                      <a:pt x="784" y="138"/>
                      <a:pt x="764" y="144"/>
                      <a:pt x="763" y="152"/>
                    </a:cubicBezTo>
                    <a:cubicBezTo>
                      <a:pt x="761" y="163"/>
                      <a:pt x="783" y="181"/>
                      <a:pt x="782" y="186"/>
                    </a:cubicBezTo>
                    <a:cubicBezTo>
                      <a:pt x="781" y="191"/>
                      <a:pt x="765" y="180"/>
                      <a:pt x="758" y="183"/>
                    </a:cubicBezTo>
                    <a:cubicBezTo>
                      <a:pt x="751" y="186"/>
                      <a:pt x="746" y="207"/>
                      <a:pt x="742" y="203"/>
                    </a:cubicBezTo>
                    <a:lnTo>
                      <a:pt x="728" y="189"/>
                    </a:lnTo>
                    <a:lnTo>
                      <a:pt x="746" y="170"/>
                    </a:lnTo>
                    <a:lnTo>
                      <a:pt x="733" y="158"/>
                    </a:lnTo>
                    <a:cubicBezTo>
                      <a:pt x="727" y="155"/>
                      <a:pt x="718" y="150"/>
                      <a:pt x="712" y="149"/>
                    </a:cubicBezTo>
                    <a:cubicBezTo>
                      <a:pt x="706" y="148"/>
                      <a:pt x="701" y="154"/>
                      <a:pt x="698" y="152"/>
                    </a:cubicBezTo>
                    <a:cubicBezTo>
                      <a:pt x="695" y="150"/>
                      <a:pt x="698" y="139"/>
                      <a:pt x="695" y="138"/>
                    </a:cubicBezTo>
                    <a:cubicBezTo>
                      <a:pt x="692" y="137"/>
                      <a:pt x="685" y="146"/>
                      <a:pt x="680" y="146"/>
                    </a:cubicBezTo>
                    <a:cubicBezTo>
                      <a:pt x="675" y="146"/>
                      <a:pt x="677" y="142"/>
                      <a:pt x="667" y="140"/>
                    </a:cubicBezTo>
                    <a:cubicBezTo>
                      <a:pt x="657" y="138"/>
                      <a:pt x="632" y="139"/>
                      <a:pt x="622" y="135"/>
                    </a:cubicBezTo>
                    <a:cubicBezTo>
                      <a:pt x="612" y="131"/>
                      <a:pt x="632" y="117"/>
                      <a:pt x="608" y="113"/>
                    </a:cubicBezTo>
                    <a:cubicBezTo>
                      <a:pt x="584" y="109"/>
                      <a:pt x="590" y="119"/>
                      <a:pt x="583" y="119"/>
                    </a:cubicBezTo>
                    <a:lnTo>
                      <a:pt x="568" y="114"/>
                    </a:lnTo>
                    <a:cubicBezTo>
                      <a:pt x="555" y="116"/>
                      <a:pt x="521" y="125"/>
                      <a:pt x="505" y="131"/>
                    </a:cubicBezTo>
                    <a:cubicBezTo>
                      <a:pt x="482" y="140"/>
                      <a:pt x="485" y="140"/>
                      <a:pt x="472" y="152"/>
                    </a:cubicBezTo>
                    <a:cubicBezTo>
                      <a:pt x="459" y="164"/>
                      <a:pt x="443" y="192"/>
                      <a:pt x="428" y="204"/>
                    </a:cubicBezTo>
                    <a:cubicBezTo>
                      <a:pt x="410" y="223"/>
                      <a:pt x="393" y="217"/>
                      <a:pt x="382" y="224"/>
                    </a:cubicBezTo>
                    <a:lnTo>
                      <a:pt x="364" y="248"/>
                    </a:lnTo>
                    <a:lnTo>
                      <a:pt x="368" y="290"/>
                    </a:lnTo>
                    <a:lnTo>
                      <a:pt x="389" y="306"/>
                    </a:lnTo>
                    <a:lnTo>
                      <a:pt x="436" y="290"/>
                    </a:lnTo>
                    <a:cubicBezTo>
                      <a:pt x="447" y="296"/>
                      <a:pt x="448" y="335"/>
                      <a:pt x="457" y="341"/>
                    </a:cubicBezTo>
                    <a:cubicBezTo>
                      <a:pt x="468" y="348"/>
                      <a:pt x="486" y="330"/>
                      <a:pt x="491" y="324"/>
                    </a:cubicBezTo>
                    <a:lnTo>
                      <a:pt x="496" y="300"/>
                    </a:lnTo>
                    <a:lnTo>
                      <a:pt x="514" y="281"/>
                    </a:lnTo>
                    <a:cubicBezTo>
                      <a:pt x="515" y="270"/>
                      <a:pt x="499" y="245"/>
                      <a:pt x="502" y="234"/>
                    </a:cubicBezTo>
                    <a:cubicBezTo>
                      <a:pt x="505" y="225"/>
                      <a:pt x="526" y="220"/>
                      <a:pt x="535" y="213"/>
                    </a:cubicBezTo>
                    <a:cubicBezTo>
                      <a:pt x="544" y="206"/>
                      <a:pt x="546" y="192"/>
                      <a:pt x="554" y="191"/>
                    </a:cubicBezTo>
                    <a:cubicBezTo>
                      <a:pt x="567" y="190"/>
                      <a:pt x="580" y="200"/>
                      <a:pt x="581" y="204"/>
                    </a:cubicBezTo>
                    <a:cubicBezTo>
                      <a:pt x="581" y="208"/>
                      <a:pt x="560" y="200"/>
                      <a:pt x="557" y="215"/>
                    </a:cubicBezTo>
                    <a:cubicBezTo>
                      <a:pt x="554" y="230"/>
                      <a:pt x="535" y="233"/>
                      <a:pt x="533" y="242"/>
                    </a:cubicBezTo>
                    <a:lnTo>
                      <a:pt x="548" y="267"/>
                    </a:lnTo>
                    <a:lnTo>
                      <a:pt x="571" y="276"/>
                    </a:lnTo>
                    <a:lnTo>
                      <a:pt x="598" y="264"/>
                    </a:lnTo>
                    <a:lnTo>
                      <a:pt x="625" y="261"/>
                    </a:lnTo>
                    <a:cubicBezTo>
                      <a:pt x="632" y="263"/>
                      <a:pt x="645" y="271"/>
                      <a:pt x="638" y="276"/>
                    </a:cubicBezTo>
                    <a:cubicBezTo>
                      <a:pt x="631" y="281"/>
                      <a:pt x="593" y="287"/>
                      <a:pt x="584" y="293"/>
                    </a:cubicBezTo>
                    <a:cubicBezTo>
                      <a:pt x="575" y="299"/>
                      <a:pt x="587" y="309"/>
                      <a:pt x="581" y="311"/>
                    </a:cubicBezTo>
                    <a:cubicBezTo>
                      <a:pt x="567" y="319"/>
                      <a:pt x="556" y="301"/>
                      <a:pt x="550" y="303"/>
                    </a:cubicBezTo>
                    <a:lnTo>
                      <a:pt x="547" y="323"/>
                    </a:lnTo>
                    <a:lnTo>
                      <a:pt x="536" y="350"/>
                    </a:lnTo>
                    <a:lnTo>
                      <a:pt x="512" y="351"/>
                    </a:lnTo>
                    <a:lnTo>
                      <a:pt x="476" y="360"/>
                    </a:lnTo>
                    <a:lnTo>
                      <a:pt x="457" y="351"/>
                    </a:lnTo>
                    <a:lnTo>
                      <a:pt x="443" y="357"/>
                    </a:lnTo>
                    <a:lnTo>
                      <a:pt x="419" y="342"/>
                    </a:lnTo>
                    <a:cubicBezTo>
                      <a:pt x="417" y="335"/>
                      <a:pt x="433" y="329"/>
                      <a:pt x="428" y="317"/>
                    </a:cubicBezTo>
                    <a:cubicBezTo>
                      <a:pt x="423" y="305"/>
                      <a:pt x="396" y="313"/>
                      <a:pt x="392" y="321"/>
                    </a:cubicBezTo>
                    <a:lnTo>
                      <a:pt x="397" y="362"/>
                    </a:lnTo>
                    <a:lnTo>
                      <a:pt x="373" y="362"/>
                    </a:lnTo>
                    <a:cubicBezTo>
                      <a:pt x="365" y="366"/>
                      <a:pt x="355" y="380"/>
                      <a:pt x="347" y="386"/>
                    </a:cubicBezTo>
                    <a:cubicBezTo>
                      <a:pt x="339" y="392"/>
                      <a:pt x="332" y="379"/>
                      <a:pt x="322" y="399"/>
                    </a:cubicBezTo>
                    <a:cubicBezTo>
                      <a:pt x="312" y="419"/>
                      <a:pt x="301" y="411"/>
                      <a:pt x="293" y="414"/>
                    </a:cubicBezTo>
                    <a:cubicBezTo>
                      <a:pt x="285" y="417"/>
                      <a:pt x="280" y="414"/>
                      <a:pt x="275" y="416"/>
                    </a:cubicBezTo>
                    <a:cubicBezTo>
                      <a:pt x="270" y="418"/>
                      <a:pt x="267" y="426"/>
                      <a:pt x="260" y="426"/>
                    </a:cubicBezTo>
                    <a:cubicBezTo>
                      <a:pt x="253" y="426"/>
                      <a:pt x="238" y="417"/>
                      <a:pt x="232" y="419"/>
                    </a:cubicBezTo>
                    <a:cubicBezTo>
                      <a:pt x="226" y="421"/>
                      <a:pt x="221" y="432"/>
                      <a:pt x="226" y="437"/>
                    </a:cubicBezTo>
                    <a:lnTo>
                      <a:pt x="263" y="449"/>
                    </a:lnTo>
                    <a:lnTo>
                      <a:pt x="272" y="474"/>
                    </a:lnTo>
                    <a:lnTo>
                      <a:pt x="262" y="503"/>
                    </a:lnTo>
                    <a:cubicBezTo>
                      <a:pt x="251" y="507"/>
                      <a:pt x="223" y="499"/>
                      <a:pt x="206" y="498"/>
                    </a:cubicBezTo>
                    <a:cubicBezTo>
                      <a:pt x="189" y="497"/>
                      <a:pt x="164" y="492"/>
                      <a:pt x="158" y="498"/>
                    </a:cubicBezTo>
                    <a:cubicBezTo>
                      <a:pt x="152" y="504"/>
                      <a:pt x="167" y="527"/>
                      <a:pt x="167" y="537"/>
                    </a:cubicBezTo>
                    <a:cubicBezTo>
                      <a:pt x="167" y="547"/>
                      <a:pt x="159" y="551"/>
                      <a:pt x="157" y="557"/>
                    </a:cubicBezTo>
                    <a:cubicBezTo>
                      <a:pt x="155" y="563"/>
                      <a:pt x="161" y="569"/>
                      <a:pt x="157" y="576"/>
                    </a:cubicBezTo>
                    <a:cubicBezTo>
                      <a:pt x="153" y="583"/>
                      <a:pt x="127" y="594"/>
                      <a:pt x="130" y="597"/>
                    </a:cubicBezTo>
                    <a:cubicBezTo>
                      <a:pt x="139" y="606"/>
                      <a:pt x="160" y="592"/>
                      <a:pt x="176" y="592"/>
                    </a:cubicBezTo>
                    <a:lnTo>
                      <a:pt x="226" y="598"/>
                    </a:lnTo>
                    <a:lnTo>
                      <a:pt x="260" y="588"/>
                    </a:lnTo>
                    <a:lnTo>
                      <a:pt x="274" y="576"/>
                    </a:lnTo>
                    <a:cubicBezTo>
                      <a:pt x="282" y="573"/>
                      <a:pt x="306" y="573"/>
                      <a:pt x="307" y="569"/>
                    </a:cubicBezTo>
                    <a:cubicBezTo>
                      <a:pt x="321" y="557"/>
                      <a:pt x="283" y="559"/>
                      <a:pt x="283" y="552"/>
                    </a:cubicBezTo>
                    <a:cubicBezTo>
                      <a:pt x="283" y="545"/>
                      <a:pt x="300" y="533"/>
                      <a:pt x="307" y="528"/>
                    </a:cubicBezTo>
                    <a:lnTo>
                      <a:pt x="325" y="522"/>
                    </a:lnTo>
                    <a:lnTo>
                      <a:pt x="320" y="503"/>
                    </a:lnTo>
                    <a:cubicBezTo>
                      <a:pt x="323" y="499"/>
                      <a:pt x="336" y="495"/>
                      <a:pt x="342" y="495"/>
                    </a:cubicBezTo>
                    <a:cubicBezTo>
                      <a:pt x="348" y="495"/>
                      <a:pt x="350" y="506"/>
                      <a:pt x="358" y="505"/>
                    </a:cubicBezTo>
                    <a:cubicBezTo>
                      <a:pt x="366" y="504"/>
                      <a:pt x="384" y="490"/>
                      <a:pt x="393" y="491"/>
                    </a:cubicBezTo>
                    <a:lnTo>
                      <a:pt x="415" y="510"/>
                    </a:lnTo>
                    <a:cubicBezTo>
                      <a:pt x="416" y="517"/>
                      <a:pt x="407" y="520"/>
                      <a:pt x="401" y="530"/>
                    </a:cubicBezTo>
                    <a:lnTo>
                      <a:pt x="381" y="573"/>
                    </a:lnTo>
                    <a:lnTo>
                      <a:pt x="406" y="576"/>
                    </a:lnTo>
                    <a:lnTo>
                      <a:pt x="412" y="561"/>
                    </a:lnTo>
                    <a:lnTo>
                      <a:pt x="404" y="543"/>
                    </a:lnTo>
                    <a:cubicBezTo>
                      <a:pt x="406" y="539"/>
                      <a:pt x="417" y="541"/>
                      <a:pt x="423" y="538"/>
                    </a:cubicBezTo>
                    <a:cubicBezTo>
                      <a:pt x="430" y="537"/>
                      <a:pt x="435" y="526"/>
                      <a:pt x="441" y="527"/>
                    </a:cubicBezTo>
                    <a:cubicBezTo>
                      <a:pt x="447" y="528"/>
                      <a:pt x="453" y="542"/>
                      <a:pt x="460" y="547"/>
                    </a:cubicBezTo>
                    <a:lnTo>
                      <a:pt x="483" y="559"/>
                    </a:lnTo>
                    <a:lnTo>
                      <a:pt x="490" y="573"/>
                    </a:lnTo>
                    <a:lnTo>
                      <a:pt x="493" y="590"/>
                    </a:lnTo>
                    <a:lnTo>
                      <a:pt x="508" y="579"/>
                    </a:lnTo>
                    <a:cubicBezTo>
                      <a:pt x="508" y="579"/>
                      <a:pt x="507" y="566"/>
                      <a:pt x="509" y="564"/>
                    </a:cubicBezTo>
                    <a:cubicBezTo>
                      <a:pt x="513" y="561"/>
                      <a:pt x="512" y="581"/>
                      <a:pt x="521" y="569"/>
                    </a:cubicBezTo>
                    <a:cubicBezTo>
                      <a:pt x="530" y="557"/>
                      <a:pt x="525" y="556"/>
                      <a:pt x="515" y="549"/>
                    </a:cubicBezTo>
                    <a:lnTo>
                      <a:pt x="468" y="523"/>
                    </a:lnTo>
                    <a:lnTo>
                      <a:pt x="441" y="508"/>
                    </a:lnTo>
                    <a:lnTo>
                      <a:pt x="455" y="480"/>
                    </a:lnTo>
                    <a:lnTo>
                      <a:pt x="464" y="498"/>
                    </a:lnTo>
                    <a:lnTo>
                      <a:pt x="487" y="512"/>
                    </a:lnTo>
                    <a:lnTo>
                      <a:pt x="517" y="527"/>
                    </a:lnTo>
                    <a:cubicBezTo>
                      <a:pt x="526" y="535"/>
                      <a:pt x="529" y="546"/>
                      <a:pt x="539" y="559"/>
                    </a:cubicBezTo>
                    <a:cubicBezTo>
                      <a:pt x="549" y="572"/>
                      <a:pt x="570" y="602"/>
                      <a:pt x="579" y="608"/>
                    </a:cubicBezTo>
                    <a:cubicBezTo>
                      <a:pt x="588" y="614"/>
                      <a:pt x="588" y="598"/>
                      <a:pt x="592" y="597"/>
                    </a:cubicBezTo>
                    <a:cubicBezTo>
                      <a:pt x="596" y="594"/>
                      <a:pt x="604" y="602"/>
                      <a:pt x="604" y="599"/>
                    </a:cubicBezTo>
                    <a:cubicBezTo>
                      <a:pt x="604" y="596"/>
                      <a:pt x="596" y="583"/>
                      <a:pt x="593" y="578"/>
                    </a:cubicBezTo>
                    <a:cubicBezTo>
                      <a:pt x="589" y="574"/>
                      <a:pt x="590" y="568"/>
                      <a:pt x="587" y="567"/>
                    </a:cubicBezTo>
                    <a:cubicBezTo>
                      <a:pt x="585" y="563"/>
                      <a:pt x="583" y="558"/>
                      <a:pt x="584" y="555"/>
                    </a:cubicBezTo>
                    <a:cubicBezTo>
                      <a:pt x="585" y="552"/>
                      <a:pt x="589" y="550"/>
                      <a:pt x="592" y="548"/>
                    </a:cubicBezTo>
                    <a:lnTo>
                      <a:pt x="601" y="542"/>
                    </a:lnTo>
                    <a:cubicBezTo>
                      <a:pt x="607" y="541"/>
                      <a:pt x="621" y="541"/>
                      <a:pt x="627" y="541"/>
                    </a:cubicBezTo>
                    <a:cubicBezTo>
                      <a:pt x="633" y="541"/>
                      <a:pt x="636" y="541"/>
                      <a:pt x="640" y="539"/>
                    </a:cubicBezTo>
                    <a:cubicBezTo>
                      <a:pt x="644" y="537"/>
                      <a:pt x="648" y="532"/>
                      <a:pt x="650" y="528"/>
                    </a:cubicBezTo>
                    <a:lnTo>
                      <a:pt x="653" y="513"/>
                    </a:lnTo>
                    <a:lnTo>
                      <a:pt x="639" y="505"/>
                    </a:lnTo>
                    <a:cubicBezTo>
                      <a:pt x="639" y="503"/>
                      <a:pt x="650" y="505"/>
                      <a:pt x="655" y="501"/>
                    </a:cubicBezTo>
                    <a:cubicBezTo>
                      <a:pt x="660" y="497"/>
                      <a:pt x="665" y="488"/>
                      <a:pt x="670" y="483"/>
                    </a:cubicBezTo>
                    <a:cubicBezTo>
                      <a:pt x="675" y="478"/>
                      <a:pt x="681" y="471"/>
                      <a:pt x="686" y="470"/>
                    </a:cubicBezTo>
                    <a:lnTo>
                      <a:pt x="703" y="476"/>
                    </a:lnTo>
                    <a:lnTo>
                      <a:pt x="718" y="494"/>
                    </a:lnTo>
                    <a:cubicBezTo>
                      <a:pt x="723" y="498"/>
                      <a:pt x="727" y="503"/>
                      <a:pt x="731" y="501"/>
                    </a:cubicBezTo>
                    <a:cubicBezTo>
                      <a:pt x="735" y="499"/>
                      <a:pt x="742" y="488"/>
                      <a:pt x="742" y="482"/>
                    </a:cubicBezTo>
                    <a:lnTo>
                      <a:pt x="728" y="466"/>
                    </a:lnTo>
                    <a:cubicBezTo>
                      <a:pt x="730" y="462"/>
                      <a:pt x="746" y="463"/>
                      <a:pt x="755" y="459"/>
                    </a:cubicBezTo>
                    <a:cubicBezTo>
                      <a:pt x="764" y="455"/>
                      <a:pt x="777" y="444"/>
                      <a:pt x="782" y="444"/>
                    </a:cubicBezTo>
                    <a:cubicBezTo>
                      <a:pt x="787" y="444"/>
                      <a:pt x="786" y="452"/>
                      <a:pt x="784" y="458"/>
                    </a:cubicBezTo>
                    <a:cubicBezTo>
                      <a:pt x="782" y="464"/>
                      <a:pt x="765" y="469"/>
                      <a:pt x="772" y="480"/>
                    </a:cubicBezTo>
                    <a:cubicBezTo>
                      <a:pt x="779" y="491"/>
                      <a:pt x="820" y="516"/>
                      <a:pt x="824" y="525"/>
                    </a:cubicBezTo>
                    <a:cubicBezTo>
                      <a:pt x="828" y="534"/>
                      <a:pt x="808" y="535"/>
                      <a:pt x="796" y="537"/>
                    </a:cubicBezTo>
                    <a:cubicBezTo>
                      <a:pt x="784" y="539"/>
                      <a:pt x="763" y="541"/>
                      <a:pt x="751" y="539"/>
                    </a:cubicBezTo>
                    <a:cubicBezTo>
                      <a:pt x="739" y="537"/>
                      <a:pt x="739" y="524"/>
                      <a:pt x="722" y="524"/>
                    </a:cubicBezTo>
                    <a:cubicBezTo>
                      <a:pt x="705" y="524"/>
                      <a:pt x="707" y="533"/>
                      <a:pt x="697" y="537"/>
                    </a:cubicBezTo>
                    <a:lnTo>
                      <a:pt x="667" y="538"/>
                    </a:lnTo>
                    <a:lnTo>
                      <a:pt x="623" y="560"/>
                    </a:lnTo>
                    <a:lnTo>
                      <a:pt x="634" y="576"/>
                    </a:lnTo>
                    <a:lnTo>
                      <a:pt x="639" y="598"/>
                    </a:lnTo>
                    <a:lnTo>
                      <a:pt x="669" y="617"/>
                    </a:lnTo>
                    <a:lnTo>
                      <a:pt x="700" y="602"/>
                    </a:lnTo>
                    <a:lnTo>
                      <a:pt x="718" y="611"/>
                    </a:lnTo>
                    <a:lnTo>
                      <a:pt x="752" y="608"/>
                    </a:lnTo>
                    <a:lnTo>
                      <a:pt x="757" y="644"/>
                    </a:lnTo>
                    <a:lnTo>
                      <a:pt x="697" y="677"/>
                    </a:ln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251" name="Picture 151" descr="本本收集整理 (11).jp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90" r="39673"/>
            <a:stretch>
              <a:fillRect/>
            </a:stretch>
          </p:blipFill>
          <p:spPr bwMode="auto">
            <a:xfrm>
              <a:off x="1487488" y="1700213"/>
              <a:ext cx="3265487" cy="4416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52" name="组合 354"/>
            <p:cNvGrpSpPr/>
            <p:nvPr/>
          </p:nvGrpSpPr>
          <p:grpSpPr bwMode="auto">
            <a:xfrm>
              <a:off x="5165725" y="3152775"/>
              <a:ext cx="2347913" cy="935038"/>
              <a:chOff x="0" y="0"/>
              <a:chExt cx="1761619" cy="700382"/>
            </a:xfrm>
          </p:grpSpPr>
          <p:sp>
            <p:nvSpPr>
              <p:cNvPr id="253" name="文本框 355"/>
              <p:cNvSpPr>
                <a:spLocks noChangeArrowheads="1"/>
              </p:cNvSpPr>
              <p:nvPr/>
            </p:nvSpPr>
            <p:spPr bwMode="auto">
              <a:xfrm>
                <a:off x="110701" y="323452"/>
                <a:ext cx="1650918" cy="3769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3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 </a:t>
                </a:r>
                <a:endParaRPr lang="zh-CN" altLang="en-US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3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</a:t>
                </a:r>
                <a:endParaRPr lang="zh-CN" altLang="en-US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4" name="文本框 35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50918" cy="2847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800" b="1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TEXT HERE</a:t>
                </a:r>
                <a:endParaRPr lang="zh-CN" altLang="en-US" sz="18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55" name="组合 354"/>
            <p:cNvGrpSpPr/>
            <p:nvPr/>
          </p:nvGrpSpPr>
          <p:grpSpPr bwMode="auto">
            <a:xfrm>
              <a:off x="7181850" y="3152775"/>
              <a:ext cx="2347913" cy="935038"/>
              <a:chOff x="0" y="0"/>
              <a:chExt cx="1761619" cy="700382"/>
            </a:xfrm>
          </p:grpSpPr>
          <p:sp>
            <p:nvSpPr>
              <p:cNvPr id="256" name="文本框 355"/>
              <p:cNvSpPr>
                <a:spLocks noChangeArrowheads="1"/>
              </p:cNvSpPr>
              <p:nvPr/>
            </p:nvSpPr>
            <p:spPr bwMode="auto">
              <a:xfrm>
                <a:off x="110701" y="323452"/>
                <a:ext cx="1650918" cy="3769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3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 </a:t>
                </a:r>
                <a:endParaRPr lang="zh-CN" altLang="en-US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3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</a:t>
                </a:r>
                <a:endParaRPr lang="zh-CN" altLang="en-US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7" name="文本框 35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50918" cy="2847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800" b="1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TEXT HERE</a:t>
                </a:r>
                <a:endParaRPr lang="zh-CN" altLang="en-US" sz="18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58" name="组合 354"/>
            <p:cNvGrpSpPr/>
            <p:nvPr/>
          </p:nvGrpSpPr>
          <p:grpSpPr bwMode="auto">
            <a:xfrm>
              <a:off x="9293225" y="3152775"/>
              <a:ext cx="2349500" cy="935038"/>
              <a:chOff x="0" y="0"/>
              <a:chExt cx="1761619" cy="700382"/>
            </a:xfrm>
          </p:grpSpPr>
          <p:sp>
            <p:nvSpPr>
              <p:cNvPr id="259" name="文本框 355"/>
              <p:cNvSpPr>
                <a:spLocks noChangeArrowheads="1"/>
              </p:cNvSpPr>
              <p:nvPr/>
            </p:nvSpPr>
            <p:spPr bwMode="auto">
              <a:xfrm>
                <a:off x="110701" y="323452"/>
                <a:ext cx="1650918" cy="3769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3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 </a:t>
                </a:r>
                <a:endParaRPr lang="zh-CN" altLang="en-US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3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</a:t>
                </a:r>
                <a:endParaRPr lang="zh-CN" altLang="en-US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60" name="文本框 35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50918" cy="2847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800" b="1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TEXT HERE</a:t>
                </a:r>
                <a:endParaRPr lang="zh-CN" altLang="en-US" sz="18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61" name="Group 4"/>
            <p:cNvGrpSpPr/>
            <p:nvPr/>
          </p:nvGrpSpPr>
          <p:grpSpPr bwMode="auto">
            <a:xfrm>
              <a:off x="5645150" y="1746250"/>
              <a:ext cx="576263" cy="1349375"/>
              <a:chOff x="0" y="0"/>
              <a:chExt cx="503" cy="1178"/>
            </a:xfrm>
          </p:grpSpPr>
          <p:sp>
            <p:nvSpPr>
              <p:cNvPr id="262" name="Freeform 5"/>
              <p:cNvSpPr>
                <a:spLocks noChangeArrowheads="1"/>
              </p:cNvSpPr>
              <p:nvPr/>
            </p:nvSpPr>
            <p:spPr bwMode="auto">
              <a:xfrm>
                <a:off x="0" y="206"/>
                <a:ext cx="503" cy="972"/>
              </a:xfrm>
              <a:custGeom>
                <a:avLst/>
                <a:gdLst>
                  <a:gd name="T0" fmla="*/ 237860264 w 35"/>
                  <a:gd name="T1" fmla="*/ 0 h 71"/>
                  <a:gd name="T2" fmla="*/ 79088961 w 35"/>
                  <a:gd name="T3" fmla="*/ 0 h 71"/>
                  <a:gd name="T4" fmla="*/ 0 w 35"/>
                  <a:gd name="T5" fmla="*/ 46156282 h 71"/>
                  <a:gd name="T6" fmla="*/ 0 w 35"/>
                  <a:gd name="T7" fmla="*/ 46156282 h 71"/>
                  <a:gd name="T8" fmla="*/ 0 w 35"/>
                  <a:gd name="T9" fmla="*/ 52899279 h 71"/>
                  <a:gd name="T10" fmla="*/ 0 w 35"/>
                  <a:gd name="T11" fmla="*/ 210616738 h 71"/>
                  <a:gd name="T12" fmla="*/ 26363955 w 35"/>
                  <a:gd name="T13" fmla="*/ 230358058 h 71"/>
                  <a:gd name="T14" fmla="*/ 52725006 w 35"/>
                  <a:gd name="T15" fmla="*/ 210616738 h 71"/>
                  <a:gd name="T16" fmla="*/ 52725006 w 35"/>
                  <a:gd name="T17" fmla="*/ 72607236 h 71"/>
                  <a:gd name="T18" fmla="*/ 70513716 w 35"/>
                  <a:gd name="T19" fmla="*/ 72607236 h 71"/>
                  <a:gd name="T20" fmla="*/ 70513716 w 35"/>
                  <a:gd name="T21" fmla="*/ 203907105 h 71"/>
                  <a:gd name="T22" fmla="*/ 79088961 w 35"/>
                  <a:gd name="T23" fmla="*/ 210616738 h 71"/>
                  <a:gd name="T24" fmla="*/ 79088961 w 35"/>
                  <a:gd name="T25" fmla="*/ 440974797 h 71"/>
                  <a:gd name="T26" fmla="*/ 114621757 w 35"/>
                  <a:gd name="T27" fmla="*/ 467425559 h 71"/>
                  <a:gd name="T28" fmla="*/ 149602461 w 35"/>
                  <a:gd name="T29" fmla="*/ 440974797 h 71"/>
                  <a:gd name="T30" fmla="*/ 149602461 w 35"/>
                  <a:gd name="T31" fmla="*/ 237067692 h 71"/>
                  <a:gd name="T32" fmla="*/ 167346763 w 35"/>
                  <a:gd name="T33" fmla="*/ 237067692 h 71"/>
                  <a:gd name="T34" fmla="*/ 167346763 w 35"/>
                  <a:gd name="T35" fmla="*/ 440974797 h 71"/>
                  <a:gd name="T36" fmla="*/ 202924169 w 35"/>
                  <a:gd name="T37" fmla="*/ 467425559 h 71"/>
                  <a:gd name="T38" fmla="*/ 237860264 w 35"/>
                  <a:gd name="T39" fmla="*/ 440974797 h 71"/>
                  <a:gd name="T40" fmla="*/ 237860264 w 35"/>
                  <a:gd name="T41" fmla="*/ 203907105 h 71"/>
                  <a:gd name="T42" fmla="*/ 237860264 w 35"/>
                  <a:gd name="T43" fmla="*/ 203907105 h 71"/>
                  <a:gd name="T44" fmla="*/ 237860264 w 35"/>
                  <a:gd name="T45" fmla="*/ 72607236 h 71"/>
                  <a:gd name="T46" fmla="*/ 255648974 w 35"/>
                  <a:gd name="T47" fmla="*/ 72607236 h 71"/>
                  <a:gd name="T48" fmla="*/ 255648974 w 35"/>
                  <a:gd name="T49" fmla="*/ 210616738 h 71"/>
                  <a:gd name="T50" fmla="*/ 282012914 w 35"/>
                  <a:gd name="T51" fmla="*/ 230358058 h 71"/>
                  <a:gd name="T52" fmla="*/ 308373980 w 35"/>
                  <a:gd name="T53" fmla="*/ 210616738 h 71"/>
                  <a:gd name="T54" fmla="*/ 308373980 w 35"/>
                  <a:gd name="T55" fmla="*/ 52899279 h 71"/>
                  <a:gd name="T56" fmla="*/ 308373980 w 35"/>
                  <a:gd name="T57" fmla="*/ 46156282 h 71"/>
                  <a:gd name="T58" fmla="*/ 308373980 w 35"/>
                  <a:gd name="T59" fmla="*/ 46156282 h 71"/>
                  <a:gd name="T60" fmla="*/ 237860264 w 35"/>
                  <a:gd name="T61" fmla="*/ 0 h 71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35"/>
                  <a:gd name="T94" fmla="*/ 0 h 71"/>
                  <a:gd name="T95" fmla="*/ 35 w 35"/>
                  <a:gd name="T96" fmla="*/ 71 h 71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35" h="71">
                    <a:moveTo>
                      <a:pt x="27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3" y="0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4"/>
                      <a:pt x="2" y="35"/>
                      <a:pt x="3" y="35"/>
                    </a:cubicBezTo>
                    <a:cubicBezTo>
                      <a:pt x="5" y="35"/>
                      <a:pt x="6" y="34"/>
                      <a:pt x="6" y="32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9" y="32"/>
                      <a:pt x="9" y="32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9" y="70"/>
                      <a:pt x="10" y="71"/>
                      <a:pt x="13" y="71"/>
                    </a:cubicBezTo>
                    <a:cubicBezTo>
                      <a:pt x="15" y="71"/>
                      <a:pt x="17" y="70"/>
                      <a:pt x="17" y="67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67"/>
                      <a:pt x="19" y="67"/>
                      <a:pt x="19" y="67"/>
                    </a:cubicBezTo>
                    <a:cubicBezTo>
                      <a:pt x="19" y="70"/>
                      <a:pt x="20" y="71"/>
                      <a:pt x="23" y="71"/>
                    </a:cubicBezTo>
                    <a:cubicBezTo>
                      <a:pt x="25" y="71"/>
                      <a:pt x="27" y="70"/>
                      <a:pt x="27" y="67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29" y="34"/>
                      <a:pt x="30" y="35"/>
                      <a:pt x="32" y="35"/>
                    </a:cubicBezTo>
                    <a:cubicBezTo>
                      <a:pt x="33" y="35"/>
                      <a:pt x="35" y="34"/>
                      <a:pt x="35" y="32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4"/>
                      <a:pt x="32" y="0"/>
                      <a:pt x="27" y="0"/>
                    </a:cubicBezTo>
                    <a:close/>
                  </a:path>
                </a:pathLst>
              </a:custGeom>
              <a:solidFill>
                <a:srgbClr val="1B21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3" name="Oval 6"/>
              <p:cNvSpPr>
                <a:spLocks noChangeArrowheads="1"/>
              </p:cNvSpPr>
              <p:nvPr/>
            </p:nvSpPr>
            <p:spPr bwMode="auto">
              <a:xfrm>
                <a:off x="158" y="0"/>
                <a:ext cx="187" cy="192"/>
              </a:xfrm>
              <a:prstGeom prst="ellipse">
                <a:avLst/>
              </a:prstGeom>
              <a:solidFill>
                <a:srgbClr val="1B21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3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兰亭黑_GBK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264" name="Group 4"/>
            <p:cNvGrpSpPr/>
            <p:nvPr/>
          </p:nvGrpSpPr>
          <p:grpSpPr bwMode="auto">
            <a:xfrm>
              <a:off x="7661275" y="1746250"/>
              <a:ext cx="576263" cy="1349375"/>
              <a:chOff x="0" y="0"/>
              <a:chExt cx="503" cy="1178"/>
            </a:xfrm>
          </p:grpSpPr>
          <p:sp>
            <p:nvSpPr>
              <p:cNvPr id="265" name="Freeform 5"/>
              <p:cNvSpPr>
                <a:spLocks noChangeArrowheads="1"/>
              </p:cNvSpPr>
              <p:nvPr/>
            </p:nvSpPr>
            <p:spPr bwMode="auto">
              <a:xfrm>
                <a:off x="0" y="206"/>
                <a:ext cx="503" cy="972"/>
              </a:xfrm>
              <a:custGeom>
                <a:avLst/>
                <a:gdLst>
                  <a:gd name="T0" fmla="*/ 237860264 w 35"/>
                  <a:gd name="T1" fmla="*/ 0 h 71"/>
                  <a:gd name="T2" fmla="*/ 79088961 w 35"/>
                  <a:gd name="T3" fmla="*/ 0 h 71"/>
                  <a:gd name="T4" fmla="*/ 0 w 35"/>
                  <a:gd name="T5" fmla="*/ 46156282 h 71"/>
                  <a:gd name="T6" fmla="*/ 0 w 35"/>
                  <a:gd name="T7" fmla="*/ 46156282 h 71"/>
                  <a:gd name="T8" fmla="*/ 0 w 35"/>
                  <a:gd name="T9" fmla="*/ 52899279 h 71"/>
                  <a:gd name="T10" fmla="*/ 0 w 35"/>
                  <a:gd name="T11" fmla="*/ 210616738 h 71"/>
                  <a:gd name="T12" fmla="*/ 26363955 w 35"/>
                  <a:gd name="T13" fmla="*/ 230358058 h 71"/>
                  <a:gd name="T14" fmla="*/ 52725006 w 35"/>
                  <a:gd name="T15" fmla="*/ 210616738 h 71"/>
                  <a:gd name="T16" fmla="*/ 52725006 w 35"/>
                  <a:gd name="T17" fmla="*/ 72607236 h 71"/>
                  <a:gd name="T18" fmla="*/ 70513716 w 35"/>
                  <a:gd name="T19" fmla="*/ 72607236 h 71"/>
                  <a:gd name="T20" fmla="*/ 70513716 w 35"/>
                  <a:gd name="T21" fmla="*/ 203907105 h 71"/>
                  <a:gd name="T22" fmla="*/ 79088961 w 35"/>
                  <a:gd name="T23" fmla="*/ 210616738 h 71"/>
                  <a:gd name="T24" fmla="*/ 79088961 w 35"/>
                  <a:gd name="T25" fmla="*/ 440974797 h 71"/>
                  <a:gd name="T26" fmla="*/ 114621757 w 35"/>
                  <a:gd name="T27" fmla="*/ 467425559 h 71"/>
                  <a:gd name="T28" fmla="*/ 149602461 w 35"/>
                  <a:gd name="T29" fmla="*/ 440974797 h 71"/>
                  <a:gd name="T30" fmla="*/ 149602461 w 35"/>
                  <a:gd name="T31" fmla="*/ 237067692 h 71"/>
                  <a:gd name="T32" fmla="*/ 167346763 w 35"/>
                  <a:gd name="T33" fmla="*/ 237067692 h 71"/>
                  <a:gd name="T34" fmla="*/ 167346763 w 35"/>
                  <a:gd name="T35" fmla="*/ 440974797 h 71"/>
                  <a:gd name="T36" fmla="*/ 202924169 w 35"/>
                  <a:gd name="T37" fmla="*/ 467425559 h 71"/>
                  <a:gd name="T38" fmla="*/ 237860264 w 35"/>
                  <a:gd name="T39" fmla="*/ 440974797 h 71"/>
                  <a:gd name="T40" fmla="*/ 237860264 w 35"/>
                  <a:gd name="T41" fmla="*/ 203907105 h 71"/>
                  <a:gd name="T42" fmla="*/ 237860264 w 35"/>
                  <a:gd name="T43" fmla="*/ 203907105 h 71"/>
                  <a:gd name="T44" fmla="*/ 237860264 w 35"/>
                  <a:gd name="T45" fmla="*/ 72607236 h 71"/>
                  <a:gd name="T46" fmla="*/ 255648974 w 35"/>
                  <a:gd name="T47" fmla="*/ 72607236 h 71"/>
                  <a:gd name="T48" fmla="*/ 255648974 w 35"/>
                  <a:gd name="T49" fmla="*/ 210616738 h 71"/>
                  <a:gd name="T50" fmla="*/ 282012914 w 35"/>
                  <a:gd name="T51" fmla="*/ 230358058 h 71"/>
                  <a:gd name="T52" fmla="*/ 308373980 w 35"/>
                  <a:gd name="T53" fmla="*/ 210616738 h 71"/>
                  <a:gd name="T54" fmla="*/ 308373980 w 35"/>
                  <a:gd name="T55" fmla="*/ 52899279 h 71"/>
                  <a:gd name="T56" fmla="*/ 308373980 w 35"/>
                  <a:gd name="T57" fmla="*/ 46156282 h 71"/>
                  <a:gd name="T58" fmla="*/ 308373980 w 35"/>
                  <a:gd name="T59" fmla="*/ 46156282 h 71"/>
                  <a:gd name="T60" fmla="*/ 237860264 w 35"/>
                  <a:gd name="T61" fmla="*/ 0 h 71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35"/>
                  <a:gd name="T94" fmla="*/ 0 h 71"/>
                  <a:gd name="T95" fmla="*/ 35 w 35"/>
                  <a:gd name="T96" fmla="*/ 71 h 71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35" h="71">
                    <a:moveTo>
                      <a:pt x="27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3" y="0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4"/>
                      <a:pt x="2" y="35"/>
                      <a:pt x="3" y="35"/>
                    </a:cubicBezTo>
                    <a:cubicBezTo>
                      <a:pt x="5" y="35"/>
                      <a:pt x="6" y="34"/>
                      <a:pt x="6" y="32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9" y="32"/>
                      <a:pt x="9" y="32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9" y="70"/>
                      <a:pt x="10" y="71"/>
                      <a:pt x="13" y="71"/>
                    </a:cubicBezTo>
                    <a:cubicBezTo>
                      <a:pt x="15" y="71"/>
                      <a:pt x="17" y="70"/>
                      <a:pt x="17" y="67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67"/>
                      <a:pt x="19" y="67"/>
                      <a:pt x="19" y="67"/>
                    </a:cubicBezTo>
                    <a:cubicBezTo>
                      <a:pt x="19" y="70"/>
                      <a:pt x="20" y="71"/>
                      <a:pt x="23" y="71"/>
                    </a:cubicBezTo>
                    <a:cubicBezTo>
                      <a:pt x="25" y="71"/>
                      <a:pt x="27" y="70"/>
                      <a:pt x="27" y="67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29" y="34"/>
                      <a:pt x="30" y="35"/>
                      <a:pt x="32" y="35"/>
                    </a:cubicBezTo>
                    <a:cubicBezTo>
                      <a:pt x="33" y="35"/>
                      <a:pt x="35" y="34"/>
                      <a:pt x="35" y="32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4"/>
                      <a:pt x="32" y="0"/>
                      <a:pt x="27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6" name="Oval 6"/>
              <p:cNvSpPr>
                <a:spLocks noChangeArrowheads="1"/>
              </p:cNvSpPr>
              <p:nvPr/>
            </p:nvSpPr>
            <p:spPr bwMode="auto">
              <a:xfrm>
                <a:off x="158" y="0"/>
                <a:ext cx="187" cy="19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3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兰亭黑_GBK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267" name="Group 4"/>
            <p:cNvGrpSpPr/>
            <p:nvPr/>
          </p:nvGrpSpPr>
          <p:grpSpPr bwMode="auto">
            <a:xfrm>
              <a:off x="9677400" y="1746250"/>
              <a:ext cx="576263" cy="1349375"/>
              <a:chOff x="0" y="0"/>
              <a:chExt cx="503" cy="1178"/>
            </a:xfrm>
          </p:grpSpPr>
          <p:sp>
            <p:nvSpPr>
              <p:cNvPr id="268" name="Freeform 5"/>
              <p:cNvSpPr>
                <a:spLocks noChangeArrowheads="1"/>
              </p:cNvSpPr>
              <p:nvPr/>
            </p:nvSpPr>
            <p:spPr bwMode="auto">
              <a:xfrm>
                <a:off x="0" y="206"/>
                <a:ext cx="503" cy="972"/>
              </a:xfrm>
              <a:custGeom>
                <a:avLst/>
                <a:gdLst>
                  <a:gd name="T0" fmla="*/ 237860264 w 35"/>
                  <a:gd name="T1" fmla="*/ 0 h 71"/>
                  <a:gd name="T2" fmla="*/ 79088961 w 35"/>
                  <a:gd name="T3" fmla="*/ 0 h 71"/>
                  <a:gd name="T4" fmla="*/ 0 w 35"/>
                  <a:gd name="T5" fmla="*/ 46156282 h 71"/>
                  <a:gd name="T6" fmla="*/ 0 w 35"/>
                  <a:gd name="T7" fmla="*/ 46156282 h 71"/>
                  <a:gd name="T8" fmla="*/ 0 w 35"/>
                  <a:gd name="T9" fmla="*/ 52899279 h 71"/>
                  <a:gd name="T10" fmla="*/ 0 w 35"/>
                  <a:gd name="T11" fmla="*/ 210616738 h 71"/>
                  <a:gd name="T12" fmla="*/ 26363955 w 35"/>
                  <a:gd name="T13" fmla="*/ 230358058 h 71"/>
                  <a:gd name="T14" fmla="*/ 52725006 w 35"/>
                  <a:gd name="T15" fmla="*/ 210616738 h 71"/>
                  <a:gd name="T16" fmla="*/ 52725006 w 35"/>
                  <a:gd name="T17" fmla="*/ 72607236 h 71"/>
                  <a:gd name="T18" fmla="*/ 70513716 w 35"/>
                  <a:gd name="T19" fmla="*/ 72607236 h 71"/>
                  <a:gd name="T20" fmla="*/ 70513716 w 35"/>
                  <a:gd name="T21" fmla="*/ 203907105 h 71"/>
                  <a:gd name="T22" fmla="*/ 79088961 w 35"/>
                  <a:gd name="T23" fmla="*/ 210616738 h 71"/>
                  <a:gd name="T24" fmla="*/ 79088961 w 35"/>
                  <a:gd name="T25" fmla="*/ 440974797 h 71"/>
                  <a:gd name="T26" fmla="*/ 114621757 w 35"/>
                  <a:gd name="T27" fmla="*/ 467425559 h 71"/>
                  <a:gd name="T28" fmla="*/ 149602461 w 35"/>
                  <a:gd name="T29" fmla="*/ 440974797 h 71"/>
                  <a:gd name="T30" fmla="*/ 149602461 w 35"/>
                  <a:gd name="T31" fmla="*/ 237067692 h 71"/>
                  <a:gd name="T32" fmla="*/ 167346763 w 35"/>
                  <a:gd name="T33" fmla="*/ 237067692 h 71"/>
                  <a:gd name="T34" fmla="*/ 167346763 w 35"/>
                  <a:gd name="T35" fmla="*/ 440974797 h 71"/>
                  <a:gd name="T36" fmla="*/ 202924169 w 35"/>
                  <a:gd name="T37" fmla="*/ 467425559 h 71"/>
                  <a:gd name="T38" fmla="*/ 237860264 w 35"/>
                  <a:gd name="T39" fmla="*/ 440974797 h 71"/>
                  <a:gd name="T40" fmla="*/ 237860264 w 35"/>
                  <a:gd name="T41" fmla="*/ 203907105 h 71"/>
                  <a:gd name="T42" fmla="*/ 237860264 w 35"/>
                  <a:gd name="T43" fmla="*/ 203907105 h 71"/>
                  <a:gd name="T44" fmla="*/ 237860264 w 35"/>
                  <a:gd name="T45" fmla="*/ 72607236 h 71"/>
                  <a:gd name="T46" fmla="*/ 255648974 w 35"/>
                  <a:gd name="T47" fmla="*/ 72607236 h 71"/>
                  <a:gd name="T48" fmla="*/ 255648974 w 35"/>
                  <a:gd name="T49" fmla="*/ 210616738 h 71"/>
                  <a:gd name="T50" fmla="*/ 282012914 w 35"/>
                  <a:gd name="T51" fmla="*/ 230358058 h 71"/>
                  <a:gd name="T52" fmla="*/ 308373980 w 35"/>
                  <a:gd name="T53" fmla="*/ 210616738 h 71"/>
                  <a:gd name="T54" fmla="*/ 308373980 w 35"/>
                  <a:gd name="T55" fmla="*/ 52899279 h 71"/>
                  <a:gd name="T56" fmla="*/ 308373980 w 35"/>
                  <a:gd name="T57" fmla="*/ 46156282 h 71"/>
                  <a:gd name="T58" fmla="*/ 308373980 w 35"/>
                  <a:gd name="T59" fmla="*/ 46156282 h 71"/>
                  <a:gd name="T60" fmla="*/ 237860264 w 35"/>
                  <a:gd name="T61" fmla="*/ 0 h 71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35"/>
                  <a:gd name="T94" fmla="*/ 0 h 71"/>
                  <a:gd name="T95" fmla="*/ 35 w 35"/>
                  <a:gd name="T96" fmla="*/ 71 h 71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35" h="71">
                    <a:moveTo>
                      <a:pt x="27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3" y="0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4"/>
                      <a:pt x="2" y="35"/>
                      <a:pt x="3" y="35"/>
                    </a:cubicBezTo>
                    <a:cubicBezTo>
                      <a:pt x="5" y="35"/>
                      <a:pt x="6" y="34"/>
                      <a:pt x="6" y="32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9" y="32"/>
                      <a:pt x="9" y="32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9" y="70"/>
                      <a:pt x="10" y="71"/>
                      <a:pt x="13" y="71"/>
                    </a:cubicBezTo>
                    <a:cubicBezTo>
                      <a:pt x="15" y="71"/>
                      <a:pt x="17" y="70"/>
                      <a:pt x="17" y="67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67"/>
                      <a:pt x="19" y="67"/>
                      <a:pt x="19" y="67"/>
                    </a:cubicBezTo>
                    <a:cubicBezTo>
                      <a:pt x="19" y="70"/>
                      <a:pt x="20" y="71"/>
                      <a:pt x="23" y="71"/>
                    </a:cubicBezTo>
                    <a:cubicBezTo>
                      <a:pt x="25" y="71"/>
                      <a:pt x="27" y="70"/>
                      <a:pt x="27" y="67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29" y="34"/>
                      <a:pt x="30" y="35"/>
                      <a:pt x="32" y="35"/>
                    </a:cubicBezTo>
                    <a:cubicBezTo>
                      <a:pt x="33" y="35"/>
                      <a:pt x="35" y="34"/>
                      <a:pt x="35" y="32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4"/>
                      <a:pt x="32" y="0"/>
                      <a:pt x="27" y="0"/>
                    </a:cubicBezTo>
                    <a:close/>
                  </a:path>
                </a:pathLst>
              </a:custGeom>
              <a:solidFill>
                <a:srgbClr val="EE0F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9" name="Oval 6"/>
              <p:cNvSpPr>
                <a:spLocks noChangeArrowheads="1"/>
              </p:cNvSpPr>
              <p:nvPr/>
            </p:nvSpPr>
            <p:spPr bwMode="auto">
              <a:xfrm>
                <a:off x="158" y="0"/>
                <a:ext cx="187" cy="192"/>
              </a:xfrm>
              <a:prstGeom prst="ellipse">
                <a:avLst/>
              </a:prstGeom>
              <a:solidFill>
                <a:srgbClr val="EE0F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3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兰亭黑_GBK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270" name="Rectangle 42"/>
            <p:cNvSpPr>
              <a:spLocks noChangeArrowheads="1"/>
            </p:cNvSpPr>
            <p:nvPr/>
          </p:nvSpPr>
          <p:spPr bwMode="auto">
            <a:xfrm>
              <a:off x="5165725" y="4994275"/>
              <a:ext cx="5875338" cy="974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tIns="0" bIns="0"/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sym typeface="Arial" panose="020B0604020202020204" pitchFamily="34" charset="0"/>
                </a:rPr>
                <a:t>This is a sample text. Insert your desired text here. Again, this is a dummy text, enter your own text here. This is a sample text. Insert your desired text here.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方正兰亭黑_GBK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4" name="组合 263"/>
          <p:cNvGrpSpPr/>
          <p:nvPr/>
        </p:nvGrpSpPr>
        <p:grpSpPr>
          <a:xfrm>
            <a:off x="179512" y="1628899"/>
            <a:ext cx="8985702" cy="4104357"/>
            <a:chOff x="1003300" y="1412875"/>
            <a:chExt cx="11052175" cy="5048250"/>
          </a:xfrm>
        </p:grpSpPr>
        <p:grpSp>
          <p:nvGrpSpPr>
            <p:cNvPr id="139" name="Group 3"/>
            <p:cNvGrpSpPr/>
            <p:nvPr/>
          </p:nvGrpSpPr>
          <p:grpSpPr bwMode="auto">
            <a:xfrm>
              <a:off x="1008063" y="1412875"/>
              <a:ext cx="10488612" cy="4195763"/>
              <a:chOff x="0" y="0"/>
              <a:chExt cx="4955" cy="1982"/>
            </a:xfrm>
          </p:grpSpPr>
          <p:sp>
            <p:nvSpPr>
              <p:cNvPr id="140" name="Freeform 4"/>
              <p:cNvSpPr>
                <a:spLocks noChangeArrowheads="1"/>
              </p:cNvSpPr>
              <p:nvPr/>
            </p:nvSpPr>
            <p:spPr bwMode="auto">
              <a:xfrm>
                <a:off x="91" y="88"/>
                <a:ext cx="1457" cy="1812"/>
              </a:xfrm>
              <a:custGeom>
                <a:avLst/>
                <a:gdLst>
                  <a:gd name="T0" fmla="*/ 47 w 1692"/>
                  <a:gd name="T1" fmla="*/ 30 h 2586"/>
                  <a:gd name="T2" fmla="*/ 131 w 1692"/>
                  <a:gd name="T3" fmla="*/ 25 h 2586"/>
                  <a:gd name="T4" fmla="*/ 177 w 1692"/>
                  <a:gd name="T5" fmla="*/ 29 h 2586"/>
                  <a:gd name="T6" fmla="*/ 169 w 1692"/>
                  <a:gd name="T7" fmla="*/ 53 h 2586"/>
                  <a:gd name="T8" fmla="*/ 111 w 1692"/>
                  <a:gd name="T9" fmla="*/ 69 h 2586"/>
                  <a:gd name="T10" fmla="*/ 90 w 1692"/>
                  <a:gd name="T11" fmla="*/ 85 h 2586"/>
                  <a:gd name="T12" fmla="*/ 116 w 1692"/>
                  <a:gd name="T13" fmla="*/ 114 h 2586"/>
                  <a:gd name="T14" fmla="*/ 129 w 1692"/>
                  <a:gd name="T15" fmla="*/ 114 h 2586"/>
                  <a:gd name="T16" fmla="*/ 133 w 1692"/>
                  <a:gd name="T17" fmla="*/ 107 h 2586"/>
                  <a:gd name="T18" fmla="*/ 195 w 1692"/>
                  <a:gd name="T19" fmla="*/ 137 h 2586"/>
                  <a:gd name="T20" fmla="*/ 264 w 1692"/>
                  <a:gd name="T21" fmla="*/ 142 h 2586"/>
                  <a:gd name="T22" fmla="*/ 324 w 1692"/>
                  <a:gd name="T23" fmla="*/ 160 h 2586"/>
                  <a:gd name="T24" fmla="*/ 348 w 1692"/>
                  <a:gd name="T25" fmla="*/ 168 h 2586"/>
                  <a:gd name="T26" fmla="*/ 314 w 1692"/>
                  <a:gd name="T27" fmla="*/ 191 h 2586"/>
                  <a:gd name="T28" fmla="*/ 374 w 1692"/>
                  <a:gd name="T29" fmla="*/ 211 h 2586"/>
                  <a:gd name="T30" fmla="*/ 421 w 1692"/>
                  <a:gd name="T31" fmla="*/ 240 h 2586"/>
                  <a:gd name="T32" fmla="*/ 446 w 1692"/>
                  <a:gd name="T33" fmla="*/ 273 h 2586"/>
                  <a:gd name="T34" fmla="*/ 487 w 1692"/>
                  <a:gd name="T35" fmla="*/ 301 h 2586"/>
                  <a:gd name="T36" fmla="*/ 522 w 1692"/>
                  <a:gd name="T37" fmla="*/ 298 h 2586"/>
                  <a:gd name="T38" fmla="*/ 507 w 1692"/>
                  <a:gd name="T39" fmla="*/ 283 h 2586"/>
                  <a:gd name="T40" fmla="*/ 525 w 1692"/>
                  <a:gd name="T41" fmla="*/ 273 h 2586"/>
                  <a:gd name="T42" fmla="*/ 558 w 1692"/>
                  <a:gd name="T43" fmla="*/ 263 h 2586"/>
                  <a:gd name="T44" fmla="*/ 591 w 1692"/>
                  <a:gd name="T45" fmla="*/ 246 h 2586"/>
                  <a:gd name="T46" fmla="*/ 639 w 1692"/>
                  <a:gd name="T47" fmla="*/ 231 h 2586"/>
                  <a:gd name="T48" fmla="*/ 661 w 1692"/>
                  <a:gd name="T49" fmla="*/ 206 h 2586"/>
                  <a:gd name="T50" fmla="*/ 633 w 1692"/>
                  <a:gd name="T51" fmla="*/ 182 h 2586"/>
                  <a:gd name="T52" fmla="*/ 561 w 1692"/>
                  <a:gd name="T53" fmla="*/ 167 h 2586"/>
                  <a:gd name="T54" fmla="*/ 450 w 1692"/>
                  <a:gd name="T55" fmla="*/ 152 h 2586"/>
                  <a:gd name="T56" fmla="*/ 398 w 1692"/>
                  <a:gd name="T57" fmla="*/ 149 h 2586"/>
                  <a:gd name="T58" fmla="*/ 369 w 1692"/>
                  <a:gd name="T59" fmla="*/ 150 h 2586"/>
                  <a:gd name="T60" fmla="*/ 324 w 1692"/>
                  <a:gd name="T61" fmla="*/ 155 h 2586"/>
                  <a:gd name="T62" fmla="*/ 309 w 1692"/>
                  <a:gd name="T63" fmla="*/ 139 h 2586"/>
                  <a:gd name="T64" fmla="*/ 301 w 1692"/>
                  <a:gd name="T65" fmla="*/ 125 h 2586"/>
                  <a:gd name="T66" fmla="*/ 257 w 1692"/>
                  <a:gd name="T67" fmla="*/ 130 h 2586"/>
                  <a:gd name="T68" fmla="*/ 233 w 1692"/>
                  <a:gd name="T69" fmla="*/ 112 h 2586"/>
                  <a:gd name="T70" fmla="*/ 301 w 1692"/>
                  <a:gd name="T71" fmla="*/ 108 h 2586"/>
                  <a:gd name="T72" fmla="*/ 343 w 1692"/>
                  <a:gd name="T73" fmla="*/ 107 h 2586"/>
                  <a:gd name="T74" fmla="*/ 366 w 1692"/>
                  <a:gd name="T75" fmla="*/ 107 h 2586"/>
                  <a:gd name="T76" fmla="*/ 431 w 1692"/>
                  <a:gd name="T77" fmla="*/ 89 h 2586"/>
                  <a:gd name="T78" fmla="*/ 483 w 1692"/>
                  <a:gd name="T79" fmla="*/ 80 h 2586"/>
                  <a:gd name="T80" fmla="*/ 521 w 1692"/>
                  <a:gd name="T81" fmla="*/ 75 h 2586"/>
                  <a:gd name="T82" fmla="*/ 547 w 1692"/>
                  <a:gd name="T83" fmla="*/ 64 h 2586"/>
                  <a:gd name="T84" fmla="*/ 525 w 1692"/>
                  <a:gd name="T85" fmla="*/ 61 h 2586"/>
                  <a:gd name="T86" fmla="*/ 623 w 1692"/>
                  <a:gd name="T87" fmla="*/ 54 h 2586"/>
                  <a:gd name="T88" fmla="*/ 574 w 1692"/>
                  <a:gd name="T89" fmla="*/ 41 h 2586"/>
                  <a:gd name="T90" fmla="*/ 542 w 1692"/>
                  <a:gd name="T91" fmla="*/ 32 h 2586"/>
                  <a:gd name="T92" fmla="*/ 499 w 1692"/>
                  <a:gd name="T93" fmla="*/ 43 h 2586"/>
                  <a:gd name="T94" fmla="*/ 453 w 1692"/>
                  <a:gd name="T95" fmla="*/ 53 h 2586"/>
                  <a:gd name="T96" fmla="*/ 417 w 1692"/>
                  <a:gd name="T97" fmla="*/ 36 h 2586"/>
                  <a:gd name="T98" fmla="*/ 494 w 1692"/>
                  <a:gd name="T99" fmla="*/ 29 h 2586"/>
                  <a:gd name="T100" fmla="*/ 517 w 1692"/>
                  <a:gd name="T101" fmla="*/ 24 h 2586"/>
                  <a:gd name="T102" fmla="*/ 542 w 1692"/>
                  <a:gd name="T103" fmla="*/ 20 h 2586"/>
                  <a:gd name="T104" fmla="*/ 524 w 1692"/>
                  <a:gd name="T105" fmla="*/ 18 h 2586"/>
                  <a:gd name="T106" fmla="*/ 515 w 1692"/>
                  <a:gd name="T107" fmla="*/ 14 h 2586"/>
                  <a:gd name="T108" fmla="*/ 489 w 1692"/>
                  <a:gd name="T109" fmla="*/ 13 h 2586"/>
                  <a:gd name="T110" fmla="*/ 451 w 1692"/>
                  <a:gd name="T111" fmla="*/ 16 h 2586"/>
                  <a:gd name="T112" fmla="*/ 388 w 1692"/>
                  <a:gd name="T113" fmla="*/ 14 h 2586"/>
                  <a:gd name="T114" fmla="*/ 224 w 1692"/>
                  <a:gd name="T115" fmla="*/ 0 h 2586"/>
                  <a:gd name="T116" fmla="*/ 140 w 1692"/>
                  <a:gd name="T117" fmla="*/ 4 h 2586"/>
                  <a:gd name="T118" fmla="*/ 118 w 1692"/>
                  <a:gd name="T119" fmla="*/ 13 h 2586"/>
                  <a:gd name="T120" fmla="*/ 53 w 1692"/>
                  <a:gd name="T121" fmla="*/ 20 h 2586"/>
                  <a:gd name="T122" fmla="*/ 53 w 1692"/>
                  <a:gd name="T123" fmla="*/ 25 h 2586"/>
                  <a:gd name="T124" fmla="*/ 2 w 1692"/>
                  <a:gd name="T125" fmla="*/ 30 h 258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92"/>
                  <a:gd name="T190" fmla="*/ 0 h 2586"/>
                  <a:gd name="T191" fmla="*/ 1692 w 1692"/>
                  <a:gd name="T192" fmla="*/ 2586 h 258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92" h="2586">
                    <a:moveTo>
                      <a:pt x="2" y="252"/>
                    </a:moveTo>
                    <a:lnTo>
                      <a:pt x="68" y="264"/>
                    </a:lnTo>
                    <a:lnTo>
                      <a:pt x="116" y="258"/>
                    </a:lnTo>
                    <a:lnTo>
                      <a:pt x="188" y="216"/>
                    </a:lnTo>
                    <a:lnTo>
                      <a:pt x="236" y="210"/>
                    </a:lnTo>
                    <a:lnTo>
                      <a:pt x="320" y="210"/>
                    </a:lnTo>
                    <a:lnTo>
                      <a:pt x="368" y="216"/>
                    </a:lnTo>
                    <a:lnTo>
                      <a:pt x="398" y="246"/>
                    </a:lnTo>
                    <a:lnTo>
                      <a:pt x="434" y="240"/>
                    </a:lnTo>
                    <a:lnTo>
                      <a:pt x="422" y="294"/>
                    </a:lnTo>
                    <a:lnTo>
                      <a:pt x="404" y="354"/>
                    </a:lnTo>
                    <a:lnTo>
                      <a:pt x="416" y="444"/>
                    </a:lnTo>
                    <a:lnTo>
                      <a:pt x="408" y="480"/>
                    </a:lnTo>
                    <a:lnTo>
                      <a:pt x="380" y="474"/>
                    </a:lnTo>
                    <a:lnTo>
                      <a:pt x="272" y="582"/>
                    </a:lnTo>
                    <a:lnTo>
                      <a:pt x="236" y="628"/>
                    </a:lnTo>
                    <a:lnTo>
                      <a:pt x="242" y="672"/>
                    </a:lnTo>
                    <a:lnTo>
                      <a:pt x="218" y="714"/>
                    </a:lnTo>
                    <a:lnTo>
                      <a:pt x="268" y="774"/>
                    </a:lnTo>
                    <a:lnTo>
                      <a:pt x="262" y="844"/>
                    </a:lnTo>
                    <a:lnTo>
                      <a:pt x="284" y="964"/>
                    </a:lnTo>
                    <a:lnTo>
                      <a:pt x="320" y="1010"/>
                    </a:lnTo>
                    <a:lnTo>
                      <a:pt x="324" y="970"/>
                    </a:lnTo>
                    <a:lnTo>
                      <a:pt x="316" y="960"/>
                    </a:lnTo>
                    <a:lnTo>
                      <a:pt x="302" y="834"/>
                    </a:lnTo>
                    <a:lnTo>
                      <a:pt x="326" y="830"/>
                    </a:lnTo>
                    <a:lnTo>
                      <a:pt x="328" y="906"/>
                    </a:lnTo>
                    <a:lnTo>
                      <a:pt x="380" y="996"/>
                    </a:lnTo>
                    <a:lnTo>
                      <a:pt x="368" y="1074"/>
                    </a:lnTo>
                    <a:lnTo>
                      <a:pt x="478" y="1154"/>
                    </a:lnTo>
                    <a:lnTo>
                      <a:pt x="564" y="1164"/>
                    </a:lnTo>
                    <a:lnTo>
                      <a:pt x="612" y="1208"/>
                    </a:lnTo>
                    <a:lnTo>
                      <a:pt x="650" y="1200"/>
                    </a:lnTo>
                    <a:lnTo>
                      <a:pt x="680" y="1224"/>
                    </a:lnTo>
                    <a:lnTo>
                      <a:pt x="698" y="1272"/>
                    </a:lnTo>
                    <a:lnTo>
                      <a:pt x="794" y="1350"/>
                    </a:lnTo>
                    <a:lnTo>
                      <a:pt x="842" y="1308"/>
                    </a:lnTo>
                    <a:lnTo>
                      <a:pt x="848" y="1350"/>
                    </a:lnTo>
                    <a:lnTo>
                      <a:pt x="854" y="1422"/>
                    </a:lnTo>
                    <a:lnTo>
                      <a:pt x="786" y="1490"/>
                    </a:lnTo>
                    <a:lnTo>
                      <a:pt x="788" y="1542"/>
                    </a:lnTo>
                    <a:lnTo>
                      <a:pt x="770" y="1608"/>
                    </a:lnTo>
                    <a:lnTo>
                      <a:pt x="802" y="1634"/>
                    </a:lnTo>
                    <a:lnTo>
                      <a:pt x="848" y="1668"/>
                    </a:lnTo>
                    <a:lnTo>
                      <a:pt x="916" y="1782"/>
                    </a:lnTo>
                    <a:lnTo>
                      <a:pt x="956" y="1800"/>
                    </a:lnTo>
                    <a:lnTo>
                      <a:pt x="1010" y="1848"/>
                    </a:lnTo>
                    <a:lnTo>
                      <a:pt x="1034" y="2022"/>
                    </a:lnTo>
                    <a:lnTo>
                      <a:pt x="1058" y="2178"/>
                    </a:lnTo>
                    <a:lnTo>
                      <a:pt x="1046" y="2244"/>
                    </a:lnTo>
                    <a:lnTo>
                      <a:pt x="1094" y="2310"/>
                    </a:lnTo>
                    <a:lnTo>
                      <a:pt x="1118" y="2364"/>
                    </a:lnTo>
                    <a:lnTo>
                      <a:pt x="1138" y="2458"/>
                    </a:lnTo>
                    <a:lnTo>
                      <a:pt x="1194" y="2540"/>
                    </a:lnTo>
                    <a:lnTo>
                      <a:pt x="1286" y="2586"/>
                    </a:lnTo>
                    <a:lnTo>
                      <a:pt x="1382" y="2574"/>
                    </a:lnTo>
                    <a:lnTo>
                      <a:pt x="1280" y="2520"/>
                    </a:lnTo>
                    <a:lnTo>
                      <a:pt x="1266" y="2472"/>
                    </a:lnTo>
                    <a:lnTo>
                      <a:pt x="1288" y="2428"/>
                    </a:lnTo>
                    <a:lnTo>
                      <a:pt x="1244" y="2394"/>
                    </a:lnTo>
                    <a:lnTo>
                      <a:pt x="1284" y="2334"/>
                    </a:lnTo>
                    <a:lnTo>
                      <a:pt x="1244" y="2300"/>
                    </a:lnTo>
                    <a:lnTo>
                      <a:pt x="1288" y="2306"/>
                    </a:lnTo>
                    <a:lnTo>
                      <a:pt x="1286" y="2244"/>
                    </a:lnTo>
                    <a:lnTo>
                      <a:pt x="1330" y="2268"/>
                    </a:lnTo>
                    <a:lnTo>
                      <a:pt x="1368" y="2228"/>
                    </a:lnTo>
                    <a:lnTo>
                      <a:pt x="1334" y="2160"/>
                    </a:lnTo>
                    <a:lnTo>
                      <a:pt x="1382" y="2184"/>
                    </a:lnTo>
                    <a:lnTo>
                      <a:pt x="1448" y="2076"/>
                    </a:lnTo>
                    <a:lnTo>
                      <a:pt x="1468" y="2052"/>
                    </a:lnTo>
                    <a:lnTo>
                      <a:pt x="1476" y="1982"/>
                    </a:lnTo>
                    <a:lnTo>
                      <a:pt x="1568" y="1950"/>
                    </a:lnTo>
                    <a:lnTo>
                      <a:pt x="1612" y="1880"/>
                    </a:lnTo>
                    <a:lnTo>
                      <a:pt x="1628" y="1830"/>
                    </a:lnTo>
                    <a:lnTo>
                      <a:pt x="1622" y="1746"/>
                    </a:lnTo>
                    <a:lnTo>
                      <a:pt x="1692" y="1644"/>
                    </a:lnTo>
                    <a:lnTo>
                      <a:pt x="1652" y="1578"/>
                    </a:lnTo>
                    <a:lnTo>
                      <a:pt x="1552" y="1538"/>
                    </a:lnTo>
                    <a:lnTo>
                      <a:pt x="1448" y="1500"/>
                    </a:lnTo>
                    <a:lnTo>
                      <a:pt x="1376" y="1494"/>
                    </a:lnTo>
                    <a:lnTo>
                      <a:pt x="1376" y="1410"/>
                    </a:lnTo>
                    <a:lnTo>
                      <a:pt x="1262" y="1356"/>
                    </a:lnTo>
                    <a:lnTo>
                      <a:pt x="1166" y="1272"/>
                    </a:lnTo>
                    <a:lnTo>
                      <a:pt x="1104" y="1280"/>
                    </a:lnTo>
                    <a:lnTo>
                      <a:pt x="1048" y="1276"/>
                    </a:lnTo>
                    <a:lnTo>
                      <a:pt x="1020" y="1244"/>
                    </a:lnTo>
                    <a:lnTo>
                      <a:pt x="974" y="1260"/>
                    </a:lnTo>
                    <a:lnTo>
                      <a:pt x="984" y="1238"/>
                    </a:lnTo>
                    <a:lnTo>
                      <a:pt x="934" y="1268"/>
                    </a:lnTo>
                    <a:lnTo>
                      <a:pt x="904" y="1268"/>
                    </a:lnTo>
                    <a:lnTo>
                      <a:pt x="872" y="1314"/>
                    </a:lnTo>
                    <a:lnTo>
                      <a:pt x="836" y="1272"/>
                    </a:lnTo>
                    <a:lnTo>
                      <a:pt x="794" y="1308"/>
                    </a:lnTo>
                    <a:lnTo>
                      <a:pt x="748" y="1278"/>
                    </a:lnTo>
                    <a:lnTo>
                      <a:pt x="758" y="1242"/>
                    </a:lnTo>
                    <a:lnTo>
                      <a:pt x="758" y="1174"/>
                    </a:lnTo>
                    <a:lnTo>
                      <a:pt x="698" y="1176"/>
                    </a:lnTo>
                    <a:lnTo>
                      <a:pt x="668" y="1140"/>
                    </a:lnTo>
                    <a:lnTo>
                      <a:pt x="736" y="1062"/>
                    </a:lnTo>
                    <a:lnTo>
                      <a:pt x="712" y="1050"/>
                    </a:lnTo>
                    <a:lnTo>
                      <a:pt x="658" y="1062"/>
                    </a:lnTo>
                    <a:lnTo>
                      <a:pt x="632" y="1104"/>
                    </a:lnTo>
                    <a:lnTo>
                      <a:pt x="596" y="1110"/>
                    </a:lnTo>
                    <a:lnTo>
                      <a:pt x="538" y="1066"/>
                    </a:lnTo>
                    <a:lnTo>
                      <a:pt x="568" y="950"/>
                    </a:lnTo>
                    <a:lnTo>
                      <a:pt x="632" y="894"/>
                    </a:lnTo>
                    <a:lnTo>
                      <a:pt x="686" y="894"/>
                    </a:lnTo>
                    <a:lnTo>
                      <a:pt x="740" y="912"/>
                    </a:lnTo>
                    <a:lnTo>
                      <a:pt x="736" y="900"/>
                    </a:lnTo>
                    <a:lnTo>
                      <a:pt x="766" y="868"/>
                    </a:lnTo>
                    <a:lnTo>
                      <a:pt x="842" y="906"/>
                    </a:lnTo>
                    <a:lnTo>
                      <a:pt x="848" y="966"/>
                    </a:lnTo>
                    <a:lnTo>
                      <a:pt x="884" y="984"/>
                    </a:lnTo>
                    <a:lnTo>
                      <a:pt x="896" y="900"/>
                    </a:lnTo>
                    <a:lnTo>
                      <a:pt x="878" y="858"/>
                    </a:lnTo>
                    <a:lnTo>
                      <a:pt x="998" y="806"/>
                    </a:lnTo>
                    <a:lnTo>
                      <a:pt x="1058" y="750"/>
                    </a:lnTo>
                    <a:lnTo>
                      <a:pt x="1100" y="696"/>
                    </a:lnTo>
                    <a:lnTo>
                      <a:pt x="1130" y="672"/>
                    </a:lnTo>
                    <a:lnTo>
                      <a:pt x="1184" y="678"/>
                    </a:lnTo>
                    <a:lnTo>
                      <a:pt x="1190" y="636"/>
                    </a:lnTo>
                    <a:lnTo>
                      <a:pt x="1280" y="588"/>
                    </a:lnTo>
                    <a:lnTo>
                      <a:pt x="1278" y="636"/>
                    </a:lnTo>
                    <a:lnTo>
                      <a:pt x="1360" y="602"/>
                    </a:lnTo>
                    <a:lnTo>
                      <a:pt x="1322" y="570"/>
                    </a:lnTo>
                    <a:lnTo>
                      <a:pt x="1340" y="538"/>
                    </a:lnTo>
                    <a:lnTo>
                      <a:pt x="1320" y="522"/>
                    </a:lnTo>
                    <a:lnTo>
                      <a:pt x="1286" y="546"/>
                    </a:lnTo>
                    <a:lnTo>
                      <a:pt x="1288" y="512"/>
                    </a:lnTo>
                    <a:lnTo>
                      <a:pt x="1400" y="504"/>
                    </a:lnTo>
                    <a:lnTo>
                      <a:pt x="1490" y="480"/>
                    </a:lnTo>
                    <a:lnTo>
                      <a:pt x="1526" y="456"/>
                    </a:lnTo>
                    <a:lnTo>
                      <a:pt x="1484" y="394"/>
                    </a:lnTo>
                    <a:cubicBezTo>
                      <a:pt x="1474" y="370"/>
                      <a:pt x="1479" y="319"/>
                      <a:pt x="1466" y="310"/>
                    </a:cubicBezTo>
                    <a:cubicBezTo>
                      <a:pt x="1456" y="300"/>
                      <a:pt x="1423" y="343"/>
                      <a:pt x="1406" y="342"/>
                    </a:cubicBezTo>
                    <a:lnTo>
                      <a:pt x="1376" y="312"/>
                    </a:lnTo>
                    <a:lnTo>
                      <a:pt x="1376" y="270"/>
                    </a:lnTo>
                    <a:lnTo>
                      <a:pt x="1328" y="264"/>
                    </a:lnTo>
                    <a:lnTo>
                      <a:pt x="1312" y="252"/>
                    </a:lnTo>
                    <a:lnTo>
                      <a:pt x="1256" y="314"/>
                    </a:lnTo>
                    <a:lnTo>
                      <a:pt x="1222" y="364"/>
                    </a:lnTo>
                    <a:lnTo>
                      <a:pt x="1172" y="402"/>
                    </a:lnTo>
                    <a:lnTo>
                      <a:pt x="1136" y="474"/>
                    </a:lnTo>
                    <a:lnTo>
                      <a:pt x="1110" y="444"/>
                    </a:lnTo>
                    <a:lnTo>
                      <a:pt x="1128" y="394"/>
                    </a:lnTo>
                    <a:lnTo>
                      <a:pt x="1038" y="334"/>
                    </a:lnTo>
                    <a:lnTo>
                      <a:pt x="1022" y="304"/>
                    </a:lnTo>
                    <a:lnTo>
                      <a:pt x="1122" y="226"/>
                    </a:lnTo>
                    <a:lnTo>
                      <a:pt x="1184" y="222"/>
                    </a:lnTo>
                    <a:lnTo>
                      <a:pt x="1212" y="240"/>
                    </a:lnTo>
                    <a:lnTo>
                      <a:pt x="1248" y="220"/>
                    </a:lnTo>
                    <a:lnTo>
                      <a:pt x="1300" y="220"/>
                    </a:lnTo>
                    <a:lnTo>
                      <a:pt x="1266" y="198"/>
                    </a:lnTo>
                    <a:lnTo>
                      <a:pt x="1208" y="196"/>
                    </a:lnTo>
                    <a:lnTo>
                      <a:pt x="1250" y="174"/>
                    </a:lnTo>
                    <a:lnTo>
                      <a:pt x="1328" y="172"/>
                    </a:lnTo>
                    <a:lnTo>
                      <a:pt x="1364" y="132"/>
                    </a:lnTo>
                    <a:cubicBezTo>
                      <a:pt x="1346" y="124"/>
                      <a:pt x="1343" y="119"/>
                      <a:pt x="1324" y="122"/>
                    </a:cubicBezTo>
                    <a:cubicBezTo>
                      <a:pt x="1310" y="124"/>
                      <a:pt x="1294" y="132"/>
                      <a:pt x="1286" y="144"/>
                    </a:cubicBezTo>
                    <a:cubicBezTo>
                      <a:pt x="1282" y="149"/>
                      <a:pt x="1274" y="148"/>
                      <a:pt x="1268" y="150"/>
                    </a:cubicBezTo>
                    <a:cubicBezTo>
                      <a:pt x="1266" y="144"/>
                      <a:pt x="1259" y="138"/>
                      <a:pt x="1262" y="132"/>
                    </a:cubicBezTo>
                    <a:cubicBezTo>
                      <a:pt x="1269" y="118"/>
                      <a:pt x="1303" y="134"/>
                      <a:pt x="1262" y="120"/>
                    </a:cubicBezTo>
                    <a:cubicBezTo>
                      <a:pt x="1221" y="134"/>
                      <a:pt x="1252" y="105"/>
                      <a:pt x="1262" y="90"/>
                    </a:cubicBezTo>
                    <a:cubicBezTo>
                      <a:pt x="1260" y="84"/>
                      <a:pt x="1262" y="75"/>
                      <a:pt x="1256" y="72"/>
                    </a:cubicBezTo>
                    <a:cubicBezTo>
                      <a:pt x="1238" y="63"/>
                      <a:pt x="1202" y="102"/>
                      <a:pt x="1202" y="102"/>
                    </a:cubicBezTo>
                    <a:cubicBezTo>
                      <a:pt x="1198" y="108"/>
                      <a:pt x="1186" y="140"/>
                      <a:pt x="1180" y="144"/>
                    </a:cubicBezTo>
                    <a:cubicBezTo>
                      <a:pt x="1169" y="151"/>
                      <a:pt x="1148" y="122"/>
                      <a:pt x="1148" y="122"/>
                    </a:cubicBezTo>
                    <a:cubicBezTo>
                      <a:pt x="1138" y="123"/>
                      <a:pt x="1121" y="137"/>
                      <a:pt x="1106" y="136"/>
                    </a:cubicBezTo>
                    <a:cubicBezTo>
                      <a:pt x="1091" y="135"/>
                      <a:pt x="1074" y="117"/>
                      <a:pt x="1056" y="116"/>
                    </a:cubicBezTo>
                    <a:cubicBezTo>
                      <a:pt x="1038" y="115"/>
                      <a:pt x="1016" y="131"/>
                      <a:pt x="998" y="132"/>
                    </a:cubicBezTo>
                    <a:cubicBezTo>
                      <a:pt x="997" y="132"/>
                      <a:pt x="956" y="125"/>
                      <a:pt x="950" y="120"/>
                    </a:cubicBezTo>
                    <a:cubicBezTo>
                      <a:pt x="918" y="94"/>
                      <a:pt x="960" y="108"/>
                      <a:pt x="920" y="90"/>
                    </a:cubicBezTo>
                    <a:cubicBezTo>
                      <a:pt x="852" y="60"/>
                      <a:pt x="806" y="58"/>
                      <a:pt x="730" y="54"/>
                    </a:cubicBezTo>
                    <a:cubicBezTo>
                      <a:pt x="656" y="39"/>
                      <a:pt x="625" y="15"/>
                      <a:pt x="550" y="0"/>
                    </a:cubicBezTo>
                    <a:cubicBezTo>
                      <a:pt x="510" y="2"/>
                      <a:pt x="486" y="5"/>
                      <a:pt x="446" y="8"/>
                    </a:cubicBezTo>
                    <a:cubicBezTo>
                      <a:pt x="424" y="9"/>
                      <a:pt x="423" y="14"/>
                      <a:pt x="406" y="18"/>
                    </a:cubicBezTo>
                    <a:cubicBezTo>
                      <a:pt x="389" y="22"/>
                      <a:pt x="353" y="24"/>
                      <a:pt x="344" y="32"/>
                    </a:cubicBezTo>
                    <a:cubicBezTo>
                      <a:pt x="346" y="38"/>
                      <a:pt x="354" y="60"/>
                      <a:pt x="350" y="64"/>
                    </a:cubicBezTo>
                    <a:cubicBezTo>
                      <a:pt x="274" y="50"/>
                      <a:pt x="250" y="81"/>
                      <a:pt x="236" y="82"/>
                    </a:cubicBezTo>
                    <a:cubicBezTo>
                      <a:pt x="278" y="110"/>
                      <a:pt x="270" y="72"/>
                      <a:pt x="290" y="102"/>
                    </a:cubicBezTo>
                    <a:cubicBezTo>
                      <a:pt x="234" y="121"/>
                      <a:pt x="178" y="104"/>
                      <a:pt x="128" y="138"/>
                    </a:cubicBezTo>
                    <a:cubicBezTo>
                      <a:pt x="126" y="144"/>
                      <a:pt x="122" y="150"/>
                      <a:pt x="122" y="156"/>
                    </a:cubicBezTo>
                    <a:cubicBezTo>
                      <a:pt x="122" y="162"/>
                      <a:pt x="132" y="170"/>
                      <a:pt x="128" y="174"/>
                    </a:cubicBezTo>
                    <a:cubicBezTo>
                      <a:pt x="126" y="182"/>
                      <a:pt x="109" y="197"/>
                      <a:pt x="112" y="202"/>
                    </a:cubicBezTo>
                    <a:cubicBezTo>
                      <a:pt x="124" y="206"/>
                      <a:pt x="137" y="195"/>
                      <a:pt x="146" y="204"/>
                    </a:cubicBezTo>
                    <a:cubicBezTo>
                      <a:pt x="151" y="209"/>
                      <a:pt x="135" y="213"/>
                      <a:pt x="128" y="216"/>
                    </a:cubicBezTo>
                    <a:cubicBezTo>
                      <a:pt x="116" y="221"/>
                      <a:pt x="104" y="226"/>
                      <a:pt x="92" y="228"/>
                    </a:cubicBezTo>
                    <a:cubicBezTo>
                      <a:pt x="48" y="237"/>
                      <a:pt x="72" y="233"/>
                      <a:pt x="20" y="240"/>
                    </a:cubicBezTo>
                    <a:cubicBezTo>
                      <a:pt x="0" y="247"/>
                      <a:pt x="2" y="240"/>
                      <a:pt x="2" y="252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1" name="Freeform 5"/>
              <p:cNvSpPr>
                <a:spLocks noChangeArrowheads="1"/>
              </p:cNvSpPr>
              <p:nvPr/>
            </p:nvSpPr>
            <p:spPr bwMode="auto">
              <a:xfrm>
                <a:off x="45" y="261"/>
                <a:ext cx="39" cy="26"/>
              </a:xfrm>
              <a:custGeom>
                <a:avLst/>
                <a:gdLst>
                  <a:gd name="T0" fmla="*/ 6 w 46"/>
                  <a:gd name="T1" fmla="*/ 1 h 38"/>
                  <a:gd name="T2" fmla="*/ 0 w 46"/>
                  <a:gd name="T3" fmla="*/ 2 h 38"/>
                  <a:gd name="T4" fmla="*/ 8 w 46"/>
                  <a:gd name="T5" fmla="*/ 3 h 38"/>
                  <a:gd name="T6" fmla="*/ 17 w 46"/>
                  <a:gd name="T7" fmla="*/ 2 h 38"/>
                  <a:gd name="T8" fmla="*/ 11 w 46"/>
                  <a:gd name="T9" fmla="*/ 0 h 38"/>
                  <a:gd name="T10" fmla="*/ 6 w 46"/>
                  <a:gd name="T11" fmla="*/ 1 h 3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6"/>
                  <a:gd name="T19" fmla="*/ 0 h 38"/>
                  <a:gd name="T20" fmla="*/ 46 w 46"/>
                  <a:gd name="T21" fmla="*/ 38 h 3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6" h="38">
                    <a:moveTo>
                      <a:pt x="16" y="4"/>
                    </a:moveTo>
                    <a:lnTo>
                      <a:pt x="0" y="22"/>
                    </a:lnTo>
                    <a:lnTo>
                      <a:pt x="22" y="38"/>
                    </a:lnTo>
                    <a:lnTo>
                      <a:pt x="46" y="26"/>
                    </a:lnTo>
                    <a:lnTo>
                      <a:pt x="30" y="0"/>
                    </a:lnTo>
                    <a:lnTo>
                      <a:pt x="16" y="4"/>
                    </a:ln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2" name="Freeform 6"/>
              <p:cNvSpPr>
                <a:spLocks noChangeArrowheads="1"/>
              </p:cNvSpPr>
              <p:nvPr/>
            </p:nvSpPr>
            <p:spPr bwMode="auto">
              <a:xfrm>
                <a:off x="398" y="376"/>
                <a:ext cx="45" cy="30"/>
              </a:xfrm>
              <a:custGeom>
                <a:avLst/>
                <a:gdLst>
                  <a:gd name="T0" fmla="*/ 5 w 52"/>
                  <a:gd name="T1" fmla="*/ 0 h 44"/>
                  <a:gd name="T2" fmla="*/ 11 w 52"/>
                  <a:gd name="T3" fmla="*/ 5 h 44"/>
                  <a:gd name="T4" fmla="*/ 17 w 52"/>
                  <a:gd name="T5" fmla="*/ 5 h 44"/>
                  <a:gd name="T6" fmla="*/ 16 w 52"/>
                  <a:gd name="T7" fmla="*/ 1 h 44"/>
                  <a:gd name="T8" fmla="*/ 11 w 52"/>
                  <a:gd name="T9" fmla="*/ 1 h 44"/>
                  <a:gd name="T10" fmla="*/ 5 w 52"/>
                  <a:gd name="T11" fmla="*/ 0 h 4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"/>
                  <a:gd name="T19" fmla="*/ 0 h 44"/>
                  <a:gd name="T20" fmla="*/ 52 w 52"/>
                  <a:gd name="T21" fmla="*/ 44 h 4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" h="44">
                    <a:moveTo>
                      <a:pt x="12" y="0"/>
                    </a:moveTo>
                    <a:cubicBezTo>
                      <a:pt x="16" y="14"/>
                      <a:pt x="18" y="32"/>
                      <a:pt x="26" y="44"/>
                    </a:cubicBezTo>
                    <a:cubicBezTo>
                      <a:pt x="31" y="43"/>
                      <a:pt x="37" y="44"/>
                      <a:pt x="42" y="42"/>
                    </a:cubicBezTo>
                    <a:cubicBezTo>
                      <a:pt x="52" y="38"/>
                      <a:pt x="48" y="19"/>
                      <a:pt x="38" y="16"/>
                    </a:cubicBezTo>
                    <a:cubicBezTo>
                      <a:pt x="33" y="9"/>
                      <a:pt x="34" y="5"/>
                      <a:pt x="26" y="2"/>
                    </a:cubicBezTo>
                    <a:cubicBezTo>
                      <a:pt x="4" y="4"/>
                      <a:pt x="0" y="8"/>
                      <a:pt x="12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3" name="Freeform 7"/>
              <p:cNvSpPr>
                <a:spLocks noChangeArrowheads="1"/>
              </p:cNvSpPr>
              <p:nvPr/>
            </p:nvSpPr>
            <p:spPr bwMode="auto">
              <a:xfrm>
                <a:off x="1297" y="428"/>
                <a:ext cx="113" cy="69"/>
              </a:xfrm>
              <a:custGeom>
                <a:avLst/>
                <a:gdLst>
                  <a:gd name="T0" fmla="*/ 40 w 131"/>
                  <a:gd name="T1" fmla="*/ 0 h 98"/>
                  <a:gd name="T2" fmla="*/ 33 w 131"/>
                  <a:gd name="T3" fmla="*/ 1 h 98"/>
                  <a:gd name="T4" fmla="*/ 22 w 131"/>
                  <a:gd name="T5" fmla="*/ 3 h 98"/>
                  <a:gd name="T6" fmla="*/ 16 w 131"/>
                  <a:gd name="T7" fmla="*/ 5 h 98"/>
                  <a:gd name="T8" fmla="*/ 9 w 131"/>
                  <a:gd name="T9" fmla="*/ 6 h 98"/>
                  <a:gd name="T10" fmla="*/ 26 w 131"/>
                  <a:gd name="T11" fmla="*/ 10 h 98"/>
                  <a:gd name="T12" fmla="*/ 33 w 131"/>
                  <a:gd name="T13" fmla="*/ 11 h 98"/>
                  <a:gd name="T14" fmla="*/ 35 w 131"/>
                  <a:gd name="T15" fmla="*/ 11 h 98"/>
                  <a:gd name="T16" fmla="*/ 36 w 131"/>
                  <a:gd name="T17" fmla="*/ 11 h 98"/>
                  <a:gd name="T18" fmla="*/ 40 w 131"/>
                  <a:gd name="T19" fmla="*/ 13 h 98"/>
                  <a:gd name="T20" fmla="*/ 50 w 131"/>
                  <a:gd name="T21" fmla="*/ 11 h 98"/>
                  <a:gd name="T22" fmla="*/ 53 w 131"/>
                  <a:gd name="T23" fmla="*/ 9 h 98"/>
                  <a:gd name="T24" fmla="*/ 41 w 131"/>
                  <a:gd name="T25" fmla="*/ 5 h 98"/>
                  <a:gd name="T26" fmla="*/ 47 w 131"/>
                  <a:gd name="T27" fmla="*/ 3 h 98"/>
                  <a:gd name="T28" fmla="*/ 46 w 131"/>
                  <a:gd name="T29" fmla="*/ 1 h 98"/>
                  <a:gd name="T30" fmla="*/ 40 w 131"/>
                  <a:gd name="T31" fmla="*/ 0 h 9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1"/>
                  <a:gd name="T49" fmla="*/ 0 h 98"/>
                  <a:gd name="T50" fmla="*/ 131 w 131"/>
                  <a:gd name="T51" fmla="*/ 98 h 9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1" h="98">
                    <a:moveTo>
                      <a:pt x="97" y="0"/>
                    </a:moveTo>
                    <a:cubicBezTo>
                      <a:pt x="83" y="5"/>
                      <a:pt x="89" y="2"/>
                      <a:pt x="79" y="8"/>
                    </a:cubicBezTo>
                    <a:cubicBezTo>
                      <a:pt x="76" y="18"/>
                      <a:pt x="62" y="18"/>
                      <a:pt x="53" y="24"/>
                    </a:cubicBezTo>
                    <a:cubicBezTo>
                      <a:pt x="49" y="29"/>
                      <a:pt x="44" y="36"/>
                      <a:pt x="39" y="40"/>
                    </a:cubicBezTo>
                    <a:cubicBezTo>
                      <a:pt x="34" y="45"/>
                      <a:pt x="21" y="52"/>
                      <a:pt x="21" y="52"/>
                    </a:cubicBezTo>
                    <a:cubicBezTo>
                      <a:pt x="0" y="84"/>
                      <a:pt x="41" y="75"/>
                      <a:pt x="63" y="82"/>
                    </a:cubicBezTo>
                    <a:cubicBezTo>
                      <a:pt x="68" y="89"/>
                      <a:pt x="71" y="91"/>
                      <a:pt x="79" y="94"/>
                    </a:cubicBezTo>
                    <a:cubicBezTo>
                      <a:pt x="81" y="93"/>
                      <a:pt x="83" y="93"/>
                      <a:pt x="85" y="92"/>
                    </a:cubicBezTo>
                    <a:cubicBezTo>
                      <a:pt x="87" y="90"/>
                      <a:pt x="87" y="85"/>
                      <a:pt x="89" y="86"/>
                    </a:cubicBezTo>
                    <a:cubicBezTo>
                      <a:pt x="93" y="88"/>
                      <a:pt x="97" y="98"/>
                      <a:pt x="97" y="98"/>
                    </a:cubicBezTo>
                    <a:cubicBezTo>
                      <a:pt x="112" y="95"/>
                      <a:pt x="111" y="90"/>
                      <a:pt x="123" y="86"/>
                    </a:cubicBezTo>
                    <a:cubicBezTo>
                      <a:pt x="124" y="82"/>
                      <a:pt x="128" y="78"/>
                      <a:pt x="129" y="74"/>
                    </a:cubicBezTo>
                    <a:cubicBezTo>
                      <a:pt x="131" y="61"/>
                      <a:pt x="108" y="47"/>
                      <a:pt x="101" y="40"/>
                    </a:cubicBezTo>
                    <a:cubicBezTo>
                      <a:pt x="103" y="33"/>
                      <a:pt x="115" y="24"/>
                      <a:pt x="115" y="24"/>
                    </a:cubicBezTo>
                    <a:cubicBezTo>
                      <a:pt x="121" y="15"/>
                      <a:pt x="124" y="8"/>
                      <a:pt x="111" y="4"/>
                    </a:cubicBezTo>
                    <a:cubicBezTo>
                      <a:pt x="101" y="7"/>
                      <a:pt x="97" y="13"/>
                      <a:pt x="97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4" name="Freeform 8"/>
              <p:cNvSpPr>
                <a:spLocks noChangeArrowheads="1"/>
              </p:cNvSpPr>
              <p:nvPr/>
            </p:nvSpPr>
            <p:spPr bwMode="auto">
              <a:xfrm>
                <a:off x="752" y="787"/>
                <a:ext cx="182" cy="79"/>
              </a:xfrm>
              <a:custGeom>
                <a:avLst/>
                <a:gdLst>
                  <a:gd name="T0" fmla="*/ 18 w 212"/>
                  <a:gd name="T1" fmla="*/ 1 h 112"/>
                  <a:gd name="T2" fmla="*/ 7 w 212"/>
                  <a:gd name="T3" fmla="*/ 1 h 112"/>
                  <a:gd name="T4" fmla="*/ 3 w 212"/>
                  <a:gd name="T5" fmla="*/ 2 h 112"/>
                  <a:gd name="T6" fmla="*/ 9 w 212"/>
                  <a:gd name="T7" fmla="*/ 6 h 112"/>
                  <a:gd name="T8" fmla="*/ 21 w 212"/>
                  <a:gd name="T9" fmla="*/ 6 h 112"/>
                  <a:gd name="T10" fmla="*/ 38 w 212"/>
                  <a:gd name="T11" fmla="*/ 6 h 112"/>
                  <a:gd name="T12" fmla="*/ 45 w 212"/>
                  <a:gd name="T13" fmla="*/ 8 h 112"/>
                  <a:gd name="T14" fmla="*/ 53 w 212"/>
                  <a:gd name="T15" fmla="*/ 11 h 112"/>
                  <a:gd name="T16" fmla="*/ 56 w 212"/>
                  <a:gd name="T17" fmla="*/ 14 h 112"/>
                  <a:gd name="T18" fmla="*/ 64 w 212"/>
                  <a:gd name="T19" fmla="*/ 13 h 112"/>
                  <a:gd name="T20" fmla="*/ 67 w 212"/>
                  <a:gd name="T21" fmla="*/ 12 h 112"/>
                  <a:gd name="T22" fmla="*/ 75 w 212"/>
                  <a:gd name="T23" fmla="*/ 13 h 112"/>
                  <a:gd name="T24" fmla="*/ 78 w 212"/>
                  <a:gd name="T25" fmla="*/ 10 h 112"/>
                  <a:gd name="T26" fmla="*/ 60 w 212"/>
                  <a:gd name="T27" fmla="*/ 6 h 112"/>
                  <a:gd name="T28" fmla="*/ 42 w 212"/>
                  <a:gd name="T29" fmla="*/ 3 h 112"/>
                  <a:gd name="T30" fmla="*/ 21 w 212"/>
                  <a:gd name="T31" fmla="*/ 3 h 112"/>
                  <a:gd name="T32" fmla="*/ 18 w 212"/>
                  <a:gd name="T33" fmla="*/ 1 h 11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12"/>
                  <a:gd name="T52" fmla="*/ 0 h 112"/>
                  <a:gd name="T53" fmla="*/ 212 w 212"/>
                  <a:gd name="T54" fmla="*/ 112 h 11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12" h="112">
                    <a:moveTo>
                      <a:pt x="47" y="12"/>
                    </a:moveTo>
                    <a:cubicBezTo>
                      <a:pt x="39" y="0"/>
                      <a:pt x="28" y="7"/>
                      <a:pt x="17" y="12"/>
                    </a:cubicBezTo>
                    <a:cubicBezTo>
                      <a:pt x="13" y="14"/>
                      <a:pt x="5" y="16"/>
                      <a:pt x="5" y="16"/>
                    </a:cubicBezTo>
                    <a:cubicBezTo>
                      <a:pt x="0" y="31"/>
                      <a:pt x="10" y="48"/>
                      <a:pt x="25" y="52"/>
                    </a:cubicBezTo>
                    <a:cubicBezTo>
                      <a:pt x="37" y="50"/>
                      <a:pt x="41" y="47"/>
                      <a:pt x="51" y="44"/>
                    </a:cubicBezTo>
                    <a:cubicBezTo>
                      <a:pt x="65" y="53"/>
                      <a:pt x="76" y="53"/>
                      <a:pt x="93" y="54"/>
                    </a:cubicBezTo>
                    <a:cubicBezTo>
                      <a:pt x="99" y="56"/>
                      <a:pt x="111" y="60"/>
                      <a:pt x="111" y="60"/>
                    </a:cubicBezTo>
                    <a:cubicBezTo>
                      <a:pt x="120" y="69"/>
                      <a:pt x="129" y="75"/>
                      <a:pt x="133" y="88"/>
                    </a:cubicBezTo>
                    <a:cubicBezTo>
                      <a:pt x="125" y="100"/>
                      <a:pt x="126" y="107"/>
                      <a:pt x="141" y="112"/>
                    </a:cubicBezTo>
                    <a:cubicBezTo>
                      <a:pt x="145" y="106"/>
                      <a:pt x="150" y="103"/>
                      <a:pt x="157" y="100"/>
                    </a:cubicBezTo>
                    <a:cubicBezTo>
                      <a:pt x="161" y="98"/>
                      <a:pt x="169" y="96"/>
                      <a:pt x="169" y="96"/>
                    </a:cubicBezTo>
                    <a:cubicBezTo>
                      <a:pt x="175" y="98"/>
                      <a:pt x="187" y="102"/>
                      <a:pt x="187" y="102"/>
                    </a:cubicBezTo>
                    <a:cubicBezTo>
                      <a:pt x="203" y="100"/>
                      <a:pt x="212" y="94"/>
                      <a:pt x="195" y="80"/>
                    </a:cubicBezTo>
                    <a:cubicBezTo>
                      <a:pt x="183" y="70"/>
                      <a:pt x="165" y="66"/>
                      <a:pt x="153" y="54"/>
                    </a:cubicBezTo>
                    <a:cubicBezTo>
                      <a:pt x="141" y="42"/>
                      <a:pt x="122" y="26"/>
                      <a:pt x="105" y="20"/>
                    </a:cubicBezTo>
                    <a:cubicBezTo>
                      <a:pt x="85" y="21"/>
                      <a:pt x="71" y="20"/>
                      <a:pt x="53" y="26"/>
                    </a:cubicBezTo>
                    <a:cubicBezTo>
                      <a:pt x="47" y="24"/>
                      <a:pt x="33" y="12"/>
                      <a:pt x="47" y="12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5" name="Freeform 9"/>
              <p:cNvSpPr>
                <a:spLocks noChangeArrowheads="1"/>
              </p:cNvSpPr>
              <p:nvPr/>
            </p:nvSpPr>
            <p:spPr bwMode="auto">
              <a:xfrm>
                <a:off x="902" y="847"/>
                <a:ext cx="114" cy="38"/>
              </a:xfrm>
              <a:custGeom>
                <a:avLst/>
                <a:gdLst>
                  <a:gd name="T0" fmla="*/ 23 w 133"/>
                  <a:gd name="T1" fmla="*/ 0 h 54"/>
                  <a:gd name="T2" fmla="*/ 17 w 133"/>
                  <a:gd name="T3" fmla="*/ 1 h 54"/>
                  <a:gd name="T4" fmla="*/ 13 w 133"/>
                  <a:gd name="T5" fmla="*/ 4 h 54"/>
                  <a:gd name="T6" fmla="*/ 6 w 133"/>
                  <a:gd name="T7" fmla="*/ 4 h 54"/>
                  <a:gd name="T8" fmla="*/ 3 w 133"/>
                  <a:gd name="T9" fmla="*/ 6 h 54"/>
                  <a:gd name="T10" fmla="*/ 5 w 133"/>
                  <a:gd name="T11" fmla="*/ 6 h 54"/>
                  <a:gd name="T12" fmla="*/ 53 w 133"/>
                  <a:gd name="T13" fmla="*/ 4 h 54"/>
                  <a:gd name="T14" fmla="*/ 49 w 133"/>
                  <a:gd name="T15" fmla="*/ 2 h 54"/>
                  <a:gd name="T16" fmla="*/ 42 w 133"/>
                  <a:gd name="T17" fmla="*/ 1 h 54"/>
                  <a:gd name="T18" fmla="*/ 40 w 133"/>
                  <a:gd name="T19" fmla="*/ 3 h 54"/>
                  <a:gd name="T20" fmla="*/ 35 w 133"/>
                  <a:gd name="T21" fmla="*/ 2 h 54"/>
                  <a:gd name="T22" fmla="*/ 27 w 133"/>
                  <a:gd name="T23" fmla="*/ 2 h 54"/>
                  <a:gd name="T24" fmla="*/ 23 w 133"/>
                  <a:gd name="T25" fmla="*/ 0 h 5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33"/>
                  <a:gd name="T40" fmla="*/ 0 h 54"/>
                  <a:gd name="T41" fmla="*/ 133 w 133"/>
                  <a:gd name="T42" fmla="*/ 54 h 5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33" h="54">
                    <a:moveTo>
                      <a:pt x="57" y="0"/>
                    </a:moveTo>
                    <a:cubicBezTo>
                      <a:pt x="53" y="3"/>
                      <a:pt x="46" y="2"/>
                      <a:pt x="43" y="6"/>
                    </a:cubicBezTo>
                    <a:cubicBezTo>
                      <a:pt x="36" y="14"/>
                      <a:pt x="43" y="26"/>
                      <a:pt x="31" y="30"/>
                    </a:cubicBezTo>
                    <a:cubicBezTo>
                      <a:pt x="26" y="32"/>
                      <a:pt x="20" y="31"/>
                      <a:pt x="15" y="34"/>
                    </a:cubicBezTo>
                    <a:cubicBezTo>
                      <a:pt x="11" y="36"/>
                      <a:pt x="3" y="42"/>
                      <a:pt x="3" y="42"/>
                    </a:cubicBezTo>
                    <a:cubicBezTo>
                      <a:pt x="0" y="51"/>
                      <a:pt x="5" y="51"/>
                      <a:pt x="13" y="54"/>
                    </a:cubicBezTo>
                    <a:cubicBezTo>
                      <a:pt x="51" y="51"/>
                      <a:pt x="97" y="46"/>
                      <a:pt x="133" y="34"/>
                    </a:cubicBezTo>
                    <a:cubicBezTo>
                      <a:pt x="129" y="28"/>
                      <a:pt x="128" y="21"/>
                      <a:pt x="123" y="16"/>
                    </a:cubicBezTo>
                    <a:cubicBezTo>
                      <a:pt x="118" y="11"/>
                      <a:pt x="105" y="8"/>
                      <a:pt x="105" y="8"/>
                    </a:cubicBezTo>
                    <a:cubicBezTo>
                      <a:pt x="84" y="13"/>
                      <a:pt x="106" y="19"/>
                      <a:pt x="101" y="24"/>
                    </a:cubicBezTo>
                    <a:cubicBezTo>
                      <a:pt x="99" y="26"/>
                      <a:pt x="89" y="18"/>
                      <a:pt x="89" y="18"/>
                    </a:cubicBezTo>
                    <a:cubicBezTo>
                      <a:pt x="83" y="15"/>
                      <a:pt x="73" y="15"/>
                      <a:pt x="67" y="14"/>
                    </a:cubicBezTo>
                    <a:cubicBezTo>
                      <a:pt x="58" y="8"/>
                      <a:pt x="62" y="12"/>
                      <a:pt x="57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6" name="Freeform 10"/>
              <p:cNvSpPr>
                <a:spLocks noChangeArrowheads="1"/>
              </p:cNvSpPr>
              <p:nvPr/>
            </p:nvSpPr>
            <p:spPr bwMode="auto">
              <a:xfrm>
                <a:off x="1023" y="871"/>
                <a:ext cx="43" cy="17"/>
              </a:xfrm>
              <a:custGeom>
                <a:avLst/>
                <a:gdLst>
                  <a:gd name="T0" fmla="*/ 5 w 51"/>
                  <a:gd name="T1" fmla="*/ 0 h 24"/>
                  <a:gd name="T2" fmla="*/ 3 w 51"/>
                  <a:gd name="T3" fmla="*/ 2 h 24"/>
                  <a:gd name="T4" fmla="*/ 9 w 51"/>
                  <a:gd name="T5" fmla="*/ 3 h 24"/>
                  <a:gd name="T6" fmla="*/ 12 w 51"/>
                  <a:gd name="T7" fmla="*/ 1 h 24"/>
                  <a:gd name="T8" fmla="*/ 5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7" name="Freeform 11"/>
              <p:cNvSpPr>
                <a:spLocks noChangeArrowheads="1"/>
              </p:cNvSpPr>
              <p:nvPr/>
            </p:nvSpPr>
            <p:spPr bwMode="auto">
              <a:xfrm>
                <a:off x="1087" y="874"/>
                <a:ext cx="14" cy="24"/>
              </a:xfrm>
              <a:custGeom>
                <a:avLst/>
                <a:gdLst>
                  <a:gd name="T0" fmla="*/ 7 w 16"/>
                  <a:gd name="T1" fmla="*/ 0 h 34"/>
                  <a:gd name="T2" fmla="*/ 0 w 16"/>
                  <a:gd name="T3" fmla="*/ 2 h 34"/>
                  <a:gd name="T4" fmla="*/ 8 w 16"/>
                  <a:gd name="T5" fmla="*/ 4 h 34"/>
                  <a:gd name="T6" fmla="*/ 6 w 16"/>
                  <a:gd name="T7" fmla="*/ 2 h 34"/>
                  <a:gd name="T8" fmla="*/ 8 w 16"/>
                  <a:gd name="T9" fmla="*/ 1 h 34"/>
                  <a:gd name="T10" fmla="*/ 7 w 16"/>
                  <a:gd name="T11" fmla="*/ 0 h 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"/>
                  <a:gd name="T19" fmla="*/ 0 h 34"/>
                  <a:gd name="T20" fmla="*/ 16 w 16"/>
                  <a:gd name="T21" fmla="*/ 34 h 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" h="34">
                    <a:moveTo>
                      <a:pt x="14" y="0"/>
                    </a:moveTo>
                    <a:cubicBezTo>
                      <a:pt x="5" y="3"/>
                      <a:pt x="2" y="4"/>
                      <a:pt x="0" y="14"/>
                    </a:cubicBezTo>
                    <a:cubicBezTo>
                      <a:pt x="3" y="26"/>
                      <a:pt x="4" y="30"/>
                      <a:pt x="16" y="34"/>
                    </a:cubicBezTo>
                    <a:cubicBezTo>
                      <a:pt x="15" y="29"/>
                      <a:pt x="11" y="23"/>
                      <a:pt x="12" y="18"/>
                    </a:cubicBezTo>
                    <a:cubicBezTo>
                      <a:pt x="12" y="14"/>
                      <a:pt x="16" y="6"/>
                      <a:pt x="16" y="6"/>
                    </a:cubicBezTo>
                    <a:cubicBezTo>
                      <a:pt x="9" y="1"/>
                      <a:pt x="8" y="3"/>
                      <a:pt x="14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8" name="Freeform 12"/>
              <p:cNvSpPr>
                <a:spLocks noChangeArrowheads="1"/>
              </p:cNvSpPr>
              <p:nvPr/>
            </p:nvSpPr>
            <p:spPr bwMode="auto">
              <a:xfrm>
                <a:off x="876" y="83"/>
                <a:ext cx="207" cy="82"/>
              </a:xfrm>
              <a:custGeom>
                <a:avLst/>
                <a:gdLst>
                  <a:gd name="T0" fmla="*/ 26 w 240"/>
                  <a:gd name="T1" fmla="*/ 1 h 117"/>
                  <a:gd name="T2" fmla="*/ 10 w 240"/>
                  <a:gd name="T3" fmla="*/ 4 h 117"/>
                  <a:gd name="T4" fmla="*/ 3 w 240"/>
                  <a:gd name="T5" fmla="*/ 4 h 117"/>
                  <a:gd name="T6" fmla="*/ 0 w 240"/>
                  <a:gd name="T7" fmla="*/ 4 h 117"/>
                  <a:gd name="T8" fmla="*/ 10 w 240"/>
                  <a:gd name="T9" fmla="*/ 7 h 117"/>
                  <a:gd name="T10" fmla="*/ 16 w 240"/>
                  <a:gd name="T11" fmla="*/ 8 h 117"/>
                  <a:gd name="T12" fmla="*/ 28 w 240"/>
                  <a:gd name="T13" fmla="*/ 6 h 117"/>
                  <a:gd name="T14" fmla="*/ 34 w 240"/>
                  <a:gd name="T15" fmla="*/ 6 h 117"/>
                  <a:gd name="T16" fmla="*/ 35 w 240"/>
                  <a:gd name="T17" fmla="*/ 6 h 117"/>
                  <a:gd name="T18" fmla="*/ 26 w 240"/>
                  <a:gd name="T19" fmla="*/ 8 h 117"/>
                  <a:gd name="T20" fmla="*/ 30 w 240"/>
                  <a:gd name="T21" fmla="*/ 9 h 117"/>
                  <a:gd name="T22" fmla="*/ 16 w 240"/>
                  <a:gd name="T23" fmla="*/ 11 h 117"/>
                  <a:gd name="T24" fmla="*/ 29 w 240"/>
                  <a:gd name="T25" fmla="*/ 13 h 117"/>
                  <a:gd name="T26" fmla="*/ 35 w 240"/>
                  <a:gd name="T27" fmla="*/ 13 h 117"/>
                  <a:gd name="T28" fmla="*/ 49 w 240"/>
                  <a:gd name="T29" fmla="*/ 13 h 117"/>
                  <a:gd name="T30" fmla="*/ 62 w 240"/>
                  <a:gd name="T31" fmla="*/ 13 h 117"/>
                  <a:gd name="T32" fmla="*/ 69 w 240"/>
                  <a:gd name="T33" fmla="*/ 14 h 117"/>
                  <a:gd name="T34" fmla="*/ 84 w 240"/>
                  <a:gd name="T35" fmla="*/ 13 h 117"/>
                  <a:gd name="T36" fmla="*/ 91 w 240"/>
                  <a:gd name="T37" fmla="*/ 13 h 117"/>
                  <a:gd name="T38" fmla="*/ 91 w 240"/>
                  <a:gd name="T39" fmla="*/ 9 h 117"/>
                  <a:gd name="T40" fmla="*/ 96 w 240"/>
                  <a:gd name="T41" fmla="*/ 8 h 117"/>
                  <a:gd name="T42" fmla="*/ 98 w 240"/>
                  <a:gd name="T43" fmla="*/ 6 h 117"/>
                  <a:gd name="T44" fmla="*/ 86 w 240"/>
                  <a:gd name="T45" fmla="*/ 7 h 117"/>
                  <a:gd name="T46" fmla="*/ 83 w 240"/>
                  <a:gd name="T47" fmla="*/ 6 h 117"/>
                  <a:gd name="T48" fmla="*/ 71 w 240"/>
                  <a:gd name="T49" fmla="*/ 6 h 117"/>
                  <a:gd name="T50" fmla="*/ 55 w 240"/>
                  <a:gd name="T51" fmla="*/ 1 h 117"/>
                  <a:gd name="T52" fmla="*/ 39 w 240"/>
                  <a:gd name="T53" fmla="*/ 1 h 117"/>
                  <a:gd name="T54" fmla="*/ 35 w 240"/>
                  <a:gd name="T55" fmla="*/ 1 h 117"/>
                  <a:gd name="T56" fmla="*/ 26 w 240"/>
                  <a:gd name="T57" fmla="*/ 1 h 117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40"/>
                  <a:gd name="T88" fmla="*/ 0 h 117"/>
                  <a:gd name="T89" fmla="*/ 240 w 240"/>
                  <a:gd name="T90" fmla="*/ 117 h 117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40" h="117">
                    <a:moveTo>
                      <a:pt x="64" y="1"/>
                    </a:moveTo>
                    <a:cubicBezTo>
                      <a:pt x="57" y="21"/>
                      <a:pt x="44" y="24"/>
                      <a:pt x="24" y="31"/>
                    </a:cubicBezTo>
                    <a:cubicBezTo>
                      <a:pt x="18" y="33"/>
                      <a:pt x="12" y="35"/>
                      <a:pt x="6" y="37"/>
                    </a:cubicBezTo>
                    <a:cubicBezTo>
                      <a:pt x="4" y="38"/>
                      <a:pt x="0" y="39"/>
                      <a:pt x="0" y="39"/>
                    </a:cubicBezTo>
                    <a:cubicBezTo>
                      <a:pt x="3" y="55"/>
                      <a:pt x="12" y="54"/>
                      <a:pt x="26" y="59"/>
                    </a:cubicBezTo>
                    <a:cubicBezTo>
                      <a:pt x="30" y="60"/>
                      <a:pt x="38" y="63"/>
                      <a:pt x="38" y="63"/>
                    </a:cubicBezTo>
                    <a:cubicBezTo>
                      <a:pt x="50" y="59"/>
                      <a:pt x="57" y="54"/>
                      <a:pt x="68" y="47"/>
                    </a:cubicBezTo>
                    <a:cubicBezTo>
                      <a:pt x="72" y="45"/>
                      <a:pt x="80" y="43"/>
                      <a:pt x="80" y="43"/>
                    </a:cubicBezTo>
                    <a:cubicBezTo>
                      <a:pt x="82" y="46"/>
                      <a:pt x="88" y="51"/>
                      <a:pt x="82" y="55"/>
                    </a:cubicBezTo>
                    <a:cubicBezTo>
                      <a:pt x="77" y="59"/>
                      <a:pt x="64" y="61"/>
                      <a:pt x="64" y="61"/>
                    </a:cubicBezTo>
                    <a:cubicBezTo>
                      <a:pt x="58" y="70"/>
                      <a:pt x="63" y="70"/>
                      <a:pt x="72" y="73"/>
                    </a:cubicBezTo>
                    <a:cubicBezTo>
                      <a:pt x="77" y="88"/>
                      <a:pt x="50" y="86"/>
                      <a:pt x="40" y="87"/>
                    </a:cubicBezTo>
                    <a:cubicBezTo>
                      <a:pt x="47" y="94"/>
                      <a:pt x="60" y="106"/>
                      <a:pt x="70" y="109"/>
                    </a:cubicBezTo>
                    <a:cubicBezTo>
                      <a:pt x="74" y="110"/>
                      <a:pt x="82" y="113"/>
                      <a:pt x="82" y="113"/>
                    </a:cubicBezTo>
                    <a:cubicBezTo>
                      <a:pt x="99" y="111"/>
                      <a:pt x="104" y="108"/>
                      <a:pt x="118" y="103"/>
                    </a:cubicBezTo>
                    <a:cubicBezTo>
                      <a:pt x="129" y="104"/>
                      <a:pt x="140" y="103"/>
                      <a:pt x="150" y="105"/>
                    </a:cubicBezTo>
                    <a:cubicBezTo>
                      <a:pt x="157" y="107"/>
                      <a:pt x="168" y="117"/>
                      <a:pt x="168" y="117"/>
                    </a:cubicBezTo>
                    <a:cubicBezTo>
                      <a:pt x="193" y="115"/>
                      <a:pt x="188" y="116"/>
                      <a:pt x="204" y="109"/>
                    </a:cubicBezTo>
                    <a:cubicBezTo>
                      <a:pt x="210" y="106"/>
                      <a:pt x="224" y="103"/>
                      <a:pt x="224" y="103"/>
                    </a:cubicBezTo>
                    <a:cubicBezTo>
                      <a:pt x="223" y="98"/>
                      <a:pt x="217" y="82"/>
                      <a:pt x="222" y="77"/>
                    </a:cubicBezTo>
                    <a:cubicBezTo>
                      <a:pt x="225" y="73"/>
                      <a:pt x="234" y="69"/>
                      <a:pt x="234" y="69"/>
                    </a:cubicBezTo>
                    <a:cubicBezTo>
                      <a:pt x="237" y="59"/>
                      <a:pt x="240" y="59"/>
                      <a:pt x="238" y="47"/>
                    </a:cubicBezTo>
                    <a:cubicBezTo>
                      <a:pt x="228" y="49"/>
                      <a:pt x="219" y="51"/>
                      <a:pt x="210" y="57"/>
                    </a:cubicBezTo>
                    <a:cubicBezTo>
                      <a:pt x="201" y="71"/>
                      <a:pt x="201" y="50"/>
                      <a:pt x="200" y="43"/>
                    </a:cubicBezTo>
                    <a:cubicBezTo>
                      <a:pt x="189" y="45"/>
                      <a:pt x="182" y="48"/>
                      <a:pt x="172" y="45"/>
                    </a:cubicBezTo>
                    <a:cubicBezTo>
                      <a:pt x="161" y="34"/>
                      <a:pt x="148" y="14"/>
                      <a:pt x="134" y="9"/>
                    </a:cubicBezTo>
                    <a:cubicBezTo>
                      <a:pt x="119" y="11"/>
                      <a:pt x="108" y="13"/>
                      <a:pt x="94" y="11"/>
                    </a:cubicBezTo>
                    <a:cubicBezTo>
                      <a:pt x="92" y="9"/>
                      <a:pt x="85" y="2"/>
                      <a:pt x="82" y="1"/>
                    </a:cubicBezTo>
                    <a:cubicBezTo>
                      <a:pt x="74" y="0"/>
                      <a:pt x="72" y="9"/>
                      <a:pt x="64" y="1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9" name="Freeform 13"/>
              <p:cNvSpPr>
                <a:spLocks noChangeArrowheads="1"/>
              </p:cNvSpPr>
              <p:nvPr/>
            </p:nvSpPr>
            <p:spPr bwMode="auto">
              <a:xfrm>
                <a:off x="968" y="45"/>
                <a:ext cx="168" cy="56"/>
              </a:xfrm>
              <a:custGeom>
                <a:avLst/>
                <a:gdLst>
                  <a:gd name="T0" fmla="*/ 42 w 194"/>
                  <a:gd name="T1" fmla="*/ 1 h 80"/>
                  <a:gd name="T2" fmla="*/ 6 w 194"/>
                  <a:gd name="T3" fmla="*/ 3 h 80"/>
                  <a:gd name="T4" fmla="*/ 3 w 194"/>
                  <a:gd name="T5" fmla="*/ 4 h 80"/>
                  <a:gd name="T6" fmla="*/ 23 w 194"/>
                  <a:gd name="T7" fmla="*/ 6 h 80"/>
                  <a:gd name="T8" fmla="*/ 56 w 194"/>
                  <a:gd name="T9" fmla="*/ 9 h 80"/>
                  <a:gd name="T10" fmla="*/ 74 w 194"/>
                  <a:gd name="T11" fmla="*/ 8 h 80"/>
                  <a:gd name="T12" fmla="*/ 79 w 194"/>
                  <a:gd name="T13" fmla="*/ 8 h 80"/>
                  <a:gd name="T14" fmla="*/ 74 w 194"/>
                  <a:gd name="T15" fmla="*/ 6 h 80"/>
                  <a:gd name="T16" fmla="*/ 69 w 194"/>
                  <a:gd name="T17" fmla="*/ 4 h 80"/>
                  <a:gd name="T18" fmla="*/ 55 w 194"/>
                  <a:gd name="T19" fmla="*/ 3 h 80"/>
                  <a:gd name="T20" fmla="*/ 42 w 194"/>
                  <a:gd name="T21" fmla="*/ 1 h 8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94"/>
                  <a:gd name="T34" fmla="*/ 0 h 80"/>
                  <a:gd name="T35" fmla="*/ 194 w 194"/>
                  <a:gd name="T36" fmla="*/ 80 h 8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94" h="80">
                    <a:moveTo>
                      <a:pt x="97" y="10"/>
                    </a:moveTo>
                    <a:cubicBezTo>
                      <a:pt x="70" y="19"/>
                      <a:pt x="42" y="22"/>
                      <a:pt x="13" y="24"/>
                    </a:cubicBezTo>
                    <a:cubicBezTo>
                      <a:pt x="9" y="25"/>
                      <a:pt x="0" y="26"/>
                      <a:pt x="9" y="34"/>
                    </a:cubicBezTo>
                    <a:cubicBezTo>
                      <a:pt x="21" y="44"/>
                      <a:pt x="43" y="43"/>
                      <a:pt x="57" y="52"/>
                    </a:cubicBezTo>
                    <a:cubicBezTo>
                      <a:pt x="75" y="80"/>
                      <a:pt x="104" y="73"/>
                      <a:pt x="135" y="74"/>
                    </a:cubicBezTo>
                    <a:cubicBezTo>
                      <a:pt x="153" y="73"/>
                      <a:pt x="159" y="73"/>
                      <a:pt x="175" y="68"/>
                    </a:cubicBezTo>
                    <a:cubicBezTo>
                      <a:pt x="179" y="67"/>
                      <a:pt x="187" y="64"/>
                      <a:pt x="187" y="64"/>
                    </a:cubicBezTo>
                    <a:cubicBezTo>
                      <a:pt x="194" y="53"/>
                      <a:pt x="184" y="49"/>
                      <a:pt x="175" y="44"/>
                    </a:cubicBezTo>
                    <a:cubicBezTo>
                      <a:pt x="171" y="42"/>
                      <a:pt x="163" y="36"/>
                      <a:pt x="163" y="36"/>
                    </a:cubicBezTo>
                    <a:cubicBezTo>
                      <a:pt x="140" y="41"/>
                      <a:pt x="147" y="38"/>
                      <a:pt x="129" y="26"/>
                    </a:cubicBezTo>
                    <a:cubicBezTo>
                      <a:pt x="123" y="17"/>
                      <a:pt x="107" y="0"/>
                      <a:pt x="97" y="1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0" name="Freeform 14"/>
              <p:cNvSpPr>
                <a:spLocks noChangeArrowheads="1"/>
              </p:cNvSpPr>
              <p:nvPr/>
            </p:nvSpPr>
            <p:spPr bwMode="auto">
              <a:xfrm>
                <a:off x="1204" y="110"/>
                <a:ext cx="268" cy="178"/>
              </a:xfrm>
              <a:custGeom>
                <a:avLst/>
                <a:gdLst>
                  <a:gd name="T0" fmla="*/ 28 w 310"/>
                  <a:gd name="T1" fmla="*/ 1 h 254"/>
                  <a:gd name="T2" fmla="*/ 22 w 310"/>
                  <a:gd name="T3" fmla="*/ 3 h 254"/>
                  <a:gd name="T4" fmla="*/ 9 w 310"/>
                  <a:gd name="T5" fmla="*/ 4 h 254"/>
                  <a:gd name="T6" fmla="*/ 22 w 310"/>
                  <a:gd name="T7" fmla="*/ 9 h 254"/>
                  <a:gd name="T8" fmla="*/ 33 w 310"/>
                  <a:gd name="T9" fmla="*/ 10 h 254"/>
                  <a:gd name="T10" fmla="*/ 43 w 310"/>
                  <a:gd name="T11" fmla="*/ 12 h 254"/>
                  <a:gd name="T12" fmla="*/ 53 w 310"/>
                  <a:gd name="T13" fmla="*/ 10 h 254"/>
                  <a:gd name="T14" fmla="*/ 60 w 310"/>
                  <a:gd name="T15" fmla="*/ 13 h 254"/>
                  <a:gd name="T16" fmla="*/ 63 w 310"/>
                  <a:gd name="T17" fmla="*/ 15 h 254"/>
                  <a:gd name="T18" fmla="*/ 48 w 310"/>
                  <a:gd name="T19" fmla="*/ 18 h 254"/>
                  <a:gd name="T20" fmla="*/ 37 w 310"/>
                  <a:gd name="T21" fmla="*/ 20 h 254"/>
                  <a:gd name="T22" fmla="*/ 29 w 310"/>
                  <a:gd name="T23" fmla="*/ 20 h 254"/>
                  <a:gd name="T24" fmla="*/ 23 w 310"/>
                  <a:gd name="T25" fmla="*/ 20 h 254"/>
                  <a:gd name="T26" fmla="*/ 18 w 310"/>
                  <a:gd name="T27" fmla="*/ 22 h 254"/>
                  <a:gd name="T28" fmla="*/ 16 w 310"/>
                  <a:gd name="T29" fmla="*/ 24 h 254"/>
                  <a:gd name="T30" fmla="*/ 30 w 310"/>
                  <a:gd name="T31" fmla="*/ 25 h 254"/>
                  <a:gd name="T32" fmla="*/ 40 w 310"/>
                  <a:gd name="T33" fmla="*/ 24 h 254"/>
                  <a:gd name="T34" fmla="*/ 48 w 310"/>
                  <a:gd name="T35" fmla="*/ 27 h 254"/>
                  <a:gd name="T36" fmla="*/ 53 w 310"/>
                  <a:gd name="T37" fmla="*/ 28 h 254"/>
                  <a:gd name="T38" fmla="*/ 58 w 310"/>
                  <a:gd name="T39" fmla="*/ 28 h 254"/>
                  <a:gd name="T40" fmla="*/ 64 w 310"/>
                  <a:gd name="T41" fmla="*/ 29 h 254"/>
                  <a:gd name="T42" fmla="*/ 75 w 310"/>
                  <a:gd name="T43" fmla="*/ 28 h 254"/>
                  <a:gd name="T44" fmla="*/ 85 w 310"/>
                  <a:gd name="T45" fmla="*/ 28 h 254"/>
                  <a:gd name="T46" fmla="*/ 96 w 310"/>
                  <a:gd name="T47" fmla="*/ 25 h 254"/>
                  <a:gd name="T48" fmla="*/ 94 w 310"/>
                  <a:gd name="T49" fmla="*/ 22 h 254"/>
                  <a:gd name="T50" fmla="*/ 91 w 310"/>
                  <a:gd name="T51" fmla="*/ 20 h 254"/>
                  <a:gd name="T52" fmla="*/ 97 w 310"/>
                  <a:gd name="T53" fmla="*/ 20 h 254"/>
                  <a:gd name="T54" fmla="*/ 102 w 310"/>
                  <a:gd name="T55" fmla="*/ 22 h 254"/>
                  <a:gd name="T56" fmla="*/ 103 w 310"/>
                  <a:gd name="T57" fmla="*/ 24 h 254"/>
                  <a:gd name="T58" fmla="*/ 109 w 310"/>
                  <a:gd name="T59" fmla="*/ 23 h 254"/>
                  <a:gd name="T60" fmla="*/ 126 w 310"/>
                  <a:gd name="T61" fmla="*/ 20 h 254"/>
                  <a:gd name="T62" fmla="*/ 122 w 310"/>
                  <a:gd name="T63" fmla="*/ 18 h 254"/>
                  <a:gd name="T64" fmla="*/ 108 w 310"/>
                  <a:gd name="T65" fmla="*/ 14 h 254"/>
                  <a:gd name="T66" fmla="*/ 111 w 310"/>
                  <a:gd name="T67" fmla="*/ 13 h 254"/>
                  <a:gd name="T68" fmla="*/ 116 w 310"/>
                  <a:gd name="T69" fmla="*/ 13 h 254"/>
                  <a:gd name="T70" fmla="*/ 105 w 310"/>
                  <a:gd name="T71" fmla="*/ 8 h 254"/>
                  <a:gd name="T72" fmla="*/ 97 w 310"/>
                  <a:gd name="T73" fmla="*/ 7 h 254"/>
                  <a:gd name="T74" fmla="*/ 93 w 310"/>
                  <a:gd name="T75" fmla="*/ 6 h 254"/>
                  <a:gd name="T76" fmla="*/ 84 w 310"/>
                  <a:gd name="T77" fmla="*/ 4 h 254"/>
                  <a:gd name="T78" fmla="*/ 64 w 310"/>
                  <a:gd name="T79" fmla="*/ 6 h 254"/>
                  <a:gd name="T80" fmla="*/ 69 w 310"/>
                  <a:gd name="T81" fmla="*/ 3 h 254"/>
                  <a:gd name="T82" fmla="*/ 58 w 310"/>
                  <a:gd name="T83" fmla="*/ 2 h 254"/>
                  <a:gd name="T84" fmla="*/ 50 w 310"/>
                  <a:gd name="T85" fmla="*/ 2 h 254"/>
                  <a:gd name="T86" fmla="*/ 28 w 310"/>
                  <a:gd name="T87" fmla="*/ 1 h 254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310"/>
                  <a:gd name="T133" fmla="*/ 0 h 254"/>
                  <a:gd name="T134" fmla="*/ 310 w 310"/>
                  <a:gd name="T135" fmla="*/ 254 h 254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310" h="254">
                    <a:moveTo>
                      <a:pt x="67" y="9"/>
                    </a:moveTo>
                    <a:cubicBezTo>
                      <a:pt x="63" y="15"/>
                      <a:pt x="51" y="23"/>
                      <a:pt x="51" y="23"/>
                    </a:cubicBezTo>
                    <a:cubicBezTo>
                      <a:pt x="43" y="34"/>
                      <a:pt x="33" y="35"/>
                      <a:pt x="21" y="39"/>
                    </a:cubicBezTo>
                    <a:cubicBezTo>
                      <a:pt x="0" y="71"/>
                      <a:pt x="30" y="74"/>
                      <a:pt x="53" y="77"/>
                    </a:cubicBezTo>
                    <a:cubicBezTo>
                      <a:pt x="61" y="89"/>
                      <a:pt x="63" y="87"/>
                      <a:pt x="79" y="85"/>
                    </a:cubicBezTo>
                    <a:cubicBezTo>
                      <a:pt x="88" y="88"/>
                      <a:pt x="93" y="96"/>
                      <a:pt x="103" y="99"/>
                    </a:cubicBezTo>
                    <a:cubicBezTo>
                      <a:pt x="117" y="96"/>
                      <a:pt x="116" y="89"/>
                      <a:pt x="127" y="85"/>
                    </a:cubicBezTo>
                    <a:cubicBezTo>
                      <a:pt x="134" y="90"/>
                      <a:pt x="138" y="94"/>
                      <a:pt x="143" y="101"/>
                    </a:cubicBezTo>
                    <a:cubicBezTo>
                      <a:pt x="140" y="116"/>
                      <a:pt x="134" y="117"/>
                      <a:pt x="149" y="127"/>
                    </a:cubicBezTo>
                    <a:cubicBezTo>
                      <a:pt x="161" y="144"/>
                      <a:pt x="126" y="147"/>
                      <a:pt x="115" y="151"/>
                    </a:cubicBezTo>
                    <a:cubicBezTo>
                      <a:pt x="109" y="160"/>
                      <a:pt x="100" y="169"/>
                      <a:pt x="89" y="173"/>
                    </a:cubicBezTo>
                    <a:cubicBezTo>
                      <a:pt x="81" y="172"/>
                      <a:pt x="76" y="171"/>
                      <a:pt x="69" y="169"/>
                    </a:cubicBezTo>
                    <a:cubicBezTo>
                      <a:pt x="65" y="168"/>
                      <a:pt x="57" y="165"/>
                      <a:pt x="57" y="165"/>
                    </a:cubicBezTo>
                    <a:cubicBezTo>
                      <a:pt x="46" y="169"/>
                      <a:pt x="46" y="177"/>
                      <a:pt x="43" y="187"/>
                    </a:cubicBezTo>
                    <a:cubicBezTo>
                      <a:pt x="42" y="191"/>
                      <a:pt x="39" y="199"/>
                      <a:pt x="39" y="199"/>
                    </a:cubicBezTo>
                    <a:cubicBezTo>
                      <a:pt x="50" y="203"/>
                      <a:pt x="61" y="204"/>
                      <a:pt x="73" y="205"/>
                    </a:cubicBezTo>
                    <a:cubicBezTo>
                      <a:pt x="82" y="203"/>
                      <a:pt x="86" y="201"/>
                      <a:pt x="95" y="203"/>
                    </a:cubicBezTo>
                    <a:cubicBezTo>
                      <a:pt x="107" y="211"/>
                      <a:pt x="111" y="218"/>
                      <a:pt x="115" y="231"/>
                    </a:cubicBezTo>
                    <a:cubicBezTo>
                      <a:pt x="116" y="235"/>
                      <a:pt x="123" y="234"/>
                      <a:pt x="127" y="235"/>
                    </a:cubicBezTo>
                    <a:cubicBezTo>
                      <a:pt x="131" y="236"/>
                      <a:pt x="139" y="239"/>
                      <a:pt x="139" y="239"/>
                    </a:cubicBezTo>
                    <a:cubicBezTo>
                      <a:pt x="144" y="246"/>
                      <a:pt x="147" y="248"/>
                      <a:pt x="155" y="251"/>
                    </a:cubicBezTo>
                    <a:cubicBezTo>
                      <a:pt x="169" y="250"/>
                      <a:pt x="187" y="254"/>
                      <a:pt x="181" y="237"/>
                    </a:cubicBezTo>
                    <a:cubicBezTo>
                      <a:pt x="184" y="220"/>
                      <a:pt x="192" y="228"/>
                      <a:pt x="203" y="235"/>
                    </a:cubicBezTo>
                    <a:cubicBezTo>
                      <a:pt x="224" y="233"/>
                      <a:pt x="224" y="232"/>
                      <a:pt x="229" y="213"/>
                    </a:cubicBezTo>
                    <a:cubicBezTo>
                      <a:pt x="229" y="211"/>
                      <a:pt x="229" y="192"/>
                      <a:pt x="225" y="185"/>
                    </a:cubicBezTo>
                    <a:cubicBezTo>
                      <a:pt x="223" y="181"/>
                      <a:pt x="217" y="173"/>
                      <a:pt x="217" y="173"/>
                    </a:cubicBezTo>
                    <a:cubicBezTo>
                      <a:pt x="220" y="163"/>
                      <a:pt x="224" y="165"/>
                      <a:pt x="233" y="167"/>
                    </a:cubicBezTo>
                    <a:cubicBezTo>
                      <a:pt x="240" y="172"/>
                      <a:pt x="242" y="175"/>
                      <a:pt x="245" y="183"/>
                    </a:cubicBezTo>
                    <a:cubicBezTo>
                      <a:pt x="246" y="188"/>
                      <a:pt x="244" y="193"/>
                      <a:pt x="247" y="197"/>
                    </a:cubicBezTo>
                    <a:cubicBezTo>
                      <a:pt x="250" y="201"/>
                      <a:pt x="256" y="194"/>
                      <a:pt x="261" y="193"/>
                    </a:cubicBezTo>
                    <a:cubicBezTo>
                      <a:pt x="276" y="188"/>
                      <a:pt x="290" y="178"/>
                      <a:pt x="303" y="169"/>
                    </a:cubicBezTo>
                    <a:cubicBezTo>
                      <a:pt x="310" y="158"/>
                      <a:pt x="302" y="153"/>
                      <a:pt x="293" y="147"/>
                    </a:cubicBezTo>
                    <a:cubicBezTo>
                      <a:pt x="281" y="129"/>
                      <a:pt x="283" y="126"/>
                      <a:pt x="259" y="123"/>
                    </a:cubicBezTo>
                    <a:cubicBezTo>
                      <a:pt x="256" y="115"/>
                      <a:pt x="257" y="111"/>
                      <a:pt x="265" y="107"/>
                    </a:cubicBezTo>
                    <a:cubicBezTo>
                      <a:pt x="269" y="105"/>
                      <a:pt x="277" y="103"/>
                      <a:pt x="277" y="103"/>
                    </a:cubicBezTo>
                    <a:cubicBezTo>
                      <a:pt x="287" y="88"/>
                      <a:pt x="269" y="66"/>
                      <a:pt x="253" y="63"/>
                    </a:cubicBezTo>
                    <a:cubicBezTo>
                      <a:pt x="239" y="60"/>
                      <a:pt x="244" y="62"/>
                      <a:pt x="233" y="59"/>
                    </a:cubicBezTo>
                    <a:cubicBezTo>
                      <a:pt x="229" y="58"/>
                      <a:pt x="221" y="55"/>
                      <a:pt x="221" y="55"/>
                    </a:cubicBezTo>
                    <a:cubicBezTo>
                      <a:pt x="200" y="60"/>
                      <a:pt x="217" y="38"/>
                      <a:pt x="201" y="33"/>
                    </a:cubicBezTo>
                    <a:cubicBezTo>
                      <a:pt x="185" y="35"/>
                      <a:pt x="169" y="36"/>
                      <a:pt x="155" y="45"/>
                    </a:cubicBezTo>
                    <a:cubicBezTo>
                      <a:pt x="145" y="30"/>
                      <a:pt x="152" y="30"/>
                      <a:pt x="167" y="25"/>
                    </a:cubicBezTo>
                    <a:cubicBezTo>
                      <a:pt x="163" y="10"/>
                      <a:pt x="155" y="15"/>
                      <a:pt x="139" y="17"/>
                    </a:cubicBezTo>
                    <a:cubicBezTo>
                      <a:pt x="131" y="20"/>
                      <a:pt x="127" y="22"/>
                      <a:pt x="119" y="19"/>
                    </a:cubicBezTo>
                    <a:cubicBezTo>
                      <a:pt x="106" y="0"/>
                      <a:pt x="74" y="29"/>
                      <a:pt x="67" y="9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1" name="Freeform 15"/>
              <p:cNvSpPr>
                <a:spLocks noChangeArrowheads="1"/>
              </p:cNvSpPr>
              <p:nvPr/>
            </p:nvSpPr>
            <p:spPr bwMode="auto">
              <a:xfrm>
                <a:off x="1202" y="34"/>
                <a:ext cx="51" cy="34"/>
              </a:xfrm>
              <a:custGeom>
                <a:avLst/>
                <a:gdLst>
                  <a:gd name="T0" fmla="*/ 10 w 59"/>
                  <a:gd name="T1" fmla="*/ 0 h 50"/>
                  <a:gd name="T2" fmla="*/ 0 w 59"/>
                  <a:gd name="T3" fmla="*/ 1 h 50"/>
                  <a:gd name="T4" fmla="*/ 12 w 59"/>
                  <a:gd name="T5" fmla="*/ 3 h 50"/>
                  <a:gd name="T6" fmla="*/ 19 w 59"/>
                  <a:gd name="T7" fmla="*/ 5 h 50"/>
                  <a:gd name="T8" fmla="*/ 24 w 59"/>
                  <a:gd name="T9" fmla="*/ 3 h 50"/>
                  <a:gd name="T10" fmla="*/ 19 w 59"/>
                  <a:gd name="T11" fmla="*/ 1 h 50"/>
                  <a:gd name="T12" fmla="*/ 10 w 59"/>
                  <a:gd name="T13" fmla="*/ 0 h 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9"/>
                  <a:gd name="T22" fmla="*/ 0 h 50"/>
                  <a:gd name="T23" fmla="*/ 59 w 59"/>
                  <a:gd name="T24" fmla="*/ 50 h 5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9" h="50">
                    <a:moveTo>
                      <a:pt x="26" y="0"/>
                    </a:moveTo>
                    <a:cubicBezTo>
                      <a:pt x="13" y="2"/>
                      <a:pt x="7" y="0"/>
                      <a:pt x="0" y="10"/>
                    </a:cubicBezTo>
                    <a:cubicBezTo>
                      <a:pt x="4" y="22"/>
                      <a:pt x="18" y="36"/>
                      <a:pt x="30" y="40"/>
                    </a:cubicBezTo>
                    <a:cubicBezTo>
                      <a:pt x="37" y="42"/>
                      <a:pt x="48" y="50"/>
                      <a:pt x="48" y="50"/>
                    </a:cubicBezTo>
                    <a:cubicBezTo>
                      <a:pt x="57" y="44"/>
                      <a:pt x="55" y="37"/>
                      <a:pt x="58" y="28"/>
                    </a:cubicBezTo>
                    <a:cubicBezTo>
                      <a:pt x="55" y="11"/>
                      <a:pt x="59" y="18"/>
                      <a:pt x="44" y="8"/>
                    </a:cubicBezTo>
                    <a:cubicBezTo>
                      <a:pt x="42" y="6"/>
                      <a:pt x="26" y="5"/>
                      <a:pt x="26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2" name="Freeform 16"/>
              <p:cNvSpPr>
                <a:spLocks noChangeArrowheads="1"/>
              </p:cNvSpPr>
              <p:nvPr/>
            </p:nvSpPr>
            <p:spPr bwMode="auto">
              <a:xfrm>
                <a:off x="1105" y="99"/>
                <a:ext cx="75" cy="39"/>
              </a:xfrm>
              <a:custGeom>
                <a:avLst/>
                <a:gdLst>
                  <a:gd name="T0" fmla="*/ 19 w 86"/>
                  <a:gd name="T1" fmla="*/ 1 h 57"/>
                  <a:gd name="T2" fmla="*/ 10 w 86"/>
                  <a:gd name="T3" fmla="*/ 2 h 57"/>
                  <a:gd name="T4" fmla="*/ 3 w 86"/>
                  <a:gd name="T5" fmla="*/ 2 h 57"/>
                  <a:gd name="T6" fmla="*/ 7 w 86"/>
                  <a:gd name="T7" fmla="*/ 5 h 57"/>
                  <a:gd name="T8" fmla="*/ 33 w 86"/>
                  <a:gd name="T9" fmla="*/ 3 h 57"/>
                  <a:gd name="T10" fmla="*/ 38 w 86"/>
                  <a:gd name="T11" fmla="*/ 1 h 57"/>
                  <a:gd name="T12" fmla="*/ 25 w 86"/>
                  <a:gd name="T13" fmla="*/ 1 h 57"/>
                  <a:gd name="T14" fmla="*/ 19 w 86"/>
                  <a:gd name="T15" fmla="*/ 1 h 5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86"/>
                  <a:gd name="T25" fmla="*/ 0 h 57"/>
                  <a:gd name="T26" fmla="*/ 86 w 86"/>
                  <a:gd name="T27" fmla="*/ 57 h 5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86" h="57">
                    <a:moveTo>
                      <a:pt x="44" y="7"/>
                    </a:moveTo>
                    <a:cubicBezTo>
                      <a:pt x="39" y="14"/>
                      <a:pt x="31" y="20"/>
                      <a:pt x="24" y="25"/>
                    </a:cubicBezTo>
                    <a:cubicBezTo>
                      <a:pt x="16" y="19"/>
                      <a:pt x="12" y="22"/>
                      <a:pt x="4" y="27"/>
                    </a:cubicBezTo>
                    <a:cubicBezTo>
                      <a:pt x="0" y="38"/>
                      <a:pt x="4" y="53"/>
                      <a:pt x="16" y="57"/>
                    </a:cubicBezTo>
                    <a:cubicBezTo>
                      <a:pt x="33" y="51"/>
                      <a:pt x="60" y="45"/>
                      <a:pt x="74" y="35"/>
                    </a:cubicBezTo>
                    <a:cubicBezTo>
                      <a:pt x="78" y="29"/>
                      <a:pt x="86" y="17"/>
                      <a:pt x="86" y="17"/>
                    </a:cubicBezTo>
                    <a:cubicBezTo>
                      <a:pt x="80" y="0"/>
                      <a:pt x="74" y="5"/>
                      <a:pt x="56" y="7"/>
                    </a:cubicBezTo>
                    <a:cubicBezTo>
                      <a:pt x="43" y="11"/>
                      <a:pt x="44" y="15"/>
                      <a:pt x="44" y="7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3" name="Freeform 17"/>
              <p:cNvSpPr>
                <a:spLocks noChangeArrowheads="1"/>
              </p:cNvSpPr>
              <p:nvPr/>
            </p:nvSpPr>
            <p:spPr bwMode="auto">
              <a:xfrm>
                <a:off x="1184" y="107"/>
                <a:ext cx="62" cy="23"/>
              </a:xfrm>
              <a:custGeom>
                <a:avLst/>
                <a:gdLst>
                  <a:gd name="T0" fmla="*/ 15 w 73"/>
                  <a:gd name="T1" fmla="*/ 0 h 34"/>
                  <a:gd name="T2" fmla="*/ 3 w 73"/>
                  <a:gd name="T3" fmla="*/ 1 h 34"/>
                  <a:gd name="T4" fmla="*/ 8 w 73"/>
                  <a:gd name="T5" fmla="*/ 3 h 34"/>
                  <a:gd name="T6" fmla="*/ 19 w 73"/>
                  <a:gd name="T7" fmla="*/ 3 h 34"/>
                  <a:gd name="T8" fmla="*/ 24 w 73"/>
                  <a:gd name="T9" fmla="*/ 2 h 34"/>
                  <a:gd name="T10" fmla="*/ 15 w 73"/>
                  <a:gd name="T11" fmla="*/ 0 h 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34"/>
                  <a:gd name="T20" fmla="*/ 73 w 73"/>
                  <a:gd name="T21" fmla="*/ 34 h 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34">
                    <a:moveTo>
                      <a:pt x="40" y="0"/>
                    </a:moveTo>
                    <a:cubicBezTo>
                      <a:pt x="30" y="6"/>
                      <a:pt x="20" y="10"/>
                      <a:pt x="10" y="16"/>
                    </a:cubicBezTo>
                    <a:cubicBezTo>
                      <a:pt x="0" y="31"/>
                      <a:pt x="13" y="30"/>
                      <a:pt x="24" y="34"/>
                    </a:cubicBezTo>
                    <a:cubicBezTo>
                      <a:pt x="44" y="31"/>
                      <a:pt x="35" y="34"/>
                      <a:pt x="52" y="28"/>
                    </a:cubicBezTo>
                    <a:cubicBezTo>
                      <a:pt x="57" y="26"/>
                      <a:pt x="64" y="20"/>
                      <a:pt x="64" y="20"/>
                    </a:cubicBezTo>
                    <a:cubicBezTo>
                      <a:pt x="73" y="7"/>
                      <a:pt x="48" y="8"/>
                      <a:pt x="40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4" name="Freeform 18"/>
              <p:cNvSpPr>
                <a:spLocks noChangeArrowheads="1"/>
              </p:cNvSpPr>
              <p:nvPr/>
            </p:nvSpPr>
            <p:spPr bwMode="auto">
              <a:xfrm>
                <a:off x="1150" y="73"/>
                <a:ext cx="74" cy="32"/>
              </a:xfrm>
              <a:custGeom>
                <a:avLst/>
                <a:gdLst>
                  <a:gd name="T0" fmla="*/ 25 w 85"/>
                  <a:gd name="T1" fmla="*/ 1 h 45"/>
                  <a:gd name="T2" fmla="*/ 12 w 85"/>
                  <a:gd name="T3" fmla="*/ 1 h 45"/>
                  <a:gd name="T4" fmla="*/ 0 w 85"/>
                  <a:gd name="T5" fmla="*/ 2 h 45"/>
                  <a:gd name="T6" fmla="*/ 17 w 85"/>
                  <a:gd name="T7" fmla="*/ 4 h 45"/>
                  <a:gd name="T8" fmla="*/ 28 w 85"/>
                  <a:gd name="T9" fmla="*/ 5 h 45"/>
                  <a:gd name="T10" fmla="*/ 37 w 85"/>
                  <a:gd name="T11" fmla="*/ 2 h 45"/>
                  <a:gd name="T12" fmla="*/ 36 w 85"/>
                  <a:gd name="T13" fmla="*/ 1 h 45"/>
                  <a:gd name="T14" fmla="*/ 28 w 85"/>
                  <a:gd name="T15" fmla="*/ 0 h 45"/>
                  <a:gd name="T16" fmla="*/ 25 w 85"/>
                  <a:gd name="T17" fmla="*/ 1 h 4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5"/>
                  <a:gd name="T28" fmla="*/ 0 h 45"/>
                  <a:gd name="T29" fmla="*/ 85 w 85"/>
                  <a:gd name="T30" fmla="*/ 45 h 4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5" h="45">
                    <a:moveTo>
                      <a:pt x="58" y="10"/>
                    </a:moveTo>
                    <a:cubicBezTo>
                      <a:pt x="39" y="16"/>
                      <a:pt x="45" y="10"/>
                      <a:pt x="28" y="4"/>
                    </a:cubicBezTo>
                    <a:cubicBezTo>
                      <a:pt x="7" y="6"/>
                      <a:pt x="5" y="2"/>
                      <a:pt x="0" y="18"/>
                    </a:cubicBezTo>
                    <a:cubicBezTo>
                      <a:pt x="5" y="34"/>
                      <a:pt x="26" y="31"/>
                      <a:pt x="40" y="32"/>
                    </a:cubicBezTo>
                    <a:cubicBezTo>
                      <a:pt x="50" y="42"/>
                      <a:pt x="49" y="45"/>
                      <a:pt x="64" y="40"/>
                    </a:cubicBezTo>
                    <a:cubicBezTo>
                      <a:pt x="69" y="32"/>
                      <a:pt x="77" y="25"/>
                      <a:pt x="84" y="18"/>
                    </a:cubicBezTo>
                    <a:cubicBezTo>
                      <a:pt x="83" y="14"/>
                      <a:pt x="85" y="9"/>
                      <a:pt x="82" y="6"/>
                    </a:cubicBezTo>
                    <a:cubicBezTo>
                      <a:pt x="78" y="1"/>
                      <a:pt x="64" y="0"/>
                      <a:pt x="64" y="0"/>
                    </a:cubicBezTo>
                    <a:cubicBezTo>
                      <a:pt x="56" y="3"/>
                      <a:pt x="47" y="21"/>
                      <a:pt x="58" y="1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5" name="Freeform 19"/>
              <p:cNvSpPr>
                <a:spLocks noChangeArrowheads="1"/>
              </p:cNvSpPr>
              <p:nvPr/>
            </p:nvSpPr>
            <p:spPr bwMode="auto">
              <a:xfrm>
                <a:off x="1119" y="43"/>
                <a:ext cx="51" cy="22"/>
              </a:xfrm>
              <a:custGeom>
                <a:avLst/>
                <a:gdLst>
                  <a:gd name="T0" fmla="*/ 8 w 58"/>
                  <a:gd name="T1" fmla="*/ 1 h 31"/>
                  <a:gd name="T2" fmla="*/ 0 w 58"/>
                  <a:gd name="T3" fmla="*/ 2 h 31"/>
                  <a:gd name="T4" fmla="*/ 10 w 58"/>
                  <a:gd name="T5" fmla="*/ 4 h 31"/>
                  <a:gd name="T6" fmla="*/ 13 w 58"/>
                  <a:gd name="T7" fmla="*/ 3 h 31"/>
                  <a:gd name="T8" fmla="*/ 24 w 58"/>
                  <a:gd name="T9" fmla="*/ 1 h 31"/>
                  <a:gd name="T10" fmla="*/ 20 w 58"/>
                  <a:gd name="T11" fmla="*/ 0 h 31"/>
                  <a:gd name="T12" fmla="*/ 8 w 58"/>
                  <a:gd name="T13" fmla="*/ 1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8"/>
                  <a:gd name="T22" fmla="*/ 0 h 31"/>
                  <a:gd name="T23" fmla="*/ 58 w 58"/>
                  <a:gd name="T24" fmla="*/ 31 h 3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8" h="31">
                    <a:moveTo>
                      <a:pt x="16" y="4"/>
                    </a:moveTo>
                    <a:cubicBezTo>
                      <a:pt x="2" y="13"/>
                      <a:pt x="7" y="8"/>
                      <a:pt x="0" y="18"/>
                    </a:cubicBezTo>
                    <a:cubicBezTo>
                      <a:pt x="5" y="26"/>
                      <a:pt x="11" y="25"/>
                      <a:pt x="20" y="28"/>
                    </a:cubicBezTo>
                    <a:cubicBezTo>
                      <a:pt x="36" y="23"/>
                      <a:pt x="17" y="31"/>
                      <a:pt x="28" y="20"/>
                    </a:cubicBezTo>
                    <a:cubicBezTo>
                      <a:pt x="33" y="15"/>
                      <a:pt x="46" y="13"/>
                      <a:pt x="52" y="12"/>
                    </a:cubicBezTo>
                    <a:cubicBezTo>
                      <a:pt x="58" y="3"/>
                      <a:pt x="53" y="3"/>
                      <a:pt x="44" y="0"/>
                    </a:cubicBezTo>
                    <a:cubicBezTo>
                      <a:pt x="38" y="1"/>
                      <a:pt x="20" y="8"/>
                      <a:pt x="16" y="4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6" name="Freeform 20"/>
              <p:cNvSpPr>
                <a:spLocks noChangeArrowheads="1"/>
              </p:cNvSpPr>
              <p:nvPr/>
            </p:nvSpPr>
            <p:spPr bwMode="auto">
              <a:xfrm>
                <a:off x="1250" y="46"/>
                <a:ext cx="131" cy="72"/>
              </a:xfrm>
              <a:custGeom>
                <a:avLst/>
                <a:gdLst>
                  <a:gd name="T0" fmla="*/ 16 w 152"/>
                  <a:gd name="T1" fmla="*/ 0 h 102"/>
                  <a:gd name="T2" fmla="*/ 6 w 152"/>
                  <a:gd name="T3" fmla="*/ 1 h 102"/>
                  <a:gd name="T4" fmla="*/ 3 w 152"/>
                  <a:gd name="T5" fmla="*/ 4 h 102"/>
                  <a:gd name="T6" fmla="*/ 5 w 152"/>
                  <a:gd name="T7" fmla="*/ 7 h 102"/>
                  <a:gd name="T8" fmla="*/ 0 w 152"/>
                  <a:gd name="T9" fmla="*/ 9 h 102"/>
                  <a:gd name="T10" fmla="*/ 22 w 152"/>
                  <a:gd name="T11" fmla="*/ 11 h 102"/>
                  <a:gd name="T12" fmla="*/ 34 w 152"/>
                  <a:gd name="T13" fmla="*/ 11 h 102"/>
                  <a:gd name="T14" fmla="*/ 62 w 152"/>
                  <a:gd name="T15" fmla="*/ 11 h 102"/>
                  <a:gd name="T16" fmla="*/ 31 w 152"/>
                  <a:gd name="T17" fmla="*/ 9 h 102"/>
                  <a:gd name="T18" fmla="*/ 22 w 152"/>
                  <a:gd name="T19" fmla="*/ 8 h 102"/>
                  <a:gd name="T20" fmla="*/ 18 w 152"/>
                  <a:gd name="T21" fmla="*/ 6 h 102"/>
                  <a:gd name="T22" fmla="*/ 21 w 152"/>
                  <a:gd name="T23" fmla="*/ 4 h 102"/>
                  <a:gd name="T24" fmla="*/ 16 w 152"/>
                  <a:gd name="T25" fmla="*/ 0 h 10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52"/>
                  <a:gd name="T40" fmla="*/ 0 h 102"/>
                  <a:gd name="T41" fmla="*/ 152 w 152"/>
                  <a:gd name="T42" fmla="*/ 102 h 10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52" h="102">
                    <a:moveTo>
                      <a:pt x="38" y="0"/>
                    </a:moveTo>
                    <a:cubicBezTo>
                      <a:pt x="22" y="5"/>
                      <a:pt x="30" y="3"/>
                      <a:pt x="14" y="6"/>
                    </a:cubicBezTo>
                    <a:cubicBezTo>
                      <a:pt x="18" y="22"/>
                      <a:pt x="22" y="32"/>
                      <a:pt x="4" y="38"/>
                    </a:cubicBezTo>
                    <a:cubicBezTo>
                      <a:pt x="1" y="47"/>
                      <a:pt x="7" y="49"/>
                      <a:pt x="12" y="56"/>
                    </a:cubicBezTo>
                    <a:cubicBezTo>
                      <a:pt x="10" y="65"/>
                      <a:pt x="9" y="69"/>
                      <a:pt x="0" y="72"/>
                    </a:cubicBezTo>
                    <a:cubicBezTo>
                      <a:pt x="5" y="88"/>
                      <a:pt x="45" y="85"/>
                      <a:pt x="56" y="86"/>
                    </a:cubicBezTo>
                    <a:cubicBezTo>
                      <a:pt x="72" y="97"/>
                      <a:pt x="63" y="95"/>
                      <a:pt x="82" y="92"/>
                    </a:cubicBezTo>
                    <a:cubicBezTo>
                      <a:pt x="86" y="92"/>
                      <a:pt x="147" y="102"/>
                      <a:pt x="152" y="86"/>
                    </a:cubicBezTo>
                    <a:cubicBezTo>
                      <a:pt x="123" y="66"/>
                      <a:pt x="128" y="72"/>
                      <a:pt x="76" y="70"/>
                    </a:cubicBezTo>
                    <a:cubicBezTo>
                      <a:pt x="62" y="56"/>
                      <a:pt x="81" y="73"/>
                      <a:pt x="54" y="62"/>
                    </a:cubicBezTo>
                    <a:cubicBezTo>
                      <a:pt x="50" y="60"/>
                      <a:pt x="48" y="55"/>
                      <a:pt x="44" y="52"/>
                    </a:cubicBezTo>
                    <a:cubicBezTo>
                      <a:pt x="41" y="43"/>
                      <a:pt x="42" y="39"/>
                      <a:pt x="50" y="34"/>
                    </a:cubicBezTo>
                    <a:cubicBezTo>
                      <a:pt x="52" y="27"/>
                      <a:pt x="42" y="9"/>
                      <a:pt x="38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7" name="Freeform 21"/>
              <p:cNvSpPr>
                <a:spLocks noChangeArrowheads="1"/>
              </p:cNvSpPr>
              <p:nvPr/>
            </p:nvSpPr>
            <p:spPr bwMode="auto">
              <a:xfrm>
                <a:off x="0" y="275"/>
                <a:ext cx="29" cy="14"/>
              </a:xfrm>
              <a:custGeom>
                <a:avLst/>
                <a:gdLst>
                  <a:gd name="T0" fmla="*/ 13 w 34"/>
                  <a:gd name="T1" fmla="*/ 0 h 20"/>
                  <a:gd name="T2" fmla="*/ 9 w 34"/>
                  <a:gd name="T3" fmla="*/ 3 h 20"/>
                  <a:gd name="T4" fmla="*/ 3 w 34"/>
                  <a:gd name="T5" fmla="*/ 2 h 20"/>
                  <a:gd name="T6" fmla="*/ 3 w 34"/>
                  <a:gd name="T7" fmla="*/ 1 h 20"/>
                  <a:gd name="T8" fmla="*/ 13 w 34"/>
                  <a:gd name="T9" fmla="*/ 0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20"/>
                  <a:gd name="T17" fmla="*/ 34 w 34"/>
                  <a:gd name="T18" fmla="*/ 20 h 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20">
                    <a:moveTo>
                      <a:pt x="34" y="0"/>
                    </a:moveTo>
                    <a:cubicBezTo>
                      <a:pt x="32" y="10"/>
                      <a:pt x="34" y="17"/>
                      <a:pt x="24" y="20"/>
                    </a:cubicBezTo>
                    <a:cubicBezTo>
                      <a:pt x="17" y="19"/>
                      <a:pt x="10" y="20"/>
                      <a:pt x="4" y="18"/>
                    </a:cubicBezTo>
                    <a:cubicBezTo>
                      <a:pt x="0" y="17"/>
                      <a:pt x="2" y="7"/>
                      <a:pt x="4" y="6"/>
                    </a:cubicBezTo>
                    <a:cubicBezTo>
                      <a:pt x="12" y="0"/>
                      <a:pt x="24" y="0"/>
                      <a:pt x="34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8" name="Freeform 22"/>
              <p:cNvSpPr>
                <a:spLocks noChangeArrowheads="1"/>
              </p:cNvSpPr>
              <p:nvPr/>
            </p:nvSpPr>
            <p:spPr bwMode="auto">
              <a:xfrm>
                <a:off x="871" y="753"/>
                <a:ext cx="18" cy="11"/>
              </a:xfrm>
              <a:custGeom>
                <a:avLst/>
                <a:gdLst>
                  <a:gd name="T0" fmla="*/ 3 w 21"/>
                  <a:gd name="T1" fmla="*/ 0 h 16"/>
                  <a:gd name="T2" fmla="*/ 5 w 21"/>
                  <a:gd name="T3" fmla="*/ 2 h 16"/>
                  <a:gd name="T4" fmla="*/ 3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9" name="Freeform 23"/>
              <p:cNvSpPr>
                <a:spLocks noChangeArrowheads="1"/>
              </p:cNvSpPr>
              <p:nvPr/>
            </p:nvSpPr>
            <p:spPr bwMode="auto">
              <a:xfrm>
                <a:off x="874" y="776"/>
                <a:ext cx="19" cy="11"/>
              </a:xfrm>
              <a:custGeom>
                <a:avLst/>
                <a:gdLst>
                  <a:gd name="T0" fmla="*/ 3 w 21"/>
                  <a:gd name="T1" fmla="*/ 0 h 16"/>
                  <a:gd name="T2" fmla="*/ 7 w 21"/>
                  <a:gd name="T3" fmla="*/ 2 h 16"/>
                  <a:gd name="T4" fmla="*/ 3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0" name="Freeform 24"/>
              <p:cNvSpPr>
                <a:spLocks noChangeArrowheads="1"/>
              </p:cNvSpPr>
              <p:nvPr/>
            </p:nvSpPr>
            <p:spPr bwMode="auto">
              <a:xfrm>
                <a:off x="1109" y="899"/>
                <a:ext cx="17" cy="12"/>
              </a:xfrm>
              <a:custGeom>
                <a:avLst/>
                <a:gdLst>
                  <a:gd name="T0" fmla="*/ 2 w 21"/>
                  <a:gd name="T1" fmla="*/ 0 h 16"/>
                  <a:gd name="T2" fmla="*/ 4 w 21"/>
                  <a:gd name="T3" fmla="*/ 3 h 16"/>
                  <a:gd name="T4" fmla="*/ 2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1" name="Freeform 25"/>
              <p:cNvSpPr>
                <a:spLocks noChangeArrowheads="1"/>
              </p:cNvSpPr>
              <p:nvPr/>
            </p:nvSpPr>
            <p:spPr bwMode="auto">
              <a:xfrm>
                <a:off x="1251" y="447"/>
                <a:ext cx="44" cy="17"/>
              </a:xfrm>
              <a:custGeom>
                <a:avLst/>
                <a:gdLst>
                  <a:gd name="T0" fmla="*/ 5 w 51"/>
                  <a:gd name="T1" fmla="*/ 0 h 24"/>
                  <a:gd name="T2" fmla="*/ 3 w 51"/>
                  <a:gd name="T3" fmla="*/ 2 h 24"/>
                  <a:gd name="T4" fmla="*/ 11 w 51"/>
                  <a:gd name="T5" fmla="*/ 3 h 24"/>
                  <a:gd name="T6" fmla="*/ 14 w 51"/>
                  <a:gd name="T7" fmla="*/ 1 h 24"/>
                  <a:gd name="T8" fmla="*/ 5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2" name="Freeform 26"/>
              <p:cNvSpPr>
                <a:spLocks noChangeArrowheads="1"/>
              </p:cNvSpPr>
              <p:nvPr/>
            </p:nvSpPr>
            <p:spPr bwMode="auto">
              <a:xfrm>
                <a:off x="1136" y="255"/>
                <a:ext cx="44" cy="17"/>
              </a:xfrm>
              <a:custGeom>
                <a:avLst/>
                <a:gdLst>
                  <a:gd name="T0" fmla="*/ 5 w 51"/>
                  <a:gd name="T1" fmla="*/ 0 h 24"/>
                  <a:gd name="T2" fmla="*/ 3 w 51"/>
                  <a:gd name="T3" fmla="*/ 2 h 24"/>
                  <a:gd name="T4" fmla="*/ 11 w 51"/>
                  <a:gd name="T5" fmla="*/ 3 h 24"/>
                  <a:gd name="T6" fmla="*/ 14 w 51"/>
                  <a:gd name="T7" fmla="*/ 1 h 24"/>
                  <a:gd name="T8" fmla="*/ 5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" name="Freeform 27"/>
              <p:cNvSpPr>
                <a:spLocks noChangeArrowheads="1"/>
              </p:cNvSpPr>
              <p:nvPr/>
            </p:nvSpPr>
            <p:spPr bwMode="auto">
              <a:xfrm>
                <a:off x="1211" y="88"/>
                <a:ext cx="45" cy="17"/>
              </a:xfrm>
              <a:custGeom>
                <a:avLst/>
                <a:gdLst>
                  <a:gd name="T0" fmla="*/ 6 w 51"/>
                  <a:gd name="T1" fmla="*/ 0 h 24"/>
                  <a:gd name="T2" fmla="*/ 4 w 51"/>
                  <a:gd name="T3" fmla="*/ 2 h 24"/>
                  <a:gd name="T4" fmla="*/ 13 w 51"/>
                  <a:gd name="T5" fmla="*/ 3 h 24"/>
                  <a:gd name="T6" fmla="*/ 16 w 51"/>
                  <a:gd name="T7" fmla="*/ 1 h 24"/>
                  <a:gd name="T8" fmla="*/ 6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" name="Freeform 28"/>
              <p:cNvSpPr>
                <a:spLocks noChangeArrowheads="1"/>
              </p:cNvSpPr>
              <p:nvPr/>
            </p:nvSpPr>
            <p:spPr bwMode="auto">
              <a:xfrm>
                <a:off x="1284" y="189"/>
                <a:ext cx="43" cy="17"/>
              </a:xfrm>
              <a:custGeom>
                <a:avLst/>
                <a:gdLst>
                  <a:gd name="T0" fmla="*/ 5 w 51"/>
                  <a:gd name="T1" fmla="*/ 0 h 24"/>
                  <a:gd name="T2" fmla="*/ 3 w 51"/>
                  <a:gd name="T3" fmla="*/ 2 h 24"/>
                  <a:gd name="T4" fmla="*/ 9 w 51"/>
                  <a:gd name="T5" fmla="*/ 3 h 24"/>
                  <a:gd name="T6" fmla="*/ 12 w 51"/>
                  <a:gd name="T7" fmla="*/ 1 h 24"/>
                  <a:gd name="T8" fmla="*/ 5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5" name="Freeform 29"/>
              <p:cNvSpPr>
                <a:spLocks noChangeArrowheads="1"/>
              </p:cNvSpPr>
              <p:nvPr/>
            </p:nvSpPr>
            <p:spPr bwMode="auto">
              <a:xfrm>
                <a:off x="1302" y="0"/>
                <a:ext cx="801" cy="323"/>
              </a:xfrm>
              <a:custGeom>
                <a:avLst/>
                <a:gdLst>
                  <a:gd name="T0" fmla="*/ 12 w 929"/>
                  <a:gd name="T1" fmla="*/ 6 h 462"/>
                  <a:gd name="T2" fmla="*/ 3 w 929"/>
                  <a:gd name="T3" fmla="*/ 10 h 462"/>
                  <a:gd name="T4" fmla="*/ 15 w 929"/>
                  <a:gd name="T5" fmla="*/ 12 h 462"/>
                  <a:gd name="T6" fmla="*/ 7 w 929"/>
                  <a:gd name="T7" fmla="*/ 14 h 462"/>
                  <a:gd name="T8" fmla="*/ 43 w 929"/>
                  <a:gd name="T9" fmla="*/ 15 h 462"/>
                  <a:gd name="T10" fmla="*/ 58 w 929"/>
                  <a:gd name="T11" fmla="*/ 15 h 462"/>
                  <a:gd name="T12" fmla="*/ 103 w 929"/>
                  <a:gd name="T13" fmla="*/ 9 h 462"/>
                  <a:gd name="T14" fmla="*/ 123 w 929"/>
                  <a:gd name="T15" fmla="*/ 7 h 462"/>
                  <a:gd name="T16" fmla="*/ 133 w 929"/>
                  <a:gd name="T17" fmla="*/ 9 h 462"/>
                  <a:gd name="T18" fmla="*/ 112 w 929"/>
                  <a:gd name="T19" fmla="*/ 10 h 462"/>
                  <a:gd name="T20" fmla="*/ 100 w 929"/>
                  <a:gd name="T21" fmla="*/ 13 h 462"/>
                  <a:gd name="T22" fmla="*/ 105 w 929"/>
                  <a:gd name="T23" fmla="*/ 14 h 462"/>
                  <a:gd name="T24" fmla="*/ 106 w 929"/>
                  <a:gd name="T25" fmla="*/ 19 h 462"/>
                  <a:gd name="T26" fmla="*/ 143 w 929"/>
                  <a:gd name="T27" fmla="*/ 22 h 462"/>
                  <a:gd name="T28" fmla="*/ 138 w 929"/>
                  <a:gd name="T29" fmla="*/ 24 h 462"/>
                  <a:gd name="T30" fmla="*/ 151 w 929"/>
                  <a:gd name="T31" fmla="*/ 29 h 462"/>
                  <a:gd name="T32" fmla="*/ 143 w 929"/>
                  <a:gd name="T33" fmla="*/ 31 h 462"/>
                  <a:gd name="T34" fmla="*/ 133 w 929"/>
                  <a:gd name="T35" fmla="*/ 35 h 462"/>
                  <a:gd name="T36" fmla="*/ 121 w 929"/>
                  <a:gd name="T37" fmla="*/ 38 h 462"/>
                  <a:gd name="T38" fmla="*/ 120 w 929"/>
                  <a:gd name="T39" fmla="*/ 50 h 462"/>
                  <a:gd name="T40" fmla="*/ 137 w 929"/>
                  <a:gd name="T41" fmla="*/ 52 h 462"/>
                  <a:gd name="T42" fmla="*/ 160 w 929"/>
                  <a:gd name="T43" fmla="*/ 52 h 462"/>
                  <a:gd name="T44" fmla="*/ 170 w 929"/>
                  <a:gd name="T45" fmla="*/ 50 h 462"/>
                  <a:gd name="T46" fmla="*/ 208 w 929"/>
                  <a:gd name="T47" fmla="*/ 41 h 462"/>
                  <a:gd name="T48" fmla="*/ 235 w 929"/>
                  <a:gd name="T49" fmla="*/ 39 h 462"/>
                  <a:gd name="T50" fmla="*/ 266 w 929"/>
                  <a:gd name="T51" fmla="*/ 36 h 462"/>
                  <a:gd name="T52" fmla="*/ 295 w 929"/>
                  <a:gd name="T53" fmla="*/ 34 h 462"/>
                  <a:gd name="T54" fmla="*/ 313 w 929"/>
                  <a:gd name="T55" fmla="*/ 30 h 462"/>
                  <a:gd name="T56" fmla="*/ 329 w 929"/>
                  <a:gd name="T57" fmla="*/ 24 h 462"/>
                  <a:gd name="T58" fmla="*/ 329 w 929"/>
                  <a:gd name="T59" fmla="*/ 18 h 462"/>
                  <a:gd name="T60" fmla="*/ 329 w 929"/>
                  <a:gd name="T61" fmla="*/ 15 h 462"/>
                  <a:gd name="T62" fmla="*/ 342 w 929"/>
                  <a:gd name="T63" fmla="*/ 10 h 462"/>
                  <a:gd name="T64" fmla="*/ 360 w 929"/>
                  <a:gd name="T65" fmla="*/ 10 h 462"/>
                  <a:gd name="T66" fmla="*/ 379 w 929"/>
                  <a:gd name="T67" fmla="*/ 6 h 462"/>
                  <a:gd name="T68" fmla="*/ 365 w 929"/>
                  <a:gd name="T69" fmla="*/ 6 h 462"/>
                  <a:gd name="T70" fmla="*/ 348 w 929"/>
                  <a:gd name="T71" fmla="*/ 5 h 462"/>
                  <a:gd name="T72" fmla="*/ 327 w 929"/>
                  <a:gd name="T73" fmla="*/ 2 h 462"/>
                  <a:gd name="T74" fmla="*/ 264 w 929"/>
                  <a:gd name="T75" fmla="*/ 3 h 462"/>
                  <a:gd name="T76" fmla="*/ 240 w 929"/>
                  <a:gd name="T77" fmla="*/ 4 h 462"/>
                  <a:gd name="T78" fmla="*/ 228 w 929"/>
                  <a:gd name="T79" fmla="*/ 4 h 462"/>
                  <a:gd name="T80" fmla="*/ 212 w 929"/>
                  <a:gd name="T81" fmla="*/ 6 h 462"/>
                  <a:gd name="T82" fmla="*/ 197 w 929"/>
                  <a:gd name="T83" fmla="*/ 3 h 462"/>
                  <a:gd name="T84" fmla="*/ 178 w 929"/>
                  <a:gd name="T85" fmla="*/ 5 h 462"/>
                  <a:gd name="T86" fmla="*/ 151 w 929"/>
                  <a:gd name="T87" fmla="*/ 6 h 462"/>
                  <a:gd name="T88" fmla="*/ 169 w 929"/>
                  <a:gd name="T89" fmla="*/ 4 h 462"/>
                  <a:gd name="T90" fmla="*/ 145 w 929"/>
                  <a:gd name="T91" fmla="*/ 1 h 462"/>
                  <a:gd name="T92" fmla="*/ 138 w 929"/>
                  <a:gd name="T93" fmla="*/ 1 h 462"/>
                  <a:gd name="T94" fmla="*/ 129 w 929"/>
                  <a:gd name="T95" fmla="*/ 1 h 462"/>
                  <a:gd name="T96" fmla="*/ 98 w 929"/>
                  <a:gd name="T97" fmla="*/ 2 h 462"/>
                  <a:gd name="T98" fmla="*/ 66 w 929"/>
                  <a:gd name="T99" fmla="*/ 3 h 462"/>
                  <a:gd name="T100" fmla="*/ 44 w 929"/>
                  <a:gd name="T101" fmla="*/ 3 h 462"/>
                  <a:gd name="T102" fmla="*/ 46 w 929"/>
                  <a:gd name="T103" fmla="*/ 8 h 462"/>
                  <a:gd name="T104" fmla="*/ 43 w 929"/>
                  <a:gd name="T105" fmla="*/ 6 h 462"/>
                  <a:gd name="T106" fmla="*/ 25 w 929"/>
                  <a:gd name="T107" fmla="*/ 5 h 46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929"/>
                  <a:gd name="T163" fmla="*/ 0 h 462"/>
                  <a:gd name="T164" fmla="*/ 929 w 929"/>
                  <a:gd name="T165" fmla="*/ 462 h 46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929" h="462">
                    <a:moveTo>
                      <a:pt x="60" y="42"/>
                    </a:moveTo>
                    <a:cubicBezTo>
                      <a:pt x="40" y="45"/>
                      <a:pt x="42" y="46"/>
                      <a:pt x="28" y="56"/>
                    </a:cubicBezTo>
                    <a:cubicBezTo>
                      <a:pt x="26" y="74"/>
                      <a:pt x="27" y="75"/>
                      <a:pt x="10" y="78"/>
                    </a:cubicBezTo>
                    <a:cubicBezTo>
                      <a:pt x="4" y="82"/>
                      <a:pt x="0" y="82"/>
                      <a:pt x="6" y="92"/>
                    </a:cubicBezTo>
                    <a:cubicBezTo>
                      <a:pt x="10" y="98"/>
                      <a:pt x="21" y="96"/>
                      <a:pt x="28" y="98"/>
                    </a:cubicBezTo>
                    <a:cubicBezTo>
                      <a:pt x="31" y="99"/>
                      <a:pt x="36" y="100"/>
                      <a:pt x="36" y="100"/>
                    </a:cubicBezTo>
                    <a:cubicBezTo>
                      <a:pt x="47" y="99"/>
                      <a:pt x="69" y="97"/>
                      <a:pt x="50" y="110"/>
                    </a:cubicBezTo>
                    <a:cubicBezTo>
                      <a:pt x="37" y="108"/>
                      <a:pt x="24" y="104"/>
                      <a:pt x="16" y="116"/>
                    </a:cubicBezTo>
                    <a:cubicBezTo>
                      <a:pt x="24" y="141"/>
                      <a:pt x="68" y="125"/>
                      <a:pt x="94" y="126"/>
                    </a:cubicBezTo>
                    <a:cubicBezTo>
                      <a:pt x="98" y="129"/>
                      <a:pt x="100" y="134"/>
                      <a:pt x="104" y="136"/>
                    </a:cubicBezTo>
                    <a:cubicBezTo>
                      <a:pt x="108" y="138"/>
                      <a:pt x="116" y="140"/>
                      <a:pt x="116" y="140"/>
                    </a:cubicBezTo>
                    <a:cubicBezTo>
                      <a:pt x="129" y="138"/>
                      <a:pt x="133" y="139"/>
                      <a:pt x="142" y="130"/>
                    </a:cubicBezTo>
                    <a:cubicBezTo>
                      <a:pt x="151" y="104"/>
                      <a:pt x="179" y="110"/>
                      <a:pt x="202" y="102"/>
                    </a:cubicBezTo>
                    <a:cubicBezTo>
                      <a:pt x="219" y="96"/>
                      <a:pt x="233" y="84"/>
                      <a:pt x="250" y="78"/>
                    </a:cubicBezTo>
                    <a:cubicBezTo>
                      <a:pt x="260" y="75"/>
                      <a:pt x="269" y="74"/>
                      <a:pt x="280" y="72"/>
                    </a:cubicBezTo>
                    <a:cubicBezTo>
                      <a:pt x="287" y="71"/>
                      <a:pt x="300" y="66"/>
                      <a:pt x="300" y="66"/>
                    </a:cubicBezTo>
                    <a:cubicBezTo>
                      <a:pt x="311" y="49"/>
                      <a:pt x="336" y="54"/>
                      <a:pt x="354" y="60"/>
                    </a:cubicBezTo>
                    <a:cubicBezTo>
                      <a:pt x="367" y="79"/>
                      <a:pt x="335" y="79"/>
                      <a:pt x="324" y="80"/>
                    </a:cubicBezTo>
                    <a:cubicBezTo>
                      <a:pt x="312" y="83"/>
                      <a:pt x="306" y="93"/>
                      <a:pt x="292" y="96"/>
                    </a:cubicBezTo>
                    <a:cubicBezTo>
                      <a:pt x="284" y="94"/>
                      <a:pt x="279" y="90"/>
                      <a:pt x="272" y="88"/>
                    </a:cubicBezTo>
                    <a:cubicBezTo>
                      <a:pt x="253" y="91"/>
                      <a:pt x="232" y="96"/>
                      <a:pt x="214" y="102"/>
                    </a:cubicBezTo>
                    <a:cubicBezTo>
                      <a:pt x="223" y="108"/>
                      <a:pt x="231" y="109"/>
                      <a:pt x="242" y="112"/>
                    </a:cubicBezTo>
                    <a:cubicBezTo>
                      <a:pt x="245" y="113"/>
                      <a:pt x="250" y="114"/>
                      <a:pt x="250" y="114"/>
                    </a:cubicBezTo>
                    <a:cubicBezTo>
                      <a:pt x="251" y="116"/>
                      <a:pt x="255" y="118"/>
                      <a:pt x="254" y="120"/>
                    </a:cubicBezTo>
                    <a:cubicBezTo>
                      <a:pt x="252" y="124"/>
                      <a:pt x="242" y="128"/>
                      <a:pt x="242" y="128"/>
                    </a:cubicBezTo>
                    <a:cubicBezTo>
                      <a:pt x="233" y="141"/>
                      <a:pt x="247" y="154"/>
                      <a:pt x="260" y="158"/>
                    </a:cubicBezTo>
                    <a:cubicBezTo>
                      <a:pt x="282" y="155"/>
                      <a:pt x="295" y="151"/>
                      <a:pt x="318" y="150"/>
                    </a:cubicBezTo>
                    <a:cubicBezTo>
                      <a:pt x="334" y="155"/>
                      <a:pt x="345" y="176"/>
                      <a:pt x="350" y="192"/>
                    </a:cubicBezTo>
                    <a:cubicBezTo>
                      <a:pt x="349" y="195"/>
                      <a:pt x="350" y="199"/>
                      <a:pt x="348" y="202"/>
                    </a:cubicBezTo>
                    <a:cubicBezTo>
                      <a:pt x="345" y="206"/>
                      <a:pt x="336" y="210"/>
                      <a:pt x="336" y="210"/>
                    </a:cubicBezTo>
                    <a:cubicBezTo>
                      <a:pt x="327" y="224"/>
                      <a:pt x="332" y="235"/>
                      <a:pt x="348" y="240"/>
                    </a:cubicBezTo>
                    <a:cubicBezTo>
                      <a:pt x="358" y="237"/>
                      <a:pt x="362" y="237"/>
                      <a:pt x="368" y="246"/>
                    </a:cubicBezTo>
                    <a:cubicBezTo>
                      <a:pt x="360" y="252"/>
                      <a:pt x="346" y="246"/>
                      <a:pt x="338" y="252"/>
                    </a:cubicBezTo>
                    <a:cubicBezTo>
                      <a:pt x="326" y="260"/>
                      <a:pt x="346" y="265"/>
                      <a:pt x="348" y="266"/>
                    </a:cubicBezTo>
                    <a:cubicBezTo>
                      <a:pt x="352" y="278"/>
                      <a:pt x="347" y="279"/>
                      <a:pt x="336" y="286"/>
                    </a:cubicBezTo>
                    <a:cubicBezTo>
                      <a:pt x="332" y="289"/>
                      <a:pt x="324" y="294"/>
                      <a:pt x="324" y="294"/>
                    </a:cubicBezTo>
                    <a:cubicBezTo>
                      <a:pt x="315" y="308"/>
                      <a:pt x="320" y="303"/>
                      <a:pt x="310" y="310"/>
                    </a:cubicBezTo>
                    <a:cubicBezTo>
                      <a:pt x="306" y="316"/>
                      <a:pt x="294" y="324"/>
                      <a:pt x="294" y="324"/>
                    </a:cubicBezTo>
                    <a:cubicBezTo>
                      <a:pt x="285" y="338"/>
                      <a:pt x="288" y="331"/>
                      <a:pt x="284" y="342"/>
                    </a:cubicBezTo>
                    <a:cubicBezTo>
                      <a:pt x="285" y="374"/>
                      <a:pt x="283" y="393"/>
                      <a:pt x="292" y="420"/>
                    </a:cubicBezTo>
                    <a:cubicBezTo>
                      <a:pt x="295" y="429"/>
                      <a:pt x="307" y="435"/>
                      <a:pt x="314" y="440"/>
                    </a:cubicBezTo>
                    <a:cubicBezTo>
                      <a:pt x="319" y="444"/>
                      <a:pt x="332" y="446"/>
                      <a:pt x="332" y="446"/>
                    </a:cubicBezTo>
                    <a:cubicBezTo>
                      <a:pt x="340" y="457"/>
                      <a:pt x="345" y="459"/>
                      <a:pt x="358" y="462"/>
                    </a:cubicBezTo>
                    <a:cubicBezTo>
                      <a:pt x="376" y="459"/>
                      <a:pt x="375" y="457"/>
                      <a:pt x="388" y="448"/>
                    </a:cubicBezTo>
                    <a:cubicBezTo>
                      <a:pt x="390" y="441"/>
                      <a:pt x="394" y="435"/>
                      <a:pt x="400" y="430"/>
                    </a:cubicBezTo>
                    <a:cubicBezTo>
                      <a:pt x="404" y="427"/>
                      <a:pt x="412" y="422"/>
                      <a:pt x="412" y="422"/>
                    </a:cubicBezTo>
                    <a:cubicBezTo>
                      <a:pt x="417" y="415"/>
                      <a:pt x="451" y="367"/>
                      <a:pt x="458" y="364"/>
                    </a:cubicBezTo>
                    <a:cubicBezTo>
                      <a:pt x="475" y="356"/>
                      <a:pt x="486" y="357"/>
                      <a:pt x="506" y="356"/>
                    </a:cubicBezTo>
                    <a:cubicBezTo>
                      <a:pt x="525" y="350"/>
                      <a:pt x="533" y="342"/>
                      <a:pt x="554" y="340"/>
                    </a:cubicBezTo>
                    <a:cubicBezTo>
                      <a:pt x="560" y="338"/>
                      <a:pt x="566" y="336"/>
                      <a:pt x="572" y="334"/>
                    </a:cubicBezTo>
                    <a:cubicBezTo>
                      <a:pt x="576" y="333"/>
                      <a:pt x="584" y="330"/>
                      <a:pt x="584" y="330"/>
                    </a:cubicBezTo>
                    <a:cubicBezTo>
                      <a:pt x="603" y="311"/>
                      <a:pt x="618" y="310"/>
                      <a:pt x="646" y="308"/>
                    </a:cubicBezTo>
                    <a:cubicBezTo>
                      <a:pt x="665" y="304"/>
                      <a:pt x="684" y="303"/>
                      <a:pt x="704" y="302"/>
                    </a:cubicBezTo>
                    <a:cubicBezTo>
                      <a:pt x="712" y="299"/>
                      <a:pt x="712" y="293"/>
                      <a:pt x="720" y="290"/>
                    </a:cubicBezTo>
                    <a:cubicBezTo>
                      <a:pt x="732" y="285"/>
                      <a:pt x="743" y="285"/>
                      <a:pt x="754" y="278"/>
                    </a:cubicBezTo>
                    <a:cubicBezTo>
                      <a:pt x="756" y="271"/>
                      <a:pt x="760" y="267"/>
                      <a:pt x="762" y="260"/>
                    </a:cubicBezTo>
                    <a:cubicBezTo>
                      <a:pt x="763" y="247"/>
                      <a:pt x="762" y="233"/>
                      <a:pt x="764" y="220"/>
                    </a:cubicBezTo>
                    <a:cubicBezTo>
                      <a:pt x="764" y="219"/>
                      <a:pt x="794" y="204"/>
                      <a:pt x="800" y="200"/>
                    </a:cubicBezTo>
                    <a:cubicBezTo>
                      <a:pt x="807" y="189"/>
                      <a:pt x="808" y="186"/>
                      <a:pt x="820" y="182"/>
                    </a:cubicBezTo>
                    <a:cubicBezTo>
                      <a:pt x="825" y="166"/>
                      <a:pt x="814" y="162"/>
                      <a:pt x="802" y="154"/>
                    </a:cubicBezTo>
                    <a:cubicBezTo>
                      <a:pt x="797" y="151"/>
                      <a:pt x="790" y="142"/>
                      <a:pt x="790" y="142"/>
                    </a:cubicBezTo>
                    <a:cubicBezTo>
                      <a:pt x="786" y="131"/>
                      <a:pt x="792" y="127"/>
                      <a:pt x="802" y="124"/>
                    </a:cubicBezTo>
                    <a:cubicBezTo>
                      <a:pt x="810" y="116"/>
                      <a:pt x="813" y="98"/>
                      <a:pt x="820" y="94"/>
                    </a:cubicBezTo>
                    <a:cubicBezTo>
                      <a:pt x="824" y="92"/>
                      <a:pt x="832" y="90"/>
                      <a:pt x="832" y="90"/>
                    </a:cubicBezTo>
                    <a:cubicBezTo>
                      <a:pt x="844" y="92"/>
                      <a:pt x="848" y="92"/>
                      <a:pt x="856" y="100"/>
                    </a:cubicBezTo>
                    <a:cubicBezTo>
                      <a:pt x="863" y="98"/>
                      <a:pt x="876" y="94"/>
                      <a:pt x="876" y="94"/>
                    </a:cubicBezTo>
                    <a:cubicBezTo>
                      <a:pt x="889" y="81"/>
                      <a:pt x="906" y="77"/>
                      <a:pt x="924" y="74"/>
                    </a:cubicBezTo>
                    <a:cubicBezTo>
                      <a:pt x="929" y="67"/>
                      <a:pt x="929" y="58"/>
                      <a:pt x="922" y="52"/>
                    </a:cubicBezTo>
                    <a:cubicBezTo>
                      <a:pt x="918" y="49"/>
                      <a:pt x="910" y="44"/>
                      <a:pt x="910" y="44"/>
                    </a:cubicBezTo>
                    <a:cubicBezTo>
                      <a:pt x="894" y="47"/>
                      <a:pt x="899" y="49"/>
                      <a:pt x="888" y="56"/>
                    </a:cubicBezTo>
                    <a:cubicBezTo>
                      <a:pt x="884" y="58"/>
                      <a:pt x="876" y="60"/>
                      <a:pt x="876" y="60"/>
                    </a:cubicBezTo>
                    <a:cubicBezTo>
                      <a:pt x="853" y="59"/>
                      <a:pt x="810" y="59"/>
                      <a:pt x="848" y="46"/>
                    </a:cubicBezTo>
                    <a:cubicBezTo>
                      <a:pt x="844" y="33"/>
                      <a:pt x="831" y="37"/>
                      <a:pt x="818" y="36"/>
                    </a:cubicBezTo>
                    <a:cubicBezTo>
                      <a:pt x="809" y="33"/>
                      <a:pt x="802" y="27"/>
                      <a:pt x="794" y="22"/>
                    </a:cubicBezTo>
                    <a:cubicBezTo>
                      <a:pt x="790" y="20"/>
                      <a:pt x="782" y="18"/>
                      <a:pt x="782" y="18"/>
                    </a:cubicBezTo>
                    <a:cubicBezTo>
                      <a:pt x="727" y="19"/>
                      <a:pt x="688" y="11"/>
                      <a:pt x="642" y="26"/>
                    </a:cubicBezTo>
                    <a:cubicBezTo>
                      <a:pt x="635" y="16"/>
                      <a:pt x="632" y="18"/>
                      <a:pt x="620" y="20"/>
                    </a:cubicBezTo>
                    <a:cubicBezTo>
                      <a:pt x="611" y="34"/>
                      <a:pt x="600" y="36"/>
                      <a:pt x="584" y="38"/>
                    </a:cubicBezTo>
                    <a:cubicBezTo>
                      <a:pt x="575" y="44"/>
                      <a:pt x="581" y="46"/>
                      <a:pt x="578" y="56"/>
                    </a:cubicBezTo>
                    <a:cubicBezTo>
                      <a:pt x="572" y="47"/>
                      <a:pt x="566" y="41"/>
                      <a:pt x="556" y="38"/>
                    </a:cubicBezTo>
                    <a:cubicBezTo>
                      <a:pt x="553" y="38"/>
                      <a:pt x="539" y="39"/>
                      <a:pt x="534" y="42"/>
                    </a:cubicBezTo>
                    <a:cubicBezTo>
                      <a:pt x="528" y="46"/>
                      <a:pt x="516" y="54"/>
                      <a:pt x="516" y="54"/>
                    </a:cubicBezTo>
                    <a:cubicBezTo>
                      <a:pt x="507" y="52"/>
                      <a:pt x="503" y="51"/>
                      <a:pt x="500" y="42"/>
                    </a:cubicBezTo>
                    <a:cubicBezTo>
                      <a:pt x="505" y="28"/>
                      <a:pt x="488" y="31"/>
                      <a:pt x="478" y="30"/>
                    </a:cubicBezTo>
                    <a:cubicBezTo>
                      <a:pt x="469" y="33"/>
                      <a:pt x="473" y="37"/>
                      <a:pt x="464" y="40"/>
                    </a:cubicBezTo>
                    <a:cubicBezTo>
                      <a:pt x="447" y="34"/>
                      <a:pt x="451" y="27"/>
                      <a:pt x="432" y="40"/>
                    </a:cubicBezTo>
                    <a:cubicBezTo>
                      <a:pt x="427" y="54"/>
                      <a:pt x="427" y="52"/>
                      <a:pt x="410" y="50"/>
                    </a:cubicBezTo>
                    <a:cubicBezTo>
                      <a:pt x="391" y="52"/>
                      <a:pt x="385" y="54"/>
                      <a:pt x="366" y="52"/>
                    </a:cubicBezTo>
                    <a:cubicBezTo>
                      <a:pt x="357" y="49"/>
                      <a:pt x="356" y="46"/>
                      <a:pt x="364" y="40"/>
                    </a:cubicBezTo>
                    <a:cubicBezTo>
                      <a:pt x="380" y="42"/>
                      <a:pt x="395" y="43"/>
                      <a:pt x="410" y="38"/>
                    </a:cubicBezTo>
                    <a:cubicBezTo>
                      <a:pt x="426" y="15"/>
                      <a:pt x="386" y="21"/>
                      <a:pt x="370" y="20"/>
                    </a:cubicBezTo>
                    <a:cubicBezTo>
                      <a:pt x="364" y="16"/>
                      <a:pt x="358" y="12"/>
                      <a:pt x="352" y="8"/>
                    </a:cubicBezTo>
                    <a:cubicBezTo>
                      <a:pt x="348" y="5"/>
                      <a:pt x="340" y="0"/>
                      <a:pt x="340" y="0"/>
                    </a:cubicBezTo>
                    <a:cubicBezTo>
                      <a:pt x="338" y="1"/>
                      <a:pt x="336" y="1"/>
                      <a:pt x="334" y="2"/>
                    </a:cubicBezTo>
                    <a:cubicBezTo>
                      <a:pt x="331" y="3"/>
                      <a:pt x="329" y="3"/>
                      <a:pt x="326" y="4"/>
                    </a:cubicBezTo>
                    <a:cubicBezTo>
                      <a:pt x="322" y="5"/>
                      <a:pt x="314" y="8"/>
                      <a:pt x="314" y="8"/>
                    </a:cubicBezTo>
                    <a:cubicBezTo>
                      <a:pt x="305" y="22"/>
                      <a:pt x="288" y="6"/>
                      <a:pt x="276" y="2"/>
                    </a:cubicBezTo>
                    <a:cubicBezTo>
                      <a:pt x="270" y="3"/>
                      <a:pt x="241" y="16"/>
                      <a:pt x="240" y="16"/>
                    </a:cubicBezTo>
                    <a:cubicBezTo>
                      <a:pt x="226" y="17"/>
                      <a:pt x="212" y="17"/>
                      <a:pt x="198" y="18"/>
                    </a:cubicBezTo>
                    <a:cubicBezTo>
                      <a:pt x="183" y="19"/>
                      <a:pt x="172" y="20"/>
                      <a:pt x="160" y="28"/>
                    </a:cubicBezTo>
                    <a:cubicBezTo>
                      <a:pt x="146" y="26"/>
                      <a:pt x="141" y="27"/>
                      <a:pt x="130" y="20"/>
                    </a:cubicBezTo>
                    <a:cubicBezTo>
                      <a:pt x="123" y="22"/>
                      <a:pt x="115" y="24"/>
                      <a:pt x="108" y="26"/>
                    </a:cubicBezTo>
                    <a:cubicBezTo>
                      <a:pt x="102" y="35"/>
                      <a:pt x="113" y="41"/>
                      <a:pt x="122" y="44"/>
                    </a:cubicBezTo>
                    <a:cubicBezTo>
                      <a:pt x="125" y="52"/>
                      <a:pt x="114" y="68"/>
                      <a:pt x="114" y="68"/>
                    </a:cubicBezTo>
                    <a:cubicBezTo>
                      <a:pt x="112" y="79"/>
                      <a:pt x="111" y="82"/>
                      <a:pt x="100" y="78"/>
                    </a:cubicBezTo>
                    <a:cubicBezTo>
                      <a:pt x="93" y="67"/>
                      <a:pt x="100" y="63"/>
                      <a:pt x="104" y="52"/>
                    </a:cubicBezTo>
                    <a:cubicBezTo>
                      <a:pt x="96" y="44"/>
                      <a:pt x="91" y="36"/>
                      <a:pt x="80" y="32"/>
                    </a:cubicBezTo>
                    <a:cubicBezTo>
                      <a:pt x="73" y="34"/>
                      <a:pt x="67" y="39"/>
                      <a:pt x="60" y="42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6" name="Freeform 30"/>
              <p:cNvSpPr>
                <a:spLocks noChangeArrowheads="1"/>
              </p:cNvSpPr>
              <p:nvPr/>
            </p:nvSpPr>
            <p:spPr bwMode="auto">
              <a:xfrm>
                <a:off x="1547" y="172"/>
                <a:ext cx="45" cy="22"/>
              </a:xfrm>
              <a:custGeom>
                <a:avLst/>
                <a:gdLst>
                  <a:gd name="T0" fmla="*/ 14 w 52"/>
                  <a:gd name="T1" fmla="*/ 0 h 32"/>
                  <a:gd name="T2" fmla="*/ 3 w 52"/>
                  <a:gd name="T3" fmla="*/ 2 h 32"/>
                  <a:gd name="T4" fmla="*/ 10 w 52"/>
                  <a:gd name="T5" fmla="*/ 3 h 32"/>
                  <a:gd name="T6" fmla="*/ 17 w 52"/>
                  <a:gd name="T7" fmla="*/ 3 h 32"/>
                  <a:gd name="T8" fmla="*/ 14 w 52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32"/>
                  <a:gd name="T17" fmla="*/ 52 w 5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32">
                    <a:moveTo>
                      <a:pt x="34" y="0"/>
                    </a:moveTo>
                    <a:cubicBezTo>
                      <a:pt x="30" y="12"/>
                      <a:pt x="19" y="16"/>
                      <a:pt x="8" y="20"/>
                    </a:cubicBezTo>
                    <a:cubicBezTo>
                      <a:pt x="0" y="32"/>
                      <a:pt x="14" y="31"/>
                      <a:pt x="24" y="32"/>
                    </a:cubicBezTo>
                    <a:cubicBezTo>
                      <a:pt x="30" y="31"/>
                      <a:pt x="36" y="32"/>
                      <a:pt x="42" y="30"/>
                    </a:cubicBezTo>
                    <a:cubicBezTo>
                      <a:pt x="52" y="26"/>
                      <a:pt x="34" y="3"/>
                      <a:pt x="34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" name="Freeform 31"/>
              <p:cNvSpPr>
                <a:spLocks noChangeArrowheads="1"/>
              </p:cNvSpPr>
              <p:nvPr/>
            </p:nvSpPr>
            <p:spPr bwMode="auto">
              <a:xfrm>
                <a:off x="1873" y="234"/>
                <a:ext cx="147" cy="50"/>
              </a:xfrm>
              <a:custGeom>
                <a:avLst/>
                <a:gdLst>
                  <a:gd name="T0" fmla="*/ 39 w 172"/>
                  <a:gd name="T1" fmla="*/ 1 h 72"/>
                  <a:gd name="T2" fmla="*/ 26 w 172"/>
                  <a:gd name="T3" fmla="*/ 1 h 72"/>
                  <a:gd name="T4" fmla="*/ 21 w 172"/>
                  <a:gd name="T5" fmla="*/ 0 h 72"/>
                  <a:gd name="T6" fmla="*/ 0 w 172"/>
                  <a:gd name="T7" fmla="*/ 3 h 72"/>
                  <a:gd name="T8" fmla="*/ 11 w 172"/>
                  <a:gd name="T9" fmla="*/ 4 h 72"/>
                  <a:gd name="T10" fmla="*/ 16 w 172"/>
                  <a:gd name="T11" fmla="*/ 7 h 72"/>
                  <a:gd name="T12" fmla="*/ 26 w 172"/>
                  <a:gd name="T13" fmla="*/ 8 h 72"/>
                  <a:gd name="T14" fmla="*/ 31 w 172"/>
                  <a:gd name="T15" fmla="*/ 8 h 72"/>
                  <a:gd name="T16" fmla="*/ 50 w 172"/>
                  <a:gd name="T17" fmla="*/ 7 h 72"/>
                  <a:gd name="T18" fmla="*/ 68 w 172"/>
                  <a:gd name="T19" fmla="*/ 5 h 72"/>
                  <a:gd name="T20" fmla="*/ 58 w 172"/>
                  <a:gd name="T21" fmla="*/ 2 h 72"/>
                  <a:gd name="T22" fmla="*/ 53 w 172"/>
                  <a:gd name="T23" fmla="*/ 1 h 72"/>
                  <a:gd name="T24" fmla="*/ 39 w 172"/>
                  <a:gd name="T25" fmla="*/ 1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2"/>
                  <a:gd name="T40" fmla="*/ 0 h 72"/>
                  <a:gd name="T41" fmla="*/ 172 w 172"/>
                  <a:gd name="T42" fmla="*/ 72 h 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2" h="72">
                    <a:moveTo>
                      <a:pt x="102" y="8"/>
                    </a:moveTo>
                    <a:cubicBezTo>
                      <a:pt x="89" y="12"/>
                      <a:pt x="78" y="8"/>
                      <a:pt x="66" y="4"/>
                    </a:cubicBezTo>
                    <a:cubicBezTo>
                      <a:pt x="62" y="3"/>
                      <a:pt x="54" y="0"/>
                      <a:pt x="54" y="0"/>
                    </a:cubicBezTo>
                    <a:cubicBezTo>
                      <a:pt x="38" y="5"/>
                      <a:pt x="12" y="16"/>
                      <a:pt x="0" y="28"/>
                    </a:cubicBezTo>
                    <a:cubicBezTo>
                      <a:pt x="4" y="39"/>
                      <a:pt x="18" y="39"/>
                      <a:pt x="28" y="40"/>
                    </a:cubicBezTo>
                    <a:cubicBezTo>
                      <a:pt x="39" y="44"/>
                      <a:pt x="41" y="60"/>
                      <a:pt x="42" y="60"/>
                    </a:cubicBezTo>
                    <a:cubicBezTo>
                      <a:pt x="50" y="63"/>
                      <a:pt x="58" y="65"/>
                      <a:pt x="66" y="68"/>
                    </a:cubicBezTo>
                    <a:cubicBezTo>
                      <a:pt x="70" y="69"/>
                      <a:pt x="78" y="72"/>
                      <a:pt x="78" y="72"/>
                    </a:cubicBezTo>
                    <a:cubicBezTo>
                      <a:pt x="92" y="71"/>
                      <a:pt x="117" y="69"/>
                      <a:pt x="130" y="60"/>
                    </a:cubicBezTo>
                    <a:cubicBezTo>
                      <a:pt x="148" y="48"/>
                      <a:pt x="150" y="46"/>
                      <a:pt x="172" y="44"/>
                    </a:cubicBezTo>
                    <a:cubicBezTo>
                      <a:pt x="169" y="29"/>
                      <a:pt x="162" y="23"/>
                      <a:pt x="148" y="18"/>
                    </a:cubicBezTo>
                    <a:cubicBezTo>
                      <a:pt x="145" y="10"/>
                      <a:pt x="144" y="7"/>
                      <a:pt x="136" y="4"/>
                    </a:cubicBezTo>
                    <a:cubicBezTo>
                      <a:pt x="134" y="4"/>
                      <a:pt x="105" y="11"/>
                      <a:pt x="102" y="8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8" name="Freeform 32"/>
              <p:cNvSpPr>
                <a:spLocks noChangeArrowheads="1"/>
              </p:cNvSpPr>
              <p:nvPr/>
            </p:nvSpPr>
            <p:spPr bwMode="auto">
              <a:xfrm>
                <a:off x="1989" y="81"/>
                <a:ext cx="45" cy="23"/>
              </a:xfrm>
              <a:custGeom>
                <a:avLst/>
                <a:gdLst>
                  <a:gd name="T0" fmla="*/ 14 w 52"/>
                  <a:gd name="T1" fmla="*/ 0 h 32"/>
                  <a:gd name="T2" fmla="*/ 3 w 52"/>
                  <a:gd name="T3" fmla="*/ 3 h 32"/>
                  <a:gd name="T4" fmla="*/ 10 w 52"/>
                  <a:gd name="T5" fmla="*/ 4 h 32"/>
                  <a:gd name="T6" fmla="*/ 17 w 52"/>
                  <a:gd name="T7" fmla="*/ 4 h 32"/>
                  <a:gd name="T8" fmla="*/ 14 w 52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32"/>
                  <a:gd name="T17" fmla="*/ 52 w 5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32">
                    <a:moveTo>
                      <a:pt x="34" y="0"/>
                    </a:moveTo>
                    <a:cubicBezTo>
                      <a:pt x="30" y="12"/>
                      <a:pt x="19" y="16"/>
                      <a:pt x="8" y="20"/>
                    </a:cubicBezTo>
                    <a:cubicBezTo>
                      <a:pt x="0" y="32"/>
                      <a:pt x="14" y="31"/>
                      <a:pt x="24" y="32"/>
                    </a:cubicBezTo>
                    <a:cubicBezTo>
                      <a:pt x="30" y="31"/>
                      <a:pt x="36" y="32"/>
                      <a:pt x="42" y="30"/>
                    </a:cubicBezTo>
                    <a:cubicBezTo>
                      <a:pt x="52" y="26"/>
                      <a:pt x="34" y="3"/>
                      <a:pt x="34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9" name="Freeform 33"/>
              <p:cNvSpPr>
                <a:spLocks noChangeArrowheads="1"/>
              </p:cNvSpPr>
              <p:nvPr/>
            </p:nvSpPr>
            <p:spPr bwMode="auto">
              <a:xfrm>
                <a:off x="2298" y="51"/>
                <a:ext cx="178" cy="59"/>
              </a:xfrm>
              <a:custGeom>
                <a:avLst/>
                <a:gdLst>
                  <a:gd name="T0" fmla="*/ 79 w 206"/>
                  <a:gd name="T1" fmla="*/ 1 h 85"/>
                  <a:gd name="T2" fmla="*/ 43 w 206"/>
                  <a:gd name="T3" fmla="*/ 1 h 85"/>
                  <a:gd name="T4" fmla="*/ 45 w 206"/>
                  <a:gd name="T5" fmla="*/ 3 h 85"/>
                  <a:gd name="T6" fmla="*/ 44 w 206"/>
                  <a:gd name="T7" fmla="*/ 4 h 85"/>
                  <a:gd name="T8" fmla="*/ 37 w 206"/>
                  <a:gd name="T9" fmla="*/ 3 h 85"/>
                  <a:gd name="T10" fmla="*/ 32 w 206"/>
                  <a:gd name="T11" fmla="*/ 2 h 85"/>
                  <a:gd name="T12" fmla="*/ 10 w 206"/>
                  <a:gd name="T13" fmla="*/ 3 h 85"/>
                  <a:gd name="T14" fmla="*/ 13 w 206"/>
                  <a:gd name="T15" fmla="*/ 6 h 85"/>
                  <a:gd name="T16" fmla="*/ 22 w 206"/>
                  <a:gd name="T17" fmla="*/ 6 h 85"/>
                  <a:gd name="T18" fmla="*/ 30 w 206"/>
                  <a:gd name="T19" fmla="*/ 8 h 85"/>
                  <a:gd name="T20" fmla="*/ 37 w 206"/>
                  <a:gd name="T21" fmla="*/ 9 h 85"/>
                  <a:gd name="T22" fmla="*/ 45 w 206"/>
                  <a:gd name="T23" fmla="*/ 8 h 85"/>
                  <a:gd name="T24" fmla="*/ 51 w 206"/>
                  <a:gd name="T25" fmla="*/ 6 h 85"/>
                  <a:gd name="T26" fmla="*/ 53 w 206"/>
                  <a:gd name="T27" fmla="*/ 6 h 85"/>
                  <a:gd name="T28" fmla="*/ 68 w 206"/>
                  <a:gd name="T29" fmla="*/ 4 h 85"/>
                  <a:gd name="T30" fmla="*/ 79 w 206"/>
                  <a:gd name="T31" fmla="*/ 3 h 85"/>
                  <a:gd name="T32" fmla="*/ 83 w 206"/>
                  <a:gd name="T33" fmla="*/ 3 h 85"/>
                  <a:gd name="T34" fmla="*/ 79 w 206"/>
                  <a:gd name="T35" fmla="*/ 1 h 8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06"/>
                  <a:gd name="T55" fmla="*/ 0 h 85"/>
                  <a:gd name="T56" fmla="*/ 206 w 206"/>
                  <a:gd name="T57" fmla="*/ 85 h 85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06" h="85">
                    <a:moveTo>
                      <a:pt x="191" y="7"/>
                    </a:moveTo>
                    <a:cubicBezTo>
                      <a:pt x="165" y="6"/>
                      <a:pt x="130" y="0"/>
                      <a:pt x="103" y="9"/>
                    </a:cubicBezTo>
                    <a:cubicBezTo>
                      <a:pt x="100" y="18"/>
                      <a:pt x="101" y="20"/>
                      <a:pt x="109" y="25"/>
                    </a:cubicBezTo>
                    <a:cubicBezTo>
                      <a:pt x="111" y="28"/>
                      <a:pt x="118" y="34"/>
                      <a:pt x="107" y="33"/>
                    </a:cubicBezTo>
                    <a:cubicBezTo>
                      <a:pt x="101" y="32"/>
                      <a:pt x="89" y="27"/>
                      <a:pt x="89" y="27"/>
                    </a:cubicBezTo>
                    <a:cubicBezTo>
                      <a:pt x="86" y="24"/>
                      <a:pt x="82" y="18"/>
                      <a:pt x="77" y="19"/>
                    </a:cubicBezTo>
                    <a:cubicBezTo>
                      <a:pt x="52" y="22"/>
                      <a:pt x="57" y="25"/>
                      <a:pt x="23" y="27"/>
                    </a:cubicBezTo>
                    <a:cubicBezTo>
                      <a:pt x="0" y="31"/>
                      <a:pt x="18" y="45"/>
                      <a:pt x="31" y="49"/>
                    </a:cubicBezTo>
                    <a:cubicBezTo>
                      <a:pt x="43" y="53"/>
                      <a:pt x="35" y="51"/>
                      <a:pt x="55" y="53"/>
                    </a:cubicBezTo>
                    <a:cubicBezTo>
                      <a:pt x="63" y="59"/>
                      <a:pt x="66" y="67"/>
                      <a:pt x="75" y="73"/>
                    </a:cubicBezTo>
                    <a:cubicBezTo>
                      <a:pt x="78" y="81"/>
                      <a:pt x="81" y="82"/>
                      <a:pt x="89" y="85"/>
                    </a:cubicBezTo>
                    <a:cubicBezTo>
                      <a:pt x="104" y="81"/>
                      <a:pt x="99" y="75"/>
                      <a:pt x="109" y="67"/>
                    </a:cubicBezTo>
                    <a:cubicBezTo>
                      <a:pt x="113" y="64"/>
                      <a:pt x="121" y="59"/>
                      <a:pt x="121" y="59"/>
                    </a:cubicBezTo>
                    <a:cubicBezTo>
                      <a:pt x="123" y="55"/>
                      <a:pt x="124" y="50"/>
                      <a:pt x="127" y="47"/>
                    </a:cubicBezTo>
                    <a:cubicBezTo>
                      <a:pt x="132" y="41"/>
                      <a:pt x="158" y="37"/>
                      <a:pt x="167" y="35"/>
                    </a:cubicBezTo>
                    <a:cubicBezTo>
                      <a:pt x="174" y="34"/>
                      <a:pt x="181" y="33"/>
                      <a:pt x="187" y="31"/>
                    </a:cubicBezTo>
                    <a:cubicBezTo>
                      <a:pt x="191" y="30"/>
                      <a:pt x="199" y="27"/>
                      <a:pt x="199" y="27"/>
                    </a:cubicBezTo>
                    <a:cubicBezTo>
                      <a:pt x="206" y="16"/>
                      <a:pt x="199" y="15"/>
                      <a:pt x="191" y="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0" name="Freeform 34"/>
              <p:cNvSpPr>
                <a:spLocks noChangeArrowheads="1"/>
              </p:cNvSpPr>
              <p:nvPr/>
            </p:nvSpPr>
            <p:spPr bwMode="auto">
              <a:xfrm>
                <a:off x="2410" y="82"/>
                <a:ext cx="55" cy="20"/>
              </a:xfrm>
              <a:custGeom>
                <a:avLst/>
                <a:gdLst>
                  <a:gd name="T0" fmla="*/ 15 w 64"/>
                  <a:gd name="T1" fmla="*/ 1 h 28"/>
                  <a:gd name="T2" fmla="*/ 3 w 64"/>
                  <a:gd name="T3" fmla="*/ 1 h 28"/>
                  <a:gd name="T4" fmla="*/ 9 w 64"/>
                  <a:gd name="T5" fmla="*/ 4 h 28"/>
                  <a:gd name="T6" fmla="*/ 21 w 64"/>
                  <a:gd name="T7" fmla="*/ 2 h 28"/>
                  <a:gd name="T8" fmla="*/ 15 w 64"/>
                  <a:gd name="T9" fmla="*/ 1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28"/>
                  <a:gd name="T17" fmla="*/ 64 w 64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28">
                    <a:moveTo>
                      <a:pt x="36" y="6"/>
                    </a:moveTo>
                    <a:cubicBezTo>
                      <a:pt x="32" y="18"/>
                      <a:pt x="19" y="0"/>
                      <a:pt x="8" y="4"/>
                    </a:cubicBezTo>
                    <a:cubicBezTo>
                      <a:pt x="0" y="16"/>
                      <a:pt x="14" y="27"/>
                      <a:pt x="24" y="28"/>
                    </a:cubicBezTo>
                    <a:cubicBezTo>
                      <a:pt x="30" y="27"/>
                      <a:pt x="48" y="16"/>
                      <a:pt x="54" y="14"/>
                    </a:cubicBezTo>
                    <a:cubicBezTo>
                      <a:pt x="64" y="10"/>
                      <a:pt x="36" y="9"/>
                      <a:pt x="36" y="6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1" name="Freeform 35"/>
              <p:cNvSpPr>
                <a:spLocks noChangeArrowheads="1"/>
              </p:cNvSpPr>
              <p:nvPr/>
            </p:nvSpPr>
            <p:spPr bwMode="auto">
              <a:xfrm>
                <a:off x="2074" y="337"/>
                <a:ext cx="125" cy="123"/>
              </a:xfrm>
              <a:custGeom>
                <a:avLst/>
                <a:gdLst>
                  <a:gd name="T0" fmla="*/ 9 w 146"/>
                  <a:gd name="T1" fmla="*/ 2 h 176"/>
                  <a:gd name="T2" fmla="*/ 0 w 146"/>
                  <a:gd name="T3" fmla="*/ 3 h 176"/>
                  <a:gd name="T4" fmla="*/ 6 w 146"/>
                  <a:gd name="T5" fmla="*/ 5 h 176"/>
                  <a:gd name="T6" fmla="*/ 13 w 146"/>
                  <a:gd name="T7" fmla="*/ 10 h 176"/>
                  <a:gd name="T8" fmla="*/ 21 w 146"/>
                  <a:gd name="T9" fmla="*/ 10 h 176"/>
                  <a:gd name="T10" fmla="*/ 20 w 146"/>
                  <a:gd name="T11" fmla="*/ 12 h 176"/>
                  <a:gd name="T12" fmla="*/ 11 w 146"/>
                  <a:gd name="T13" fmla="*/ 13 h 176"/>
                  <a:gd name="T14" fmla="*/ 7 w 146"/>
                  <a:gd name="T15" fmla="*/ 15 h 176"/>
                  <a:gd name="T16" fmla="*/ 7 w 146"/>
                  <a:gd name="T17" fmla="*/ 16 h 176"/>
                  <a:gd name="T18" fmla="*/ 12 w 146"/>
                  <a:gd name="T19" fmla="*/ 17 h 176"/>
                  <a:gd name="T20" fmla="*/ 7 w 146"/>
                  <a:gd name="T21" fmla="*/ 20 h 176"/>
                  <a:gd name="T22" fmla="*/ 8 w 146"/>
                  <a:gd name="T23" fmla="*/ 20 h 176"/>
                  <a:gd name="T24" fmla="*/ 13 w 146"/>
                  <a:gd name="T25" fmla="*/ 20 h 176"/>
                  <a:gd name="T26" fmla="*/ 23 w 146"/>
                  <a:gd name="T27" fmla="*/ 20 h 176"/>
                  <a:gd name="T28" fmla="*/ 37 w 146"/>
                  <a:gd name="T29" fmla="*/ 20 h 176"/>
                  <a:gd name="T30" fmla="*/ 43 w 146"/>
                  <a:gd name="T31" fmla="*/ 20 h 176"/>
                  <a:gd name="T32" fmla="*/ 48 w 146"/>
                  <a:gd name="T33" fmla="*/ 19 h 176"/>
                  <a:gd name="T34" fmla="*/ 50 w 146"/>
                  <a:gd name="T35" fmla="*/ 17 h 176"/>
                  <a:gd name="T36" fmla="*/ 58 w 146"/>
                  <a:gd name="T37" fmla="*/ 15 h 176"/>
                  <a:gd name="T38" fmla="*/ 43 w 146"/>
                  <a:gd name="T39" fmla="*/ 13 h 176"/>
                  <a:gd name="T40" fmla="*/ 34 w 146"/>
                  <a:gd name="T41" fmla="*/ 10 h 176"/>
                  <a:gd name="T42" fmla="*/ 33 w 146"/>
                  <a:gd name="T43" fmla="*/ 8 h 176"/>
                  <a:gd name="T44" fmla="*/ 25 w 146"/>
                  <a:gd name="T45" fmla="*/ 7 h 176"/>
                  <a:gd name="T46" fmla="*/ 33 w 146"/>
                  <a:gd name="T47" fmla="*/ 5 h 176"/>
                  <a:gd name="T48" fmla="*/ 25 w 146"/>
                  <a:gd name="T49" fmla="*/ 3 h 176"/>
                  <a:gd name="T50" fmla="*/ 28 w 146"/>
                  <a:gd name="T51" fmla="*/ 1 h 176"/>
                  <a:gd name="T52" fmla="*/ 18 w 146"/>
                  <a:gd name="T53" fmla="*/ 1 h 176"/>
                  <a:gd name="T54" fmla="*/ 12 w 146"/>
                  <a:gd name="T55" fmla="*/ 1 h 176"/>
                  <a:gd name="T56" fmla="*/ 9 w 146"/>
                  <a:gd name="T57" fmla="*/ 2 h 17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6"/>
                  <a:gd name="T88" fmla="*/ 0 h 176"/>
                  <a:gd name="T89" fmla="*/ 146 w 146"/>
                  <a:gd name="T90" fmla="*/ 176 h 17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6" h="176">
                    <a:moveTo>
                      <a:pt x="24" y="19"/>
                    </a:moveTo>
                    <a:cubicBezTo>
                      <a:pt x="13" y="23"/>
                      <a:pt x="7" y="15"/>
                      <a:pt x="0" y="25"/>
                    </a:cubicBezTo>
                    <a:cubicBezTo>
                      <a:pt x="2" y="32"/>
                      <a:pt x="14" y="43"/>
                      <a:pt x="14" y="43"/>
                    </a:cubicBezTo>
                    <a:cubicBezTo>
                      <a:pt x="19" y="58"/>
                      <a:pt x="20" y="78"/>
                      <a:pt x="34" y="87"/>
                    </a:cubicBezTo>
                    <a:cubicBezTo>
                      <a:pt x="42" y="84"/>
                      <a:pt x="45" y="86"/>
                      <a:pt x="52" y="91"/>
                    </a:cubicBezTo>
                    <a:cubicBezTo>
                      <a:pt x="57" y="105"/>
                      <a:pt x="60" y="101"/>
                      <a:pt x="50" y="107"/>
                    </a:cubicBezTo>
                    <a:cubicBezTo>
                      <a:pt x="38" y="105"/>
                      <a:pt x="32" y="101"/>
                      <a:pt x="28" y="113"/>
                    </a:cubicBezTo>
                    <a:cubicBezTo>
                      <a:pt x="32" y="129"/>
                      <a:pt x="33" y="128"/>
                      <a:pt x="16" y="131"/>
                    </a:cubicBezTo>
                    <a:cubicBezTo>
                      <a:pt x="17" y="133"/>
                      <a:pt x="16" y="136"/>
                      <a:pt x="18" y="137"/>
                    </a:cubicBezTo>
                    <a:cubicBezTo>
                      <a:pt x="21" y="139"/>
                      <a:pt x="30" y="141"/>
                      <a:pt x="30" y="141"/>
                    </a:cubicBezTo>
                    <a:cubicBezTo>
                      <a:pt x="28" y="152"/>
                      <a:pt x="21" y="159"/>
                      <a:pt x="18" y="169"/>
                    </a:cubicBezTo>
                    <a:cubicBezTo>
                      <a:pt x="19" y="171"/>
                      <a:pt x="18" y="174"/>
                      <a:pt x="20" y="175"/>
                    </a:cubicBezTo>
                    <a:cubicBezTo>
                      <a:pt x="22" y="176"/>
                      <a:pt x="32" y="171"/>
                      <a:pt x="34" y="171"/>
                    </a:cubicBezTo>
                    <a:cubicBezTo>
                      <a:pt x="42" y="170"/>
                      <a:pt x="50" y="170"/>
                      <a:pt x="58" y="169"/>
                    </a:cubicBezTo>
                    <a:cubicBezTo>
                      <a:pt x="70" y="167"/>
                      <a:pt x="80" y="167"/>
                      <a:pt x="92" y="171"/>
                    </a:cubicBezTo>
                    <a:cubicBezTo>
                      <a:pt x="98" y="170"/>
                      <a:pt x="104" y="170"/>
                      <a:pt x="110" y="169"/>
                    </a:cubicBezTo>
                    <a:cubicBezTo>
                      <a:pt x="114" y="168"/>
                      <a:pt x="122" y="165"/>
                      <a:pt x="122" y="165"/>
                    </a:cubicBezTo>
                    <a:cubicBezTo>
                      <a:pt x="124" y="158"/>
                      <a:pt x="123" y="147"/>
                      <a:pt x="128" y="141"/>
                    </a:cubicBezTo>
                    <a:cubicBezTo>
                      <a:pt x="132" y="136"/>
                      <a:pt x="146" y="133"/>
                      <a:pt x="146" y="133"/>
                    </a:cubicBezTo>
                    <a:cubicBezTo>
                      <a:pt x="142" y="105"/>
                      <a:pt x="143" y="111"/>
                      <a:pt x="110" y="109"/>
                    </a:cubicBezTo>
                    <a:cubicBezTo>
                      <a:pt x="102" y="97"/>
                      <a:pt x="103" y="88"/>
                      <a:pt x="88" y="83"/>
                    </a:cubicBezTo>
                    <a:cubicBezTo>
                      <a:pt x="85" y="79"/>
                      <a:pt x="86" y="72"/>
                      <a:pt x="82" y="69"/>
                    </a:cubicBezTo>
                    <a:cubicBezTo>
                      <a:pt x="77" y="65"/>
                      <a:pt x="69" y="65"/>
                      <a:pt x="64" y="61"/>
                    </a:cubicBezTo>
                    <a:cubicBezTo>
                      <a:pt x="52" y="43"/>
                      <a:pt x="67" y="47"/>
                      <a:pt x="86" y="45"/>
                    </a:cubicBezTo>
                    <a:cubicBezTo>
                      <a:pt x="93" y="25"/>
                      <a:pt x="83" y="29"/>
                      <a:pt x="64" y="31"/>
                    </a:cubicBezTo>
                    <a:cubicBezTo>
                      <a:pt x="62" y="25"/>
                      <a:pt x="70" y="13"/>
                      <a:pt x="70" y="13"/>
                    </a:cubicBezTo>
                    <a:cubicBezTo>
                      <a:pt x="64" y="4"/>
                      <a:pt x="56" y="3"/>
                      <a:pt x="46" y="1"/>
                    </a:cubicBezTo>
                    <a:cubicBezTo>
                      <a:pt x="35" y="3"/>
                      <a:pt x="34" y="0"/>
                      <a:pt x="30" y="9"/>
                    </a:cubicBezTo>
                    <a:cubicBezTo>
                      <a:pt x="25" y="21"/>
                      <a:pt x="29" y="24"/>
                      <a:pt x="24" y="19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2" name="Freeform 36"/>
              <p:cNvSpPr>
                <a:spLocks noChangeArrowheads="1"/>
              </p:cNvSpPr>
              <p:nvPr/>
            </p:nvSpPr>
            <p:spPr bwMode="auto">
              <a:xfrm>
                <a:off x="2012" y="381"/>
                <a:ext cx="79" cy="64"/>
              </a:xfrm>
              <a:custGeom>
                <a:avLst/>
                <a:gdLst>
                  <a:gd name="T0" fmla="*/ 23 w 92"/>
                  <a:gd name="T1" fmla="*/ 1 h 92"/>
                  <a:gd name="T2" fmla="*/ 33 w 92"/>
                  <a:gd name="T3" fmla="*/ 1 h 92"/>
                  <a:gd name="T4" fmla="*/ 37 w 92"/>
                  <a:gd name="T5" fmla="*/ 3 h 92"/>
                  <a:gd name="T6" fmla="*/ 32 w 92"/>
                  <a:gd name="T7" fmla="*/ 6 h 92"/>
                  <a:gd name="T8" fmla="*/ 18 w 92"/>
                  <a:gd name="T9" fmla="*/ 9 h 92"/>
                  <a:gd name="T10" fmla="*/ 7 w 92"/>
                  <a:gd name="T11" fmla="*/ 10 h 92"/>
                  <a:gd name="T12" fmla="*/ 3 w 92"/>
                  <a:gd name="T13" fmla="*/ 8 h 92"/>
                  <a:gd name="T14" fmla="*/ 8 w 92"/>
                  <a:gd name="T15" fmla="*/ 7 h 92"/>
                  <a:gd name="T16" fmla="*/ 6 w 92"/>
                  <a:gd name="T17" fmla="*/ 5 h 92"/>
                  <a:gd name="T18" fmla="*/ 15 w 92"/>
                  <a:gd name="T19" fmla="*/ 3 h 92"/>
                  <a:gd name="T20" fmla="*/ 23 w 92"/>
                  <a:gd name="T21" fmla="*/ 1 h 9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2"/>
                  <a:gd name="T34" fmla="*/ 0 h 92"/>
                  <a:gd name="T35" fmla="*/ 92 w 92"/>
                  <a:gd name="T36" fmla="*/ 92 h 9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2" h="92">
                    <a:moveTo>
                      <a:pt x="58" y="6"/>
                    </a:moveTo>
                    <a:cubicBezTo>
                      <a:pt x="67" y="0"/>
                      <a:pt x="73" y="2"/>
                      <a:pt x="82" y="8"/>
                    </a:cubicBezTo>
                    <a:cubicBezTo>
                      <a:pt x="91" y="22"/>
                      <a:pt x="88" y="15"/>
                      <a:pt x="92" y="26"/>
                    </a:cubicBezTo>
                    <a:cubicBezTo>
                      <a:pt x="89" y="36"/>
                      <a:pt x="82" y="37"/>
                      <a:pt x="78" y="48"/>
                    </a:cubicBezTo>
                    <a:cubicBezTo>
                      <a:pt x="85" y="69"/>
                      <a:pt x="60" y="71"/>
                      <a:pt x="46" y="76"/>
                    </a:cubicBezTo>
                    <a:cubicBezTo>
                      <a:pt x="40" y="86"/>
                      <a:pt x="28" y="86"/>
                      <a:pt x="18" y="92"/>
                    </a:cubicBezTo>
                    <a:cubicBezTo>
                      <a:pt x="9" y="90"/>
                      <a:pt x="0" y="84"/>
                      <a:pt x="8" y="72"/>
                    </a:cubicBezTo>
                    <a:cubicBezTo>
                      <a:pt x="11" y="68"/>
                      <a:pt x="20" y="64"/>
                      <a:pt x="20" y="64"/>
                    </a:cubicBezTo>
                    <a:cubicBezTo>
                      <a:pt x="23" y="55"/>
                      <a:pt x="21" y="53"/>
                      <a:pt x="14" y="46"/>
                    </a:cubicBezTo>
                    <a:cubicBezTo>
                      <a:pt x="18" y="30"/>
                      <a:pt x="28" y="36"/>
                      <a:pt x="40" y="28"/>
                    </a:cubicBezTo>
                    <a:cubicBezTo>
                      <a:pt x="56" y="17"/>
                      <a:pt x="50" y="24"/>
                      <a:pt x="58" y="6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3" name="Freeform 37"/>
              <p:cNvSpPr>
                <a:spLocks noChangeArrowheads="1"/>
              </p:cNvSpPr>
              <p:nvPr/>
            </p:nvSpPr>
            <p:spPr bwMode="auto">
              <a:xfrm>
                <a:off x="3951" y="1450"/>
                <a:ext cx="545" cy="463"/>
              </a:xfrm>
              <a:custGeom>
                <a:avLst/>
                <a:gdLst>
                  <a:gd name="T0" fmla="*/ 87 w 633"/>
                  <a:gd name="T1" fmla="*/ 1 h 660"/>
                  <a:gd name="T2" fmla="*/ 72 w 633"/>
                  <a:gd name="T3" fmla="*/ 2 h 660"/>
                  <a:gd name="T4" fmla="*/ 59 w 633"/>
                  <a:gd name="T5" fmla="*/ 6 h 660"/>
                  <a:gd name="T6" fmla="*/ 42 w 633"/>
                  <a:gd name="T7" fmla="*/ 7 h 660"/>
                  <a:gd name="T8" fmla="*/ 34 w 633"/>
                  <a:gd name="T9" fmla="*/ 9 h 660"/>
                  <a:gd name="T10" fmla="*/ 28 w 633"/>
                  <a:gd name="T11" fmla="*/ 14 h 660"/>
                  <a:gd name="T12" fmla="*/ 15 w 633"/>
                  <a:gd name="T13" fmla="*/ 20 h 660"/>
                  <a:gd name="T14" fmla="*/ 0 w 633"/>
                  <a:gd name="T15" fmla="*/ 21 h 660"/>
                  <a:gd name="T16" fmla="*/ 29 w 633"/>
                  <a:gd name="T17" fmla="*/ 39 h 660"/>
                  <a:gd name="T18" fmla="*/ 49 w 633"/>
                  <a:gd name="T19" fmla="*/ 51 h 660"/>
                  <a:gd name="T20" fmla="*/ 59 w 633"/>
                  <a:gd name="T21" fmla="*/ 53 h 660"/>
                  <a:gd name="T22" fmla="*/ 69 w 633"/>
                  <a:gd name="T23" fmla="*/ 53 h 660"/>
                  <a:gd name="T24" fmla="*/ 93 w 633"/>
                  <a:gd name="T25" fmla="*/ 52 h 660"/>
                  <a:gd name="T26" fmla="*/ 103 w 633"/>
                  <a:gd name="T27" fmla="*/ 51 h 660"/>
                  <a:gd name="T28" fmla="*/ 121 w 633"/>
                  <a:gd name="T29" fmla="*/ 53 h 660"/>
                  <a:gd name="T30" fmla="*/ 132 w 633"/>
                  <a:gd name="T31" fmla="*/ 63 h 660"/>
                  <a:gd name="T32" fmla="*/ 136 w 633"/>
                  <a:gd name="T33" fmla="*/ 62 h 660"/>
                  <a:gd name="T34" fmla="*/ 140 w 633"/>
                  <a:gd name="T35" fmla="*/ 60 h 660"/>
                  <a:gd name="T36" fmla="*/ 150 w 633"/>
                  <a:gd name="T37" fmla="*/ 65 h 660"/>
                  <a:gd name="T38" fmla="*/ 164 w 633"/>
                  <a:gd name="T39" fmla="*/ 68 h 660"/>
                  <a:gd name="T40" fmla="*/ 177 w 633"/>
                  <a:gd name="T41" fmla="*/ 72 h 660"/>
                  <a:gd name="T42" fmla="*/ 181 w 633"/>
                  <a:gd name="T43" fmla="*/ 74 h 660"/>
                  <a:gd name="T44" fmla="*/ 186 w 633"/>
                  <a:gd name="T45" fmla="*/ 74 h 660"/>
                  <a:gd name="T46" fmla="*/ 197 w 633"/>
                  <a:gd name="T47" fmla="*/ 79 h 660"/>
                  <a:gd name="T48" fmla="*/ 200 w 633"/>
                  <a:gd name="T49" fmla="*/ 75 h 660"/>
                  <a:gd name="T50" fmla="*/ 220 w 633"/>
                  <a:gd name="T51" fmla="*/ 79 h 660"/>
                  <a:gd name="T52" fmla="*/ 239 w 633"/>
                  <a:gd name="T53" fmla="*/ 79 h 660"/>
                  <a:gd name="T54" fmla="*/ 251 w 633"/>
                  <a:gd name="T55" fmla="*/ 63 h 660"/>
                  <a:gd name="T56" fmla="*/ 257 w 633"/>
                  <a:gd name="T57" fmla="*/ 55 h 660"/>
                  <a:gd name="T58" fmla="*/ 253 w 633"/>
                  <a:gd name="T59" fmla="*/ 43 h 660"/>
                  <a:gd name="T60" fmla="*/ 218 w 633"/>
                  <a:gd name="T61" fmla="*/ 32 h 660"/>
                  <a:gd name="T62" fmla="*/ 216 w 633"/>
                  <a:gd name="T63" fmla="*/ 28 h 660"/>
                  <a:gd name="T64" fmla="*/ 188 w 633"/>
                  <a:gd name="T65" fmla="*/ 21 h 660"/>
                  <a:gd name="T66" fmla="*/ 192 w 633"/>
                  <a:gd name="T67" fmla="*/ 18 h 660"/>
                  <a:gd name="T68" fmla="*/ 186 w 633"/>
                  <a:gd name="T69" fmla="*/ 15 h 660"/>
                  <a:gd name="T70" fmla="*/ 169 w 633"/>
                  <a:gd name="T71" fmla="*/ 9 h 660"/>
                  <a:gd name="T72" fmla="*/ 160 w 633"/>
                  <a:gd name="T73" fmla="*/ 4 h 660"/>
                  <a:gd name="T74" fmla="*/ 158 w 633"/>
                  <a:gd name="T75" fmla="*/ 2 h 660"/>
                  <a:gd name="T76" fmla="*/ 148 w 633"/>
                  <a:gd name="T77" fmla="*/ 18 h 660"/>
                  <a:gd name="T78" fmla="*/ 132 w 633"/>
                  <a:gd name="T79" fmla="*/ 14 h 660"/>
                  <a:gd name="T80" fmla="*/ 119 w 633"/>
                  <a:gd name="T81" fmla="*/ 13 h 660"/>
                  <a:gd name="T82" fmla="*/ 110 w 633"/>
                  <a:gd name="T83" fmla="*/ 11 h 660"/>
                  <a:gd name="T84" fmla="*/ 108 w 633"/>
                  <a:gd name="T85" fmla="*/ 8 h 660"/>
                  <a:gd name="T86" fmla="*/ 113 w 633"/>
                  <a:gd name="T87" fmla="*/ 6 h 660"/>
                  <a:gd name="T88" fmla="*/ 98 w 633"/>
                  <a:gd name="T89" fmla="*/ 2 h 660"/>
                  <a:gd name="T90" fmla="*/ 88 w 633"/>
                  <a:gd name="T91" fmla="*/ 1 h 660"/>
                  <a:gd name="T92" fmla="*/ 84 w 633"/>
                  <a:gd name="T93" fmla="*/ 1 h 660"/>
                  <a:gd name="T94" fmla="*/ 87 w 633"/>
                  <a:gd name="T95" fmla="*/ 1 h 66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633"/>
                  <a:gd name="T145" fmla="*/ 0 h 660"/>
                  <a:gd name="T146" fmla="*/ 633 w 633"/>
                  <a:gd name="T147" fmla="*/ 660 h 660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633" h="660">
                    <a:moveTo>
                      <a:pt x="212" y="11"/>
                    </a:moveTo>
                    <a:cubicBezTo>
                      <a:pt x="195" y="0"/>
                      <a:pt x="187" y="2"/>
                      <a:pt x="176" y="19"/>
                    </a:cubicBezTo>
                    <a:cubicBezTo>
                      <a:pt x="171" y="61"/>
                      <a:pt x="181" y="88"/>
                      <a:pt x="144" y="51"/>
                    </a:cubicBezTo>
                    <a:cubicBezTo>
                      <a:pt x="131" y="53"/>
                      <a:pt x="115" y="51"/>
                      <a:pt x="104" y="59"/>
                    </a:cubicBezTo>
                    <a:cubicBezTo>
                      <a:pt x="78" y="80"/>
                      <a:pt x="114" y="65"/>
                      <a:pt x="84" y="75"/>
                    </a:cubicBezTo>
                    <a:cubicBezTo>
                      <a:pt x="78" y="94"/>
                      <a:pt x="92" y="107"/>
                      <a:pt x="68" y="115"/>
                    </a:cubicBezTo>
                    <a:cubicBezTo>
                      <a:pt x="55" y="135"/>
                      <a:pt x="59" y="159"/>
                      <a:pt x="36" y="167"/>
                    </a:cubicBezTo>
                    <a:cubicBezTo>
                      <a:pt x="16" y="163"/>
                      <a:pt x="7" y="158"/>
                      <a:pt x="0" y="179"/>
                    </a:cubicBezTo>
                    <a:cubicBezTo>
                      <a:pt x="9" y="232"/>
                      <a:pt x="43" y="279"/>
                      <a:pt x="72" y="323"/>
                    </a:cubicBezTo>
                    <a:cubicBezTo>
                      <a:pt x="82" y="371"/>
                      <a:pt x="85" y="392"/>
                      <a:pt x="120" y="427"/>
                    </a:cubicBezTo>
                    <a:cubicBezTo>
                      <a:pt x="127" y="434"/>
                      <a:pt x="136" y="438"/>
                      <a:pt x="144" y="443"/>
                    </a:cubicBezTo>
                    <a:cubicBezTo>
                      <a:pt x="151" y="448"/>
                      <a:pt x="168" y="451"/>
                      <a:pt x="168" y="451"/>
                    </a:cubicBezTo>
                    <a:cubicBezTo>
                      <a:pt x="188" y="444"/>
                      <a:pt x="208" y="438"/>
                      <a:pt x="228" y="431"/>
                    </a:cubicBezTo>
                    <a:cubicBezTo>
                      <a:pt x="236" y="428"/>
                      <a:pt x="252" y="423"/>
                      <a:pt x="252" y="423"/>
                    </a:cubicBezTo>
                    <a:cubicBezTo>
                      <a:pt x="271" y="429"/>
                      <a:pt x="281" y="445"/>
                      <a:pt x="300" y="451"/>
                    </a:cubicBezTo>
                    <a:cubicBezTo>
                      <a:pt x="320" y="471"/>
                      <a:pt x="315" y="500"/>
                      <a:pt x="324" y="527"/>
                    </a:cubicBezTo>
                    <a:cubicBezTo>
                      <a:pt x="328" y="526"/>
                      <a:pt x="333" y="526"/>
                      <a:pt x="336" y="523"/>
                    </a:cubicBezTo>
                    <a:cubicBezTo>
                      <a:pt x="340" y="520"/>
                      <a:pt x="339" y="511"/>
                      <a:pt x="344" y="511"/>
                    </a:cubicBezTo>
                    <a:cubicBezTo>
                      <a:pt x="358" y="511"/>
                      <a:pt x="362" y="541"/>
                      <a:pt x="368" y="547"/>
                    </a:cubicBezTo>
                    <a:cubicBezTo>
                      <a:pt x="378" y="557"/>
                      <a:pt x="392" y="563"/>
                      <a:pt x="404" y="571"/>
                    </a:cubicBezTo>
                    <a:cubicBezTo>
                      <a:pt x="418" y="580"/>
                      <a:pt x="422" y="594"/>
                      <a:pt x="436" y="603"/>
                    </a:cubicBezTo>
                    <a:cubicBezTo>
                      <a:pt x="439" y="607"/>
                      <a:pt x="441" y="612"/>
                      <a:pt x="444" y="615"/>
                    </a:cubicBezTo>
                    <a:cubicBezTo>
                      <a:pt x="447" y="618"/>
                      <a:pt x="453" y="619"/>
                      <a:pt x="456" y="623"/>
                    </a:cubicBezTo>
                    <a:cubicBezTo>
                      <a:pt x="489" y="660"/>
                      <a:pt x="457" y="637"/>
                      <a:pt x="484" y="655"/>
                    </a:cubicBezTo>
                    <a:cubicBezTo>
                      <a:pt x="487" y="647"/>
                      <a:pt x="485" y="626"/>
                      <a:pt x="492" y="631"/>
                    </a:cubicBezTo>
                    <a:cubicBezTo>
                      <a:pt x="509" y="642"/>
                      <a:pt x="522" y="653"/>
                      <a:pt x="540" y="659"/>
                    </a:cubicBezTo>
                    <a:cubicBezTo>
                      <a:pt x="557" y="642"/>
                      <a:pt x="567" y="648"/>
                      <a:pt x="588" y="655"/>
                    </a:cubicBezTo>
                    <a:cubicBezTo>
                      <a:pt x="611" y="621"/>
                      <a:pt x="573" y="560"/>
                      <a:pt x="616" y="531"/>
                    </a:cubicBezTo>
                    <a:cubicBezTo>
                      <a:pt x="632" y="507"/>
                      <a:pt x="629" y="496"/>
                      <a:pt x="632" y="463"/>
                    </a:cubicBezTo>
                    <a:cubicBezTo>
                      <a:pt x="630" y="440"/>
                      <a:pt x="633" y="390"/>
                      <a:pt x="620" y="367"/>
                    </a:cubicBezTo>
                    <a:cubicBezTo>
                      <a:pt x="600" y="332"/>
                      <a:pt x="565" y="300"/>
                      <a:pt x="536" y="271"/>
                    </a:cubicBezTo>
                    <a:cubicBezTo>
                      <a:pt x="532" y="259"/>
                      <a:pt x="532" y="247"/>
                      <a:pt x="528" y="235"/>
                    </a:cubicBezTo>
                    <a:cubicBezTo>
                      <a:pt x="525" y="225"/>
                      <a:pt x="474" y="188"/>
                      <a:pt x="460" y="179"/>
                    </a:cubicBezTo>
                    <a:cubicBezTo>
                      <a:pt x="463" y="171"/>
                      <a:pt x="471" y="164"/>
                      <a:pt x="472" y="155"/>
                    </a:cubicBezTo>
                    <a:cubicBezTo>
                      <a:pt x="474" y="144"/>
                      <a:pt x="461" y="137"/>
                      <a:pt x="456" y="131"/>
                    </a:cubicBezTo>
                    <a:cubicBezTo>
                      <a:pt x="435" y="106"/>
                      <a:pt x="451" y="88"/>
                      <a:pt x="416" y="79"/>
                    </a:cubicBezTo>
                    <a:cubicBezTo>
                      <a:pt x="395" y="48"/>
                      <a:pt x="403" y="64"/>
                      <a:pt x="392" y="31"/>
                    </a:cubicBezTo>
                    <a:cubicBezTo>
                      <a:pt x="391" y="27"/>
                      <a:pt x="388" y="19"/>
                      <a:pt x="388" y="19"/>
                    </a:cubicBezTo>
                    <a:cubicBezTo>
                      <a:pt x="362" y="58"/>
                      <a:pt x="379" y="107"/>
                      <a:pt x="364" y="151"/>
                    </a:cubicBezTo>
                    <a:cubicBezTo>
                      <a:pt x="344" y="144"/>
                      <a:pt x="344" y="120"/>
                      <a:pt x="324" y="115"/>
                    </a:cubicBezTo>
                    <a:cubicBezTo>
                      <a:pt x="314" y="112"/>
                      <a:pt x="303" y="112"/>
                      <a:pt x="292" y="111"/>
                    </a:cubicBezTo>
                    <a:cubicBezTo>
                      <a:pt x="284" y="103"/>
                      <a:pt x="276" y="97"/>
                      <a:pt x="272" y="87"/>
                    </a:cubicBezTo>
                    <a:cubicBezTo>
                      <a:pt x="269" y="79"/>
                      <a:pt x="264" y="63"/>
                      <a:pt x="264" y="63"/>
                    </a:cubicBezTo>
                    <a:cubicBezTo>
                      <a:pt x="268" y="60"/>
                      <a:pt x="273" y="58"/>
                      <a:pt x="276" y="55"/>
                    </a:cubicBezTo>
                    <a:cubicBezTo>
                      <a:pt x="300" y="31"/>
                      <a:pt x="256" y="24"/>
                      <a:pt x="240" y="19"/>
                    </a:cubicBezTo>
                    <a:cubicBezTo>
                      <a:pt x="232" y="16"/>
                      <a:pt x="224" y="14"/>
                      <a:pt x="216" y="11"/>
                    </a:cubicBezTo>
                    <a:cubicBezTo>
                      <a:pt x="212" y="10"/>
                      <a:pt x="200" y="5"/>
                      <a:pt x="204" y="7"/>
                    </a:cubicBezTo>
                    <a:cubicBezTo>
                      <a:pt x="207" y="8"/>
                      <a:pt x="209" y="10"/>
                      <a:pt x="212" y="11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4" name="Freeform 38"/>
              <p:cNvSpPr>
                <a:spLocks noChangeArrowheads="1"/>
              </p:cNvSpPr>
              <p:nvPr/>
            </p:nvSpPr>
            <p:spPr bwMode="auto">
              <a:xfrm>
                <a:off x="4120" y="1206"/>
                <a:ext cx="367" cy="196"/>
              </a:xfrm>
              <a:custGeom>
                <a:avLst/>
                <a:gdLst>
                  <a:gd name="T0" fmla="*/ 34 w 426"/>
                  <a:gd name="T1" fmla="*/ 7 h 280"/>
                  <a:gd name="T2" fmla="*/ 28 w 426"/>
                  <a:gd name="T3" fmla="*/ 4 h 280"/>
                  <a:gd name="T4" fmla="*/ 25 w 426"/>
                  <a:gd name="T5" fmla="*/ 2 h 280"/>
                  <a:gd name="T6" fmla="*/ 22 w 426"/>
                  <a:gd name="T7" fmla="*/ 1 h 280"/>
                  <a:gd name="T8" fmla="*/ 7 w 426"/>
                  <a:gd name="T9" fmla="*/ 2 h 280"/>
                  <a:gd name="T10" fmla="*/ 18 w 426"/>
                  <a:gd name="T11" fmla="*/ 5 h 280"/>
                  <a:gd name="T12" fmla="*/ 19 w 426"/>
                  <a:gd name="T13" fmla="*/ 6 h 280"/>
                  <a:gd name="T14" fmla="*/ 10 w 426"/>
                  <a:gd name="T15" fmla="*/ 8 h 280"/>
                  <a:gd name="T16" fmla="*/ 35 w 426"/>
                  <a:gd name="T17" fmla="*/ 11 h 280"/>
                  <a:gd name="T18" fmla="*/ 51 w 426"/>
                  <a:gd name="T19" fmla="*/ 13 h 280"/>
                  <a:gd name="T20" fmla="*/ 53 w 426"/>
                  <a:gd name="T21" fmla="*/ 15 h 280"/>
                  <a:gd name="T22" fmla="*/ 58 w 426"/>
                  <a:gd name="T23" fmla="*/ 15 h 280"/>
                  <a:gd name="T24" fmla="*/ 61 w 426"/>
                  <a:gd name="T25" fmla="*/ 18 h 280"/>
                  <a:gd name="T26" fmla="*/ 53 w 426"/>
                  <a:gd name="T27" fmla="*/ 23 h 280"/>
                  <a:gd name="T28" fmla="*/ 73 w 426"/>
                  <a:gd name="T29" fmla="*/ 22 h 280"/>
                  <a:gd name="T30" fmla="*/ 78 w 426"/>
                  <a:gd name="T31" fmla="*/ 25 h 280"/>
                  <a:gd name="T32" fmla="*/ 89 w 426"/>
                  <a:gd name="T33" fmla="*/ 27 h 280"/>
                  <a:gd name="T34" fmla="*/ 94 w 426"/>
                  <a:gd name="T35" fmla="*/ 27 h 280"/>
                  <a:gd name="T36" fmla="*/ 103 w 426"/>
                  <a:gd name="T37" fmla="*/ 27 h 280"/>
                  <a:gd name="T38" fmla="*/ 113 w 426"/>
                  <a:gd name="T39" fmla="*/ 23 h 280"/>
                  <a:gd name="T40" fmla="*/ 137 w 426"/>
                  <a:gd name="T41" fmla="*/ 29 h 280"/>
                  <a:gd name="T42" fmla="*/ 149 w 426"/>
                  <a:gd name="T43" fmla="*/ 33 h 280"/>
                  <a:gd name="T44" fmla="*/ 147 w 426"/>
                  <a:gd name="T45" fmla="*/ 27 h 280"/>
                  <a:gd name="T46" fmla="*/ 137 w 426"/>
                  <a:gd name="T47" fmla="*/ 24 h 280"/>
                  <a:gd name="T48" fmla="*/ 152 w 426"/>
                  <a:gd name="T49" fmla="*/ 20 h 280"/>
                  <a:gd name="T50" fmla="*/ 166 w 426"/>
                  <a:gd name="T51" fmla="*/ 18 h 280"/>
                  <a:gd name="T52" fmla="*/ 172 w 426"/>
                  <a:gd name="T53" fmla="*/ 18 h 280"/>
                  <a:gd name="T54" fmla="*/ 173 w 426"/>
                  <a:gd name="T55" fmla="*/ 17 h 280"/>
                  <a:gd name="T56" fmla="*/ 146 w 426"/>
                  <a:gd name="T57" fmla="*/ 18 h 280"/>
                  <a:gd name="T58" fmla="*/ 125 w 426"/>
                  <a:gd name="T59" fmla="*/ 17 h 280"/>
                  <a:gd name="T60" fmla="*/ 122 w 426"/>
                  <a:gd name="T61" fmla="*/ 15 h 280"/>
                  <a:gd name="T62" fmla="*/ 120 w 426"/>
                  <a:gd name="T63" fmla="*/ 14 h 280"/>
                  <a:gd name="T64" fmla="*/ 90 w 426"/>
                  <a:gd name="T65" fmla="*/ 9 h 280"/>
                  <a:gd name="T66" fmla="*/ 66 w 426"/>
                  <a:gd name="T67" fmla="*/ 7 h 280"/>
                  <a:gd name="T68" fmla="*/ 56 w 426"/>
                  <a:gd name="T69" fmla="*/ 6 h 280"/>
                  <a:gd name="T70" fmla="*/ 33 w 426"/>
                  <a:gd name="T71" fmla="*/ 6 h 280"/>
                  <a:gd name="T72" fmla="*/ 28 w 426"/>
                  <a:gd name="T73" fmla="*/ 4 h 280"/>
                  <a:gd name="T74" fmla="*/ 28 w 426"/>
                  <a:gd name="T75" fmla="*/ 0 h 28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26"/>
                  <a:gd name="T115" fmla="*/ 0 h 280"/>
                  <a:gd name="T116" fmla="*/ 426 w 426"/>
                  <a:gd name="T117" fmla="*/ 280 h 280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26" h="280">
                    <a:moveTo>
                      <a:pt x="84" y="60"/>
                    </a:moveTo>
                    <a:cubicBezTo>
                      <a:pt x="79" y="52"/>
                      <a:pt x="70" y="45"/>
                      <a:pt x="68" y="36"/>
                    </a:cubicBezTo>
                    <a:cubicBezTo>
                      <a:pt x="67" y="29"/>
                      <a:pt x="68" y="22"/>
                      <a:pt x="64" y="16"/>
                    </a:cubicBezTo>
                    <a:cubicBezTo>
                      <a:pt x="62" y="12"/>
                      <a:pt x="56" y="13"/>
                      <a:pt x="52" y="12"/>
                    </a:cubicBezTo>
                    <a:cubicBezTo>
                      <a:pt x="40" y="13"/>
                      <a:pt x="27" y="11"/>
                      <a:pt x="16" y="16"/>
                    </a:cubicBezTo>
                    <a:cubicBezTo>
                      <a:pt x="0" y="24"/>
                      <a:pt x="43" y="40"/>
                      <a:pt x="44" y="40"/>
                    </a:cubicBezTo>
                    <a:cubicBezTo>
                      <a:pt x="45" y="44"/>
                      <a:pt x="50" y="49"/>
                      <a:pt x="48" y="52"/>
                    </a:cubicBezTo>
                    <a:cubicBezTo>
                      <a:pt x="42" y="60"/>
                      <a:pt x="24" y="68"/>
                      <a:pt x="24" y="68"/>
                    </a:cubicBezTo>
                    <a:cubicBezTo>
                      <a:pt x="38" y="88"/>
                      <a:pt x="65" y="89"/>
                      <a:pt x="88" y="92"/>
                    </a:cubicBezTo>
                    <a:cubicBezTo>
                      <a:pt x="101" y="96"/>
                      <a:pt x="124" y="112"/>
                      <a:pt x="124" y="112"/>
                    </a:cubicBezTo>
                    <a:cubicBezTo>
                      <a:pt x="125" y="116"/>
                      <a:pt x="125" y="121"/>
                      <a:pt x="128" y="124"/>
                    </a:cubicBezTo>
                    <a:cubicBezTo>
                      <a:pt x="131" y="128"/>
                      <a:pt x="137" y="128"/>
                      <a:pt x="140" y="132"/>
                    </a:cubicBezTo>
                    <a:cubicBezTo>
                      <a:pt x="144" y="139"/>
                      <a:pt x="148" y="156"/>
                      <a:pt x="148" y="156"/>
                    </a:cubicBezTo>
                    <a:cubicBezTo>
                      <a:pt x="144" y="171"/>
                      <a:pt x="137" y="181"/>
                      <a:pt x="132" y="196"/>
                    </a:cubicBezTo>
                    <a:cubicBezTo>
                      <a:pt x="151" y="209"/>
                      <a:pt x="167" y="207"/>
                      <a:pt x="180" y="188"/>
                    </a:cubicBezTo>
                    <a:cubicBezTo>
                      <a:pt x="182" y="196"/>
                      <a:pt x="184" y="211"/>
                      <a:pt x="192" y="216"/>
                    </a:cubicBezTo>
                    <a:cubicBezTo>
                      <a:pt x="199" y="220"/>
                      <a:pt x="208" y="221"/>
                      <a:pt x="216" y="224"/>
                    </a:cubicBezTo>
                    <a:cubicBezTo>
                      <a:pt x="220" y="225"/>
                      <a:pt x="228" y="228"/>
                      <a:pt x="228" y="228"/>
                    </a:cubicBezTo>
                    <a:cubicBezTo>
                      <a:pt x="236" y="227"/>
                      <a:pt x="245" y="228"/>
                      <a:pt x="252" y="224"/>
                    </a:cubicBezTo>
                    <a:cubicBezTo>
                      <a:pt x="269" y="216"/>
                      <a:pt x="252" y="204"/>
                      <a:pt x="276" y="196"/>
                    </a:cubicBezTo>
                    <a:cubicBezTo>
                      <a:pt x="296" y="209"/>
                      <a:pt x="322" y="231"/>
                      <a:pt x="336" y="252"/>
                    </a:cubicBezTo>
                    <a:cubicBezTo>
                      <a:pt x="354" y="280"/>
                      <a:pt x="343" y="273"/>
                      <a:pt x="364" y="280"/>
                    </a:cubicBezTo>
                    <a:cubicBezTo>
                      <a:pt x="376" y="262"/>
                      <a:pt x="375" y="241"/>
                      <a:pt x="360" y="224"/>
                    </a:cubicBezTo>
                    <a:cubicBezTo>
                      <a:pt x="352" y="216"/>
                      <a:pt x="336" y="200"/>
                      <a:pt x="336" y="200"/>
                    </a:cubicBezTo>
                    <a:cubicBezTo>
                      <a:pt x="323" y="162"/>
                      <a:pt x="322" y="174"/>
                      <a:pt x="372" y="168"/>
                    </a:cubicBezTo>
                    <a:cubicBezTo>
                      <a:pt x="384" y="164"/>
                      <a:pt x="396" y="160"/>
                      <a:pt x="408" y="156"/>
                    </a:cubicBezTo>
                    <a:cubicBezTo>
                      <a:pt x="412" y="155"/>
                      <a:pt x="420" y="152"/>
                      <a:pt x="420" y="152"/>
                    </a:cubicBezTo>
                    <a:cubicBezTo>
                      <a:pt x="421" y="148"/>
                      <a:pt x="426" y="144"/>
                      <a:pt x="424" y="140"/>
                    </a:cubicBezTo>
                    <a:cubicBezTo>
                      <a:pt x="420" y="131"/>
                      <a:pt x="365" y="146"/>
                      <a:pt x="356" y="148"/>
                    </a:cubicBezTo>
                    <a:cubicBezTo>
                      <a:pt x="339" y="146"/>
                      <a:pt x="316" y="152"/>
                      <a:pt x="304" y="140"/>
                    </a:cubicBezTo>
                    <a:cubicBezTo>
                      <a:pt x="301" y="137"/>
                      <a:pt x="302" y="132"/>
                      <a:pt x="300" y="128"/>
                    </a:cubicBezTo>
                    <a:cubicBezTo>
                      <a:pt x="298" y="124"/>
                      <a:pt x="296" y="119"/>
                      <a:pt x="292" y="116"/>
                    </a:cubicBezTo>
                    <a:cubicBezTo>
                      <a:pt x="272" y="98"/>
                      <a:pt x="244" y="91"/>
                      <a:pt x="220" y="80"/>
                    </a:cubicBezTo>
                    <a:cubicBezTo>
                      <a:pt x="201" y="72"/>
                      <a:pt x="180" y="67"/>
                      <a:pt x="160" y="60"/>
                    </a:cubicBezTo>
                    <a:cubicBezTo>
                      <a:pt x="152" y="57"/>
                      <a:pt x="136" y="52"/>
                      <a:pt x="136" y="52"/>
                    </a:cubicBezTo>
                    <a:cubicBezTo>
                      <a:pt x="113" y="55"/>
                      <a:pt x="98" y="64"/>
                      <a:pt x="80" y="52"/>
                    </a:cubicBezTo>
                    <a:cubicBezTo>
                      <a:pt x="70" y="38"/>
                      <a:pt x="74" y="44"/>
                      <a:pt x="68" y="32"/>
                    </a:cubicBezTo>
                    <a:lnTo>
                      <a:pt x="68" y="0"/>
                    </a:lnTo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5" name="Freeform 39"/>
              <p:cNvSpPr>
                <a:spLocks noChangeArrowheads="1"/>
              </p:cNvSpPr>
              <p:nvPr/>
            </p:nvSpPr>
            <p:spPr bwMode="auto">
              <a:xfrm>
                <a:off x="4395" y="1928"/>
                <a:ext cx="52" cy="54"/>
              </a:xfrm>
              <a:custGeom>
                <a:avLst/>
                <a:gdLst>
                  <a:gd name="T0" fmla="*/ 14 w 60"/>
                  <a:gd name="T1" fmla="*/ 2 h 78"/>
                  <a:gd name="T2" fmla="*/ 0 w 60"/>
                  <a:gd name="T3" fmla="*/ 2 h 78"/>
                  <a:gd name="T4" fmla="*/ 9 w 60"/>
                  <a:gd name="T5" fmla="*/ 5 h 78"/>
                  <a:gd name="T6" fmla="*/ 12 w 60"/>
                  <a:gd name="T7" fmla="*/ 7 h 78"/>
                  <a:gd name="T8" fmla="*/ 14 w 60"/>
                  <a:gd name="T9" fmla="*/ 8 h 78"/>
                  <a:gd name="T10" fmla="*/ 25 w 60"/>
                  <a:gd name="T11" fmla="*/ 6 h 78"/>
                  <a:gd name="T12" fmla="*/ 14 w 60"/>
                  <a:gd name="T13" fmla="*/ 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0"/>
                  <a:gd name="T22" fmla="*/ 0 h 78"/>
                  <a:gd name="T23" fmla="*/ 60 w 60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0" h="78">
                    <a:moveTo>
                      <a:pt x="32" y="18"/>
                    </a:moveTo>
                    <a:cubicBezTo>
                      <a:pt x="16" y="7"/>
                      <a:pt x="12" y="0"/>
                      <a:pt x="0" y="18"/>
                    </a:cubicBezTo>
                    <a:cubicBezTo>
                      <a:pt x="6" y="27"/>
                      <a:pt x="15" y="33"/>
                      <a:pt x="20" y="42"/>
                    </a:cubicBezTo>
                    <a:cubicBezTo>
                      <a:pt x="24" y="49"/>
                      <a:pt x="25" y="58"/>
                      <a:pt x="28" y="66"/>
                    </a:cubicBezTo>
                    <a:cubicBezTo>
                      <a:pt x="29" y="70"/>
                      <a:pt x="32" y="78"/>
                      <a:pt x="32" y="78"/>
                    </a:cubicBezTo>
                    <a:cubicBezTo>
                      <a:pt x="52" y="73"/>
                      <a:pt x="54" y="69"/>
                      <a:pt x="60" y="50"/>
                    </a:cubicBezTo>
                    <a:cubicBezTo>
                      <a:pt x="54" y="32"/>
                      <a:pt x="50" y="27"/>
                      <a:pt x="32" y="18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6" name="Freeform 40"/>
              <p:cNvSpPr>
                <a:spLocks noChangeArrowheads="1"/>
              </p:cNvSpPr>
              <p:nvPr/>
            </p:nvSpPr>
            <p:spPr bwMode="auto">
              <a:xfrm>
                <a:off x="4551" y="1844"/>
                <a:ext cx="189" cy="79"/>
              </a:xfrm>
              <a:custGeom>
                <a:avLst/>
                <a:gdLst>
                  <a:gd name="T0" fmla="*/ 19 w 219"/>
                  <a:gd name="T1" fmla="*/ 8 h 113"/>
                  <a:gd name="T2" fmla="*/ 16 w 219"/>
                  <a:gd name="T3" fmla="*/ 7 h 113"/>
                  <a:gd name="T4" fmla="*/ 6 w 219"/>
                  <a:gd name="T5" fmla="*/ 8 h 113"/>
                  <a:gd name="T6" fmla="*/ 16 w 219"/>
                  <a:gd name="T7" fmla="*/ 13 h 113"/>
                  <a:gd name="T8" fmla="*/ 51 w 219"/>
                  <a:gd name="T9" fmla="*/ 10 h 113"/>
                  <a:gd name="T10" fmla="*/ 61 w 219"/>
                  <a:gd name="T11" fmla="*/ 8 h 113"/>
                  <a:gd name="T12" fmla="*/ 71 w 219"/>
                  <a:gd name="T13" fmla="*/ 7 h 113"/>
                  <a:gd name="T14" fmla="*/ 91 w 219"/>
                  <a:gd name="T15" fmla="*/ 2 h 113"/>
                  <a:gd name="T16" fmla="*/ 87 w 219"/>
                  <a:gd name="T17" fmla="*/ 0 h 113"/>
                  <a:gd name="T18" fmla="*/ 73 w 219"/>
                  <a:gd name="T19" fmla="*/ 2 h 113"/>
                  <a:gd name="T20" fmla="*/ 44 w 219"/>
                  <a:gd name="T21" fmla="*/ 5 h 113"/>
                  <a:gd name="T22" fmla="*/ 35 w 219"/>
                  <a:gd name="T23" fmla="*/ 5 h 113"/>
                  <a:gd name="T24" fmla="*/ 24 w 219"/>
                  <a:gd name="T25" fmla="*/ 6 h 113"/>
                  <a:gd name="T26" fmla="*/ 19 w 219"/>
                  <a:gd name="T27" fmla="*/ 8 h 11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19"/>
                  <a:gd name="T43" fmla="*/ 0 h 113"/>
                  <a:gd name="T44" fmla="*/ 219 w 219"/>
                  <a:gd name="T45" fmla="*/ 113 h 11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19" h="113">
                    <a:moveTo>
                      <a:pt x="47" y="73"/>
                    </a:moveTo>
                    <a:cubicBezTo>
                      <a:pt x="44" y="69"/>
                      <a:pt x="44" y="62"/>
                      <a:pt x="39" y="61"/>
                    </a:cubicBezTo>
                    <a:cubicBezTo>
                      <a:pt x="31" y="60"/>
                      <a:pt x="15" y="69"/>
                      <a:pt x="15" y="69"/>
                    </a:cubicBezTo>
                    <a:cubicBezTo>
                      <a:pt x="0" y="91"/>
                      <a:pt x="20" y="101"/>
                      <a:pt x="39" y="113"/>
                    </a:cubicBezTo>
                    <a:cubicBezTo>
                      <a:pt x="67" y="107"/>
                      <a:pt x="96" y="98"/>
                      <a:pt x="123" y="89"/>
                    </a:cubicBezTo>
                    <a:cubicBezTo>
                      <a:pt x="132" y="86"/>
                      <a:pt x="139" y="78"/>
                      <a:pt x="147" y="73"/>
                    </a:cubicBezTo>
                    <a:cubicBezTo>
                      <a:pt x="154" y="68"/>
                      <a:pt x="171" y="65"/>
                      <a:pt x="171" y="65"/>
                    </a:cubicBezTo>
                    <a:cubicBezTo>
                      <a:pt x="186" y="50"/>
                      <a:pt x="207" y="36"/>
                      <a:pt x="219" y="19"/>
                    </a:cubicBezTo>
                    <a:cubicBezTo>
                      <a:pt x="215" y="16"/>
                      <a:pt x="215" y="0"/>
                      <a:pt x="210" y="0"/>
                    </a:cubicBezTo>
                    <a:cubicBezTo>
                      <a:pt x="205" y="0"/>
                      <a:pt x="183" y="15"/>
                      <a:pt x="179" y="17"/>
                    </a:cubicBezTo>
                    <a:cubicBezTo>
                      <a:pt x="159" y="26"/>
                      <a:pt x="129" y="37"/>
                      <a:pt x="107" y="41"/>
                    </a:cubicBezTo>
                    <a:cubicBezTo>
                      <a:pt x="99" y="42"/>
                      <a:pt x="91" y="43"/>
                      <a:pt x="83" y="45"/>
                    </a:cubicBezTo>
                    <a:cubicBezTo>
                      <a:pt x="75" y="47"/>
                      <a:pt x="59" y="53"/>
                      <a:pt x="59" y="53"/>
                    </a:cubicBezTo>
                    <a:cubicBezTo>
                      <a:pt x="49" y="67"/>
                      <a:pt x="53" y="61"/>
                      <a:pt x="47" y="73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7" name="Freeform 41"/>
              <p:cNvSpPr>
                <a:spLocks noChangeArrowheads="1"/>
              </p:cNvSpPr>
              <p:nvPr/>
            </p:nvSpPr>
            <p:spPr bwMode="auto">
              <a:xfrm>
                <a:off x="4747" y="1797"/>
                <a:ext cx="119" cy="86"/>
              </a:xfrm>
              <a:custGeom>
                <a:avLst/>
                <a:gdLst>
                  <a:gd name="T0" fmla="*/ 5 w 139"/>
                  <a:gd name="T1" fmla="*/ 8 h 122"/>
                  <a:gd name="T2" fmla="*/ 3 w 139"/>
                  <a:gd name="T3" fmla="*/ 11 h 122"/>
                  <a:gd name="T4" fmla="*/ 0 w 139"/>
                  <a:gd name="T5" fmla="*/ 13 h 122"/>
                  <a:gd name="T6" fmla="*/ 15 w 139"/>
                  <a:gd name="T7" fmla="*/ 14 h 122"/>
                  <a:gd name="T8" fmla="*/ 21 w 139"/>
                  <a:gd name="T9" fmla="*/ 12 h 122"/>
                  <a:gd name="T10" fmla="*/ 49 w 139"/>
                  <a:gd name="T11" fmla="*/ 8 h 122"/>
                  <a:gd name="T12" fmla="*/ 53 w 139"/>
                  <a:gd name="T13" fmla="*/ 6 h 122"/>
                  <a:gd name="T14" fmla="*/ 44 w 139"/>
                  <a:gd name="T15" fmla="*/ 4 h 122"/>
                  <a:gd name="T16" fmla="*/ 39 w 139"/>
                  <a:gd name="T17" fmla="*/ 3 h 122"/>
                  <a:gd name="T18" fmla="*/ 25 w 139"/>
                  <a:gd name="T19" fmla="*/ 1 h 122"/>
                  <a:gd name="T20" fmla="*/ 21 w 139"/>
                  <a:gd name="T21" fmla="*/ 4 h 122"/>
                  <a:gd name="T22" fmla="*/ 5 w 139"/>
                  <a:gd name="T23" fmla="*/ 8 h 12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9"/>
                  <a:gd name="T37" fmla="*/ 0 h 122"/>
                  <a:gd name="T38" fmla="*/ 139 w 139"/>
                  <a:gd name="T39" fmla="*/ 122 h 12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9" h="122">
                    <a:moveTo>
                      <a:pt x="12" y="60"/>
                    </a:moveTo>
                    <a:cubicBezTo>
                      <a:pt x="11" y="68"/>
                      <a:pt x="10" y="76"/>
                      <a:pt x="8" y="84"/>
                    </a:cubicBezTo>
                    <a:cubicBezTo>
                      <a:pt x="6" y="92"/>
                      <a:pt x="0" y="108"/>
                      <a:pt x="0" y="108"/>
                    </a:cubicBezTo>
                    <a:cubicBezTo>
                      <a:pt x="14" y="118"/>
                      <a:pt x="19" y="122"/>
                      <a:pt x="36" y="116"/>
                    </a:cubicBezTo>
                    <a:cubicBezTo>
                      <a:pt x="46" y="86"/>
                      <a:pt x="31" y="122"/>
                      <a:pt x="52" y="96"/>
                    </a:cubicBezTo>
                    <a:cubicBezTo>
                      <a:pt x="83" y="57"/>
                      <a:pt x="30" y="74"/>
                      <a:pt x="124" y="68"/>
                    </a:cubicBezTo>
                    <a:cubicBezTo>
                      <a:pt x="125" y="67"/>
                      <a:pt x="139" y="48"/>
                      <a:pt x="136" y="44"/>
                    </a:cubicBezTo>
                    <a:cubicBezTo>
                      <a:pt x="130" y="36"/>
                      <a:pt x="120" y="33"/>
                      <a:pt x="112" y="28"/>
                    </a:cubicBezTo>
                    <a:cubicBezTo>
                      <a:pt x="108" y="25"/>
                      <a:pt x="100" y="20"/>
                      <a:pt x="100" y="20"/>
                    </a:cubicBezTo>
                    <a:cubicBezTo>
                      <a:pt x="89" y="4"/>
                      <a:pt x="92" y="0"/>
                      <a:pt x="64" y="12"/>
                    </a:cubicBezTo>
                    <a:cubicBezTo>
                      <a:pt x="57" y="15"/>
                      <a:pt x="55" y="30"/>
                      <a:pt x="52" y="36"/>
                    </a:cubicBezTo>
                    <a:cubicBezTo>
                      <a:pt x="46" y="49"/>
                      <a:pt x="26" y="60"/>
                      <a:pt x="12" y="6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8" name="Freeform 42"/>
              <p:cNvSpPr>
                <a:spLocks noChangeArrowheads="1"/>
              </p:cNvSpPr>
              <p:nvPr/>
            </p:nvSpPr>
            <p:spPr bwMode="auto">
              <a:xfrm>
                <a:off x="4810" y="1759"/>
                <a:ext cx="43" cy="24"/>
              </a:xfrm>
              <a:custGeom>
                <a:avLst/>
                <a:gdLst>
                  <a:gd name="T0" fmla="*/ 13 w 49"/>
                  <a:gd name="T1" fmla="*/ 0 h 35"/>
                  <a:gd name="T2" fmla="*/ 4 w 49"/>
                  <a:gd name="T3" fmla="*/ 1 h 35"/>
                  <a:gd name="T4" fmla="*/ 11 w 49"/>
                  <a:gd name="T5" fmla="*/ 3 h 35"/>
                  <a:gd name="T6" fmla="*/ 18 w 49"/>
                  <a:gd name="T7" fmla="*/ 2 h 35"/>
                  <a:gd name="T8" fmla="*/ 13 w 49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35"/>
                  <a:gd name="T17" fmla="*/ 49 w 49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35">
                    <a:moveTo>
                      <a:pt x="29" y="0"/>
                    </a:moveTo>
                    <a:cubicBezTo>
                      <a:pt x="25" y="12"/>
                      <a:pt x="19" y="7"/>
                      <a:pt x="8" y="11"/>
                    </a:cubicBezTo>
                    <a:cubicBezTo>
                      <a:pt x="0" y="23"/>
                      <a:pt x="14" y="34"/>
                      <a:pt x="24" y="35"/>
                    </a:cubicBezTo>
                    <a:cubicBezTo>
                      <a:pt x="30" y="34"/>
                      <a:pt x="33" y="28"/>
                      <a:pt x="39" y="26"/>
                    </a:cubicBezTo>
                    <a:cubicBezTo>
                      <a:pt x="49" y="22"/>
                      <a:pt x="29" y="3"/>
                      <a:pt x="2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9" name="Freeform 43"/>
              <p:cNvSpPr>
                <a:spLocks noChangeArrowheads="1"/>
              </p:cNvSpPr>
              <p:nvPr/>
            </p:nvSpPr>
            <p:spPr bwMode="auto">
              <a:xfrm>
                <a:off x="2828" y="1304"/>
                <a:ext cx="142" cy="188"/>
              </a:xfrm>
              <a:custGeom>
                <a:avLst/>
                <a:gdLst>
                  <a:gd name="T0" fmla="*/ 54 w 164"/>
                  <a:gd name="T1" fmla="*/ 0 h 268"/>
                  <a:gd name="T2" fmla="*/ 44 w 164"/>
                  <a:gd name="T3" fmla="*/ 4 h 268"/>
                  <a:gd name="T4" fmla="*/ 36 w 164"/>
                  <a:gd name="T5" fmla="*/ 8 h 268"/>
                  <a:gd name="T6" fmla="*/ 15 w 164"/>
                  <a:gd name="T7" fmla="*/ 10 h 268"/>
                  <a:gd name="T8" fmla="*/ 12 w 164"/>
                  <a:gd name="T9" fmla="*/ 11 h 268"/>
                  <a:gd name="T10" fmla="*/ 7 w 164"/>
                  <a:gd name="T11" fmla="*/ 12 h 268"/>
                  <a:gd name="T12" fmla="*/ 9 w 164"/>
                  <a:gd name="T13" fmla="*/ 15 h 268"/>
                  <a:gd name="T14" fmla="*/ 12 w 164"/>
                  <a:gd name="T15" fmla="*/ 18 h 268"/>
                  <a:gd name="T16" fmla="*/ 0 w 164"/>
                  <a:gd name="T17" fmla="*/ 24 h 268"/>
                  <a:gd name="T18" fmla="*/ 12 w 164"/>
                  <a:gd name="T19" fmla="*/ 31 h 268"/>
                  <a:gd name="T20" fmla="*/ 22 w 164"/>
                  <a:gd name="T21" fmla="*/ 32 h 268"/>
                  <a:gd name="T22" fmla="*/ 36 w 164"/>
                  <a:gd name="T23" fmla="*/ 26 h 268"/>
                  <a:gd name="T24" fmla="*/ 44 w 164"/>
                  <a:gd name="T25" fmla="*/ 23 h 268"/>
                  <a:gd name="T26" fmla="*/ 54 w 164"/>
                  <a:gd name="T27" fmla="*/ 14 h 268"/>
                  <a:gd name="T28" fmla="*/ 59 w 164"/>
                  <a:gd name="T29" fmla="*/ 9 h 268"/>
                  <a:gd name="T30" fmla="*/ 70 w 164"/>
                  <a:gd name="T31" fmla="*/ 9 h 268"/>
                  <a:gd name="T32" fmla="*/ 54 w 164"/>
                  <a:gd name="T33" fmla="*/ 0 h 26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64"/>
                  <a:gd name="T52" fmla="*/ 0 h 268"/>
                  <a:gd name="T53" fmla="*/ 164 w 164"/>
                  <a:gd name="T54" fmla="*/ 268 h 26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64" h="268">
                    <a:moveTo>
                      <a:pt x="128" y="0"/>
                    </a:moveTo>
                    <a:cubicBezTo>
                      <a:pt x="123" y="16"/>
                      <a:pt x="120" y="23"/>
                      <a:pt x="104" y="28"/>
                    </a:cubicBezTo>
                    <a:cubicBezTo>
                      <a:pt x="102" y="35"/>
                      <a:pt x="97" y="57"/>
                      <a:pt x="88" y="64"/>
                    </a:cubicBezTo>
                    <a:cubicBezTo>
                      <a:pt x="75" y="75"/>
                      <a:pt x="51" y="74"/>
                      <a:pt x="36" y="84"/>
                    </a:cubicBezTo>
                    <a:cubicBezTo>
                      <a:pt x="33" y="88"/>
                      <a:pt x="32" y="93"/>
                      <a:pt x="28" y="96"/>
                    </a:cubicBezTo>
                    <a:cubicBezTo>
                      <a:pt x="25" y="99"/>
                      <a:pt x="17" y="96"/>
                      <a:pt x="16" y="100"/>
                    </a:cubicBezTo>
                    <a:cubicBezTo>
                      <a:pt x="14" y="110"/>
                      <a:pt x="18" y="121"/>
                      <a:pt x="20" y="132"/>
                    </a:cubicBezTo>
                    <a:cubicBezTo>
                      <a:pt x="22" y="140"/>
                      <a:pt x="28" y="156"/>
                      <a:pt x="28" y="156"/>
                    </a:cubicBezTo>
                    <a:cubicBezTo>
                      <a:pt x="13" y="166"/>
                      <a:pt x="6" y="183"/>
                      <a:pt x="0" y="200"/>
                    </a:cubicBezTo>
                    <a:cubicBezTo>
                      <a:pt x="3" y="210"/>
                      <a:pt x="19" y="254"/>
                      <a:pt x="28" y="260"/>
                    </a:cubicBezTo>
                    <a:cubicBezTo>
                      <a:pt x="35" y="264"/>
                      <a:pt x="52" y="268"/>
                      <a:pt x="52" y="268"/>
                    </a:cubicBezTo>
                    <a:cubicBezTo>
                      <a:pt x="85" y="261"/>
                      <a:pt x="79" y="244"/>
                      <a:pt x="88" y="216"/>
                    </a:cubicBezTo>
                    <a:cubicBezTo>
                      <a:pt x="91" y="207"/>
                      <a:pt x="99" y="200"/>
                      <a:pt x="104" y="192"/>
                    </a:cubicBezTo>
                    <a:cubicBezTo>
                      <a:pt x="116" y="174"/>
                      <a:pt x="121" y="136"/>
                      <a:pt x="128" y="116"/>
                    </a:cubicBezTo>
                    <a:cubicBezTo>
                      <a:pt x="131" y="108"/>
                      <a:pt x="134" y="79"/>
                      <a:pt x="140" y="76"/>
                    </a:cubicBezTo>
                    <a:cubicBezTo>
                      <a:pt x="147" y="72"/>
                      <a:pt x="156" y="73"/>
                      <a:pt x="164" y="72"/>
                    </a:cubicBezTo>
                    <a:cubicBezTo>
                      <a:pt x="158" y="19"/>
                      <a:pt x="161" y="33"/>
                      <a:pt x="12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0" name="Freeform 44"/>
              <p:cNvSpPr>
                <a:spLocks noChangeArrowheads="1"/>
              </p:cNvSpPr>
              <p:nvPr/>
            </p:nvSpPr>
            <p:spPr bwMode="auto">
              <a:xfrm>
                <a:off x="3440" y="1013"/>
                <a:ext cx="57" cy="57"/>
              </a:xfrm>
              <a:custGeom>
                <a:avLst/>
                <a:gdLst>
                  <a:gd name="T0" fmla="*/ 12 w 66"/>
                  <a:gd name="T1" fmla="*/ 0 h 81"/>
                  <a:gd name="T2" fmla="*/ 10 w 66"/>
                  <a:gd name="T3" fmla="*/ 8 h 81"/>
                  <a:gd name="T4" fmla="*/ 12 w 66"/>
                  <a:gd name="T5" fmla="*/ 9 h 81"/>
                  <a:gd name="T6" fmla="*/ 16 w 66"/>
                  <a:gd name="T7" fmla="*/ 9 h 81"/>
                  <a:gd name="T8" fmla="*/ 23 w 66"/>
                  <a:gd name="T9" fmla="*/ 9 h 81"/>
                  <a:gd name="T10" fmla="*/ 12 w 66"/>
                  <a:gd name="T11" fmla="*/ 0 h 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6"/>
                  <a:gd name="T19" fmla="*/ 0 h 81"/>
                  <a:gd name="T20" fmla="*/ 66 w 66"/>
                  <a:gd name="T21" fmla="*/ 81 h 8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6" h="81">
                    <a:moveTo>
                      <a:pt x="29" y="0"/>
                    </a:moveTo>
                    <a:cubicBezTo>
                      <a:pt x="0" y="10"/>
                      <a:pt x="20" y="38"/>
                      <a:pt x="25" y="60"/>
                    </a:cubicBezTo>
                    <a:cubicBezTo>
                      <a:pt x="26" y="65"/>
                      <a:pt x="26" y="72"/>
                      <a:pt x="29" y="76"/>
                    </a:cubicBezTo>
                    <a:cubicBezTo>
                      <a:pt x="32" y="79"/>
                      <a:pt x="37" y="79"/>
                      <a:pt x="41" y="80"/>
                    </a:cubicBezTo>
                    <a:cubicBezTo>
                      <a:pt x="46" y="79"/>
                      <a:pt x="55" y="81"/>
                      <a:pt x="57" y="76"/>
                    </a:cubicBezTo>
                    <a:cubicBezTo>
                      <a:pt x="66" y="53"/>
                      <a:pt x="45" y="16"/>
                      <a:pt x="2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1" name="Freeform 45"/>
              <p:cNvSpPr>
                <a:spLocks noChangeArrowheads="1"/>
              </p:cNvSpPr>
              <p:nvPr/>
            </p:nvSpPr>
            <p:spPr bwMode="auto">
              <a:xfrm>
                <a:off x="3823" y="1074"/>
                <a:ext cx="128" cy="171"/>
              </a:xfrm>
              <a:custGeom>
                <a:avLst/>
                <a:gdLst>
                  <a:gd name="T0" fmla="*/ 41 w 148"/>
                  <a:gd name="T1" fmla="*/ 0 h 244"/>
                  <a:gd name="T2" fmla="*/ 25 w 148"/>
                  <a:gd name="T3" fmla="*/ 10 h 244"/>
                  <a:gd name="T4" fmla="*/ 15 w 148"/>
                  <a:gd name="T5" fmla="*/ 11 h 244"/>
                  <a:gd name="T6" fmla="*/ 5 w 148"/>
                  <a:gd name="T7" fmla="*/ 13 h 244"/>
                  <a:gd name="T8" fmla="*/ 16 w 148"/>
                  <a:gd name="T9" fmla="*/ 22 h 244"/>
                  <a:gd name="T10" fmla="*/ 22 w 148"/>
                  <a:gd name="T11" fmla="*/ 27 h 244"/>
                  <a:gd name="T12" fmla="*/ 25 w 148"/>
                  <a:gd name="T13" fmla="*/ 28 h 244"/>
                  <a:gd name="T14" fmla="*/ 35 w 148"/>
                  <a:gd name="T15" fmla="*/ 29 h 244"/>
                  <a:gd name="T16" fmla="*/ 41 w 148"/>
                  <a:gd name="T17" fmla="*/ 23 h 244"/>
                  <a:gd name="T18" fmla="*/ 52 w 148"/>
                  <a:gd name="T19" fmla="*/ 20 h 244"/>
                  <a:gd name="T20" fmla="*/ 47 w 148"/>
                  <a:gd name="T21" fmla="*/ 8 h 244"/>
                  <a:gd name="T22" fmla="*/ 59 w 148"/>
                  <a:gd name="T23" fmla="*/ 6 h 244"/>
                  <a:gd name="T24" fmla="*/ 47 w 148"/>
                  <a:gd name="T25" fmla="*/ 3 h 244"/>
                  <a:gd name="T26" fmla="*/ 41 w 148"/>
                  <a:gd name="T27" fmla="*/ 0 h 24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48"/>
                  <a:gd name="T43" fmla="*/ 0 h 244"/>
                  <a:gd name="T44" fmla="*/ 148 w 148"/>
                  <a:gd name="T45" fmla="*/ 244 h 24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48" h="244">
                    <a:moveTo>
                      <a:pt x="96" y="0"/>
                    </a:moveTo>
                    <a:cubicBezTo>
                      <a:pt x="86" y="29"/>
                      <a:pt x="70" y="55"/>
                      <a:pt x="60" y="84"/>
                    </a:cubicBezTo>
                    <a:cubicBezTo>
                      <a:pt x="57" y="92"/>
                      <a:pt x="43" y="87"/>
                      <a:pt x="36" y="92"/>
                    </a:cubicBezTo>
                    <a:cubicBezTo>
                      <a:pt x="28" y="97"/>
                      <a:pt x="12" y="108"/>
                      <a:pt x="12" y="108"/>
                    </a:cubicBezTo>
                    <a:cubicBezTo>
                      <a:pt x="0" y="144"/>
                      <a:pt x="30" y="158"/>
                      <a:pt x="40" y="188"/>
                    </a:cubicBezTo>
                    <a:cubicBezTo>
                      <a:pt x="44" y="200"/>
                      <a:pt x="45" y="213"/>
                      <a:pt x="52" y="224"/>
                    </a:cubicBezTo>
                    <a:cubicBezTo>
                      <a:pt x="55" y="228"/>
                      <a:pt x="56" y="233"/>
                      <a:pt x="60" y="236"/>
                    </a:cubicBezTo>
                    <a:cubicBezTo>
                      <a:pt x="67" y="240"/>
                      <a:pt x="84" y="244"/>
                      <a:pt x="84" y="244"/>
                    </a:cubicBezTo>
                    <a:cubicBezTo>
                      <a:pt x="111" y="235"/>
                      <a:pt x="103" y="218"/>
                      <a:pt x="96" y="196"/>
                    </a:cubicBezTo>
                    <a:cubicBezTo>
                      <a:pt x="100" y="183"/>
                      <a:pt x="124" y="168"/>
                      <a:pt x="124" y="168"/>
                    </a:cubicBezTo>
                    <a:cubicBezTo>
                      <a:pt x="148" y="132"/>
                      <a:pt x="123" y="101"/>
                      <a:pt x="112" y="68"/>
                    </a:cubicBezTo>
                    <a:cubicBezTo>
                      <a:pt x="140" y="59"/>
                      <a:pt x="133" y="68"/>
                      <a:pt x="140" y="48"/>
                    </a:cubicBezTo>
                    <a:cubicBezTo>
                      <a:pt x="136" y="35"/>
                      <a:pt x="112" y="20"/>
                      <a:pt x="112" y="20"/>
                    </a:cubicBezTo>
                    <a:cubicBezTo>
                      <a:pt x="102" y="5"/>
                      <a:pt x="107" y="11"/>
                      <a:pt x="9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2" name="Freeform 46"/>
              <p:cNvSpPr>
                <a:spLocks noChangeArrowheads="1"/>
              </p:cNvSpPr>
              <p:nvPr/>
            </p:nvSpPr>
            <p:spPr bwMode="auto">
              <a:xfrm>
                <a:off x="3715" y="1021"/>
                <a:ext cx="83" cy="128"/>
              </a:xfrm>
              <a:custGeom>
                <a:avLst/>
                <a:gdLst>
                  <a:gd name="T0" fmla="*/ 20 w 96"/>
                  <a:gd name="T1" fmla="*/ 1 h 183"/>
                  <a:gd name="T2" fmla="*/ 22 w 96"/>
                  <a:gd name="T3" fmla="*/ 4 h 183"/>
                  <a:gd name="T4" fmla="*/ 25 w 96"/>
                  <a:gd name="T5" fmla="*/ 7 h 183"/>
                  <a:gd name="T6" fmla="*/ 26 w 96"/>
                  <a:gd name="T7" fmla="*/ 10 h 183"/>
                  <a:gd name="T8" fmla="*/ 29 w 96"/>
                  <a:gd name="T9" fmla="*/ 12 h 183"/>
                  <a:gd name="T10" fmla="*/ 30 w 96"/>
                  <a:gd name="T11" fmla="*/ 15 h 183"/>
                  <a:gd name="T12" fmla="*/ 23 w 96"/>
                  <a:gd name="T13" fmla="*/ 10 h 183"/>
                  <a:gd name="T14" fmla="*/ 14 w 96"/>
                  <a:gd name="T15" fmla="*/ 9 h 183"/>
                  <a:gd name="T16" fmla="*/ 3 w 96"/>
                  <a:gd name="T17" fmla="*/ 10 h 183"/>
                  <a:gd name="T18" fmla="*/ 3 w 96"/>
                  <a:gd name="T19" fmla="*/ 12 h 183"/>
                  <a:gd name="T20" fmla="*/ 16 w 96"/>
                  <a:gd name="T21" fmla="*/ 13 h 183"/>
                  <a:gd name="T22" fmla="*/ 23 w 96"/>
                  <a:gd name="T23" fmla="*/ 15 h 183"/>
                  <a:gd name="T24" fmla="*/ 30 w 96"/>
                  <a:gd name="T25" fmla="*/ 15 h 183"/>
                  <a:gd name="T26" fmla="*/ 32 w 96"/>
                  <a:gd name="T27" fmla="*/ 17 h 183"/>
                  <a:gd name="T28" fmla="*/ 41 w 96"/>
                  <a:gd name="T29" fmla="*/ 21 h 183"/>
                  <a:gd name="T30" fmla="*/ 35 w 96"/>
                  <a:gd name="T31" fmla="*/ 15 h 183"/>
                  <a:gd name="T32" fmla="*/ 34 w 96"/>
                  <a:gd name="T33" fmla="*/ 10 h 183"/>
                  <a:gd name="T34" fmla="*/ 30 w 96"/>
                  <a:gd name="T35" fmla="*/ 7 h 183"/>
                  <a:gd name="T36" fmla="*/ 26 w 96"/>
                  <a:gd name="T37" fmla="*/ 5 h 183"/>
                  <a:gd name="T38" fmla="*/ 23 w 96"/>
                  <a:gd name="T39" fmla="*/ 2 h 183"/>
                  <a:gd name="T40" fmla="*/ 20 w 96"/>
                  <a:gd name="T41" fmla="*/ 1 h 18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96"/>
                  <a:gd name="T64" fmla="*/ 0 h 183"/>
                  <a:gd name="T65" fmla="*/ 96 w 96"/>
                  <a:gd name="T66" fmla="*/ 183 h 18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96" h="183">
                    <a:moveTo>
                      <a:pt x="48" y="2"/>
                    </a:moveTo>
                    <a:cubicBezTo>
                      <a:pt x="47" y="4"/>
                      <a:pt x="49" y="25"/>
                      <a:pt x="51" y="35"/>
                    </a:cubicBezTo>
                    <a:cubicBezTo>
                      <a:pt x="53" y="45"/>
                      <a:pt x="58" y="53"/>
                      <a:pt x="60" y="62"/>
                    </a:cubicBezTo>
                    <a:cubicBezTo>
                      <a:pt x="62" y="71"/>
                      <a:pt x="61" y="85"/>
                      <a:pt x="62" y="92"/>
                    </a:cubicBezTo>
                    <a:cubicBezTo>
                      <a:pt x="63" y="99"/>
                      <a:pt x="67" y="99"/>
                      <a:pt x="68" y="105"/>
                    </a:cubicBezTo>
                    <a:cubicBezTo>
                      <a:pt x="69" y="111"/>
                      <a:pt x="73" y="128"/>
                      <a:pt x="71" y="126"/>
                    </a:cubicBezTo>
                    <a:cubicBezTo>
                      <a:pt x="69" y="124"/>
                      <a:pt x="63" y="101"/>
                      <a:pt x="57" y="93"/>
                    </a:cubicBezTo>
                    <a:cubicBezTo>
                      <a:pt x="51" y="85"/>
                      <a:pt x="44" y="80"/>
                      <a:pt x="35" y="78"/>
                    </a:cubicBezTo>
                    <a:cubicBezTo>
                      <a:pt x="26" y="76"/>
                      <a:pt x="10" y="79"/>
                      <a:pt x="5" y="83"/>
                    </a:cubicBezTo>
                    <a:cubicBezTo>
                      <a:pt x="0" y="87"/>
                      <a:pt x="2" y="97"/>
                      <a:pt x="8" y="102"/>
                    </a:cubicBezTo>
                    <a:cubicBezTo>
                      <a:pt x="14" y="107"/>
                      <a:pt x="33" y="109"/>
                      <a:pt x="41" y="114"/>
                    </a:cubicBezTo>
                    <a:cubicBezTo>
                      <a:pt x="49" y="119"/>
                      <a:pt x="52" y="132"/>
                      <a:pt x="57" y="135"/>
                    </a:cubicBezTo>
                    <a:cubicBezTo>
                      <a:pt x="62" y="138"/>
                      <a:pt x="68" y="133"/>
                      <a:pt x="71" y="135"/>
                    </a:cubicBezTo>
                    <a:cubicBezTo>
                      <a:pt x="74" y="137"/>
                      <a:pt x="74" y="143"/>
                      <a:pt x="78" y="150"/>
                    </a:cubicBezTo>
                    <a:cubicBezTo>
                      <a:pt x="82" y="157"/>
                      <a:pt x="96" y="183"/>
                      <a:pt x="96" y="179"/>
                    </a:cubicBezTo>
                    <a:cubicBezTo>
                      <a:pt x="96" y="175"/>
                      <a:pt x="84" y="140"/>
                      <a:pt x="81" y="126"/>
                    </a:cubicBezTo>
                    <a:cubicBezTo>
                      <a:pt x="78" y="112"/>
                      <a:pt x="82" y="104"/>
                      <a:pt x="80" y="93"/>
                    </a:cubicBezTo>
                    <a:cubicBezTo>
                      <a:pt x="78" y="82"/>
                      <a:pt x="74" y="72"/>
                      <a:pt x="71" y="63"/>
                    </a:cubicBezTo>
                    <a:cubicBezTo>
                      <a:pt x="68" y="54"/>
                      <a:pt x="65" y="48"/>
                      <a:pt x="63" y="41"/>
                    </a:cubicBezTo>
                    <a:cubicBezTo>
                      <a:pt x="61" y="34"/>
                      <a:pt x="59" y="26"/>
                      <a:pt x="57" y="20"/>
                    </a:cubicBezTo>
                    <a:cubicBezTo>
                      <a:pt x="55" y="14"/>
                      <a:pt x="49" y="0"/>
                      <a:pt x="48" y="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3" name="Freeform 47"/>
              <p:cNvSpPr>
                <a:spLocks noChangeArrowheads="1"/>
              </p:cNvSpPr>
              <p:nvPr/>
            </p:nvSpPr>
            <p:spPr bwMode="auto">
              <a:xfrm>
                <a:off x="3771" y="1124"/>
                <a:ext cx="46" cy="122"/>
              </a:xfrm>
              <a:custGeom>
                <a:avLst/>
                <a:gdLst>
                  <a:gd name="T0" fmla="*/ 3 w 54"/>
                  <a:gd name="T1" fmla="*/ 0 h 175"/>
                  <a:gd name="T2" fmla="*/ 0 w 54"/>
                  <a:gd name="T3" fmla="*/ 3 h 175"/>
                  <a:gd name="T4" fmla="*/ 3 w 54"/>
                  <a:gd name="T5" fmla="*/ 6 h 175"/>
                  <a:gd name="T6" fmla="*/ 7 w 54"/>
                  <a:gd name="T7" fmla="*/ 10 h 175"/>
                  <a:gd name="T8" fmla="*/ 13 w 54"/>
                  <a:gd name="T9" fmla="*/ 15 h 175"/>
                  <a:gd name="T10" fmla="*/ 20 w 54"/>
                  <a:gd name="T11" fmla="*/ 20 h 175"/>
                  <a:gd name="T12" fmla="*/ 15 w 54"/>
                  <a:gd name="T13" fmla="*/ 13 h 175"/>
                  <a:gd name="T14" fmla="*/ 13 w 54"/>
                  <a:gd name="T15" fmla="*/ 10 h 175"/>
                  <a:gd name="T16" fmla="*/ 10 w 54"/>
                  <a:gd name="T17" fmla="*/ 7 h 175"/>
                  <a:gd name="T18" fmla="*/ 9 w 54"/>
                  <a:gd name="T19" fmla="*/ 5 h 175"/>
                  <a:gd name="T20" fmla="*/ 7 w 54"/>
                  <a:gd name="T21" fmla="*/ 4 h 175"/>
                  <a:gd name="T22" fmla="*/ 3 w 54"/>
                  <a:gd name="T23" fmla="*/ 0 h 17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"/>
                  <a:gd name="T37" fmla="*/ 0 h 175"/>
                  <a:gd name="T38" fmla="*/ 54 w 54"/>
                  <a:gd name="T39" fmla="*/ 175 h 17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" h="175">
                    <a:moveTo>
                      <a:pt x="6" y="0"/>
                    </a:moveTo>
                    <a:lnTo>
                      <a:pt x="0" y="25"/>
                    </a:lnTo>
                    <a:cubicBezTo>
                      <a:pt x="3" y="48"/>
                      <a:pt x="3" y="40"/>
                      <a:pt x="9" y="54"/>
                    </a:cubicBezTo>
                    <a:cubicBezTo>
                      <a:pt x="10" y="66"/>
                      <a:pt x="12" y="83"/>
                      <a:pt x="18" y="94"/>
                    </a:cubicBezTo>
                    <a:cubicBezTo>
                      <a:pt x="21" y="109"/>
                      <a:pt x="25" y="117"/>
                      <a:pt x="34" y="129"/>
                    </a:cubicBezTo>
                    <a:cubicBezTo>
                      <a:pt x="35" y="143"/>
                      <a:pt x="35" y="171"/>
                      <a:pt x="54" y="175"/>
                    </a:cubicBezTo>
                    <a:cubicBezTo>
                      <a:pt x="52" y="133"/>
                      <a:pt x="53" y="141"/>
                      <a:pt x="40" y="115"/>
                    </a:cubicBezTo>
                    <a:cubicBezTo>
                      <a:pt x="39" y="108"/>
                      <a:pt x="37" y="100"/>
                      <a:pt x="34" y="93"/>
                    </a:cubicBezTo>
                    <a:cubicBezTo>
                      <a:pt x="33" y="82"/>
                      <a:pt x="30" y="72"/>
                      <a:pt x="28" y="61"/>
                    </a:cubicBezTo>
                    <a:cubicBezTo>
                      <a:pt x="28" y="58"/>
                      <a:pt x="28" y="50"/>
                      <a:pt x="25" y="46"/>
                    </a:cubicBezTo>
                    <a:cubicBezTo>
                      <a:pt x="22" y="43"/>
                      <a:pt x="16" y="37"/>
                      <a:pt x="16" y="37"/>
                    </a:cubicBezTo>
                    <a:cubicBezTo>
                      <a:pt x="14" y="25"/>
                      <a:pt x="13" y="9"/>
                      <a:pt x="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4" name="Freeform 48"/>
              <p:cNvSpPr>
                <a:spLocks noChangeArrowheads="1"/>
              </p:cNvSpPr>
              <p:nvPr/>
            </p:nvSpPr>
            <p:spPr bwMode="auto">
              <a:xfrm>
                <a:off x="3823" y="1252"/>
                <a:ext cx="75" cy="50"/>
              </a:xfrm>
              <a:custGeom>
                <a:avLst/>
                <a:gdLst>
                  <a:gd name="T0" fmla="*/ 2 w 86"/>
                  <a:gd name="T1" fmla="*/ 0 h 73"/>
                  <a:gd name="T2" fmla="*/ 3 w 86"/>
                  <a:gd name="T3" fmla="*/ 3 h 73"/>
                  <a:gd name="T4" fmla="*/ 10 w 86"/>
                  <a:gd name="T5" fmla="*/ 5 h 73"/>
                  <a:gd name="T6" fmla="*/ 21 w 86"/>
                  <a:gd name="T7" fmla="*/ 5 h 73"/>
                  <a:gd name="T8" fmla="*/ 27 w 86"/>
                  <a:gd name="T9" fmla="*/ 5 h 73"/>
                  <a:gd name="T10" fmla="*/ 33 w 86"/>
                  <a:gd name="T11" fmla="*/ 7 h 73"/>
                  <a:gd name="T12" fmla="*/ 38 w 86"/>
                  <a:gd name="T13" fmla="*/ 7 h 73"/>
                  <a:gd name="T14" fmla="*/ 32 w 86"/>
                  <a:gd name="T15" fmla="*/ 3 h 73"/>
                  <a:gd name="T16" fmla="*/ 28 w 86"/>
                  <a:gd name="T17" fmla="*/ 2 h 73"/>
                  <a:gd name="T18" fmla="*/ 16 w 86"/>
                  <a:gd name="T19" fmla="*/ 2 h 73"/>
                  <a:gd name="T20" fmla="*/ 10 w 86"/>
                  <a:gd name="T21" fmla="*/ 2 h 73"/>
                  <a:gd name="T22" fmla="*/ 3 w 86"/>
                  <a:gd name="T23" fmla="*/ 0 h 73"/>
                  <a:gd name="T24" fmla="*/ 2 w 86"/>
                  <a:gd name="T25" fmla="*/ 0 h 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86"/>
                  <a:gd name="T40" fmla="*/ 0 h 73"/>
                  <a:gd name="T41" fmla="*/ 86 w 86"/>
                  <a:gd name="T42" fmla="*/ 73 h 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86" h="73">
                    <a:moveTo>
                      <a:pt x="2" y="0"/>
                    </a:moveTo>
                    <a:cubicBezTo>
                      <a:pt x="3" y="17"/>
                      <a:pt x="0" y="23"/>
                      <a:pt x="8" y="34"/>
                    </a:cubicBezTo>
                    <a:cubicBezTo>
                      <a:pt x="10" y="43"/>
                      <a:pt x="14" y="42"/>
                      <a:pt x="23" y="43"/>
                    </a:cubicBezTo>
                    <a:cubicBezTo>
                      <a:pt x="30" y="47"/>
                      <a:pt x="40" y="48"/>
                      <a:pt x="48" y="49"/>
                    </a:cubicBezTo>
                    <a:cubicBezTo>
                      <a:pt x="53" y="51"/>
                      <a:pt x="57" y="54"/>
                      <a:pt x="62" y="57"/>
                    </a:cubicBezTo>
                    <a:cubicBezTo>
                      <a:pt x="66" y="62"/>
                      <a:pt x="68" y="64"/>
                      <a:pt x="74" y="66"/>
                    </a:cubicBezTo>
                    <a:cubicBezTo>
                      <a:pt x="78" y="72"/>
                      <a:pt x="79" y="73"/>
                      <a:pt x="86" y="69"/>
                    </a:cubicBezTo>
                    <a:cubicBezTo>
                      <a:pt x="83" y="53"/>
                      <a:pt x="80" y="52"/>
                      <a:pt x="72" y="39"/>
                    </a:cubicBezTo>
                    <a:cubicBezTo>
                      <a:pt x="68" y="34"/>
                      <a:pt x="63" y="22"/>
                      <a:pt x="63" y="22"/>
                    </a:cubicBezTo>
                    <a:cubicBezTo>
                      <a:pt x="52" y="26"/>
                      <a:pt x="48" y="26"/>
                      <a:pt x="36" y="24"/>
                    </a:cubicBezTo>
                    <a:cubicBezTo>
                      <a:pt x="24" y="15"/>
                      <a:pt x="43" y="29"/>
                      <a:pt x="24" y="19"/>
                    </a:cubicBezTo>
                    <a:cubicBezTo>
                      <a:pt x="15" y="15"/>
                      <a:pt x="16" y="2"/>
                      <a:pt x="6" y="0"/>
                    </a:cubicBezTo>
                    <a:cubicBezTo>
                      <a:pt x="1" y="4"/>
                      <a:pt x="2" y="5"/>
                      <a:pt x="2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5" name="Freeform 49"/>
              <p:cNvSpPr>
                <a:spLocks noChangeArrowheads="1"/>
              </p:cNvSpPr>
              <p:nvPr/>
            </p:nvSpPr>
            <p:spPr bwMode="auto">
              <a:xfrm>
                <a:off x="3943" y="1163"/>
                <a:ext cx="95" cy="109"/>
              </a:xfrm>
              <a:custGeom>
                <a:avLst/>
                <a:gdLst>
                  <a:gd name="T0" fmla="*/ 39 w 111"/>
                  <a:gd name="T1" fmla="*/ 0 h 156"/>
                  <a:gd name="T2" fmla="*/ 29 w 111"/>
                  <a:gd name="T3" fmla="*/ 1 h 156"/>
                  <a:gd name="T4" fmla="*/ 9 w 111"/>
                  <a:gd name="T5" fmla="*/ 1 h 156"/>
                  <a:gd name="T6" fmla="*/ 6 w 111"/>
                  <a:gd name="T7" fmla="*/ 4 h 156"/>
                  <a:gd name="T8" fmla="*/ 4 w 111"/>
                  <a:gd name="T9" fmla="*/ 7 h 156"/>
                  <a:gd name="T10" fmla="*/ 6 w 111"/>
                  <a:gd name="T11" fmla="*/ 8 h 156"/>
                  <a:gd name="T12" fmla="*/ 3 w 111"/>
                  <a:gd name="T13" fmla="*/ 10 h 156"/>
                  <a:gd name="T14" fmla="*/ 6 w 111"/>
                  <a:gd name="T15" fmla="*/ 13 h 156"/>
                  <a:gd name="T16" fmla="*/ 9 w 111"/>
                  <a:gd name="T17" fmla="*/ 15 h 156"/>
                  <a:gd name="T18" fmla="*/ 6 w 111"/>
                  <a:gd name="T19" fmla="*/ 17 h 156"/>
                  <a:gd name="T20" fmla="*/ 9 w 111"/>
                  <a:gd name="T21" fmla="*/ 18 h 156"/>
                  <a:gd name="T22" fmla="*/ 17 w 111"/>
                  <a:gd name="T23" fmla="*/ 17 h 156"/>
                  <a:gd name="T24" fmla="*/ 20 w 111"/>
                  <a:gd name="T25" fmla="*/ 10 h 156"/>
                  <a:gd name="T26" fmla="*/ 22 w 111"/>
                  <a:gd name="T27" fmla="*/ 15 h 156"/>
                  <a:gd name="T28" fmla="*/ 26 w 111"/>
                  <a:gd name="T29" fmla="*/ 17 h 156"/>
                  <a:gd name="T30" fmla="*/ 24 w 111"/>
                  <a:gd name="T31" fmla="*/ 13 h 156"/>
                  <a:gd name="T32" fmla="*/ 28 w 111"/>
                  <a:gd name="T33" fmla="*/ 8 h 156"/>
                  <a:gd name="T34" fmla="*/ 27 w 111"/>
                  <a:gd name="T35" fmla="*/ 6 h 156"/>
                  <a:gd name="T36" fmla="*/ 21 w 111"/>
                  <a:gd name="T37" fmla="*/ 7 h 156"/>
                  <a:gd name="T38" fmla="*/ 14 w 111"/>
                  <a:gd name="T39" fmla="*/ 6 h 156"/>
                  <a:gd name="T40" fmla="*/ 16 w 111"/>
                  <a:gd name="T41" fmla="*/ 4 h 156"/>
                  <a:gd name="T42" fmla="*/ 24 w 111"/>
                  <a:gd name="T43" fmla="*/ 4 h 156"/>
                  <a:gd name="T44" fmla="*/ 31 w 111"/>
                  <a:gd name="T45" fmla="*/ 4 h 156"/>
                  <a:gd name="T46" fmla="*/ 39 w 111"/>
                  <a:gd name="T47" fmla="*/ 3 h 156"/>
                  <a:gd name="T48" fmla="*/ 43 w 111"/>
                  <a:gd name="T49" fmla="*/ 1 h 156"/>
                  <a:gd name="T50" fmla="*/ 39 w 111"/>
                  <a:gd name="T51" fmla="*/ 0 h 15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1"/>
                  <a:gd name="T79" fmla="*/ 0 h 156"/>
                  <a:gd name="T80" fmla="*/ 111 w 111"/>
                  <a:gd name="T81" fmla="*/ 156 h 15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1" h="156">
                    <a:moveTo>
                      <a:pt x="98" y="0"/>
                    </a:moveTo>
                    <a:cubicBezTo>
                      <a:pt x="75" y="2"/>
                      <a:pt x="87" y="8"/>
                      <a:pt x="75" y="10"/>
                    </a:cubicBezTo>
                    <a:cubicBezTo>
                      <a:pt x="72" y="10"/>
                      <a:pt x="25" y="3"/>
                      <a:pt x="23" y="15"/>
                    </a:cubicBezTo>
                    <a:cubicBezTo>
                      <a:pt x="25" y="26"/>
                      <a:pt x="23" y="27"/>
                      <a:pt x="14" y="33"/>
                    </a:cubicBezTo>
                    <a:cubicBezTo>
                      <a:pt x="15" y="43"/>
                      <a:pt x="20" y="54"/>
                      <a:pt x="11" y="61"/>
                    </a:cubicBezTo>
                    <a:cubicBezTo>
                      <a:pt x="8" y="68"/>
                      <a:pt x="10" y="69"/>
                      <a:pt x="14" y="75"/>
                    </a:cubicBezTo>
                    <a:cubicBezTo>
                      <a:pt x="16" y="84"/>
                      <a:pt x="12" y="86"/>
                      <a:pt x="3" y="88"/>
                    </a:cubicBezTo>
                    <a:cubicBezTo>
                      <a:pt x="1" y="99"/>
                      <a:pt x="0" y="106"/>
                      <a:pt x="14" y="109"/>
                    </a:cubicBezTo>
                    <a:cubicBezTo>
                      <a:pt x="21" y="112"/>
                      <a:pt x="20" y="118"/>
                      <a:pt x="23" y="124"/>
                    </a:cubicBezTo>
                    <a:cubicBezTo>
                      <a:pt x="25" y="133"/>
                      <a:pt x="23" y="139"/>
                      <a:pt x="15" y="144"/>
                    </a:cubicBezTo>
                    <a:cubicBezTo>
                      <a:pt x="17" y="150"/>
                      <a:pt x="18" y="153"/>
                      <a:pt x="24" y="156"/>
                    </a:cubicBezTo>
                    <a:cubicBezTo>
                      <a:pt x="31" y="154"/>
                      <a:pt x="36" y="148"/>
                      <a:pt x="42" y="144"/>
                    </a:cubicBezTo>
                    <a:cubicBezTo>
                      <a:pt x="41" y="128"/>
                      <a:pt x="33" y="103"/>
                      <a:pt x="50" y="93"/>
                    </a:cubicBezTo>
                    <a:cubicBezTo>
                      <a:pt x="52" y="105"/>
                      <a:pt x="46" y="116"/>
                      <a:pt x="56" y="126"/>
                    </a:cubicBezTo>
                    <a:cubicBezTo>
                      <a:pt x="57" y="134"/>
                      <a:pt x="58" y="141"/>
                      <a:pt x="65" y="145"/>
                    </a:cubicBezTo>
                    <a:cubicBezTo>
                      <a:pt x="70" y="134"/>
                      <a:pt x="64" y="123"/>
                      <a:pt x="62" y="112"/>
                    </a:cubicBezTo>
                    <a:cubicBezTo>
                      <a:pt x="65" y="97"/>
                      <a:pt x="55" y="81"/>
                      <a:pt x="72" y="73"/>
                    </a:cubicBezTo>
                    <a:cubicBezTo>
                      <a:pt x="79" y="64"/>
                      <a:pt x="75" y="59"/>
                      <a:pt x="69" y="51"/>
                    </a:cubicBezTo>
                    <a:cubicBezTo>
                      <a:pt x="61" y="52"/>
                      <a:pt x="61" y="56"/>
                      <a:pt x="54" y="60"/>
                    </a:cubicBezTo>
                    <a:cubicBezTo>
                      <a:pt x="37" y="57"/>
                      <a:pt x="43" y="60"/>
                      <a:pt x="35" y="54"/>
                    </a:cubicBezTo>
                    <a:cubicBezTo>
                      <a:pt x="31" y="45"/>
                      <a:pt x="28" y="39"/>
                      <a:pt x="41" y="36"/>
                    </a:cubicBezTo>
                    <a:cubicBezTo>
                      <a:pt x="49" y="32"/>
                      <a:pt x="53" y="33"/>
                      <a:pt x="62" y="34"/>
                    </a:cubicBezTo>
                    <a:cubicBezTo>
                      <a:pt x="67" y="36"/>
                      <a:pt x="73" y="36"/>
                      <a:pt x="78" y="39"/>
                    </a:cubicBezTo>
                    <a:cubicBezTo>
                      <a:pt x="85" y="36"/>
                      <a:pt x="90" y="31"/>
                      <a:pt x="98" y="30"/>
                    </a:cubicBezTo>
                    <a:cubicBezTo>
                      <a:pt x="104" y="26"/>
                      <a:pt x="107" y="19"/>
                      <a:pt x="111" y="13"/>
                    </a:cubicBezTo>
                    <a:cubicBezTo>
                      <a:pt x="107" y="8"/>
                      <a:pt x="102" y="4"/>
                      <a:pt x="9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6" name="Freeform 50"/>
              <p:cNvSpPr>
                <a:spLocks noChangeArrowheads="1"/>
              </p:cNvSpPr>
              <p:nvPr/>
            </p:nvSpPr>
            <p:spPr bwMode="auto">
              <a:xfrm>
                <a:off x="3911" y="772"/>
                <a:ext cx="25" cy="67"/>
              </a:xfrm>
              <a:custGeom>
                <a:avLst/>
                <a:gdLst>
                  <a:gd name="T0" fmla="*/ 4 w 30"/>
                  <a:gd name="T1" fmla="*/ 0 h 94"/>
                  <a:gd name="T2" fmla="*/ 0 w 30"/>
                  <a:gd name="T3" fmla="*/ 2 h 94"/>
                  <a:gd name="T4" fmla="*/ 3 w 30"/>
                  <a:gd name="T5" fmla="*/ 5 h 94"/>
                  <a:gd name="T6" fmla="*/ 1 w 30"/>
                  <a:gd name="T7" fmla="*/ 8 h 94"/>
                  <a:gd name="T8" fmla="*/ 6 w 30"/>
                  <a:gd name="T9" fmla="*/ 12 h 94"/>
                  <a:gd name="T10" fmla="*/ 11 w 30"/>
                  <a:gd name="T11" fmla="*/ 11 h 94"/>
                  <a:gd name="T12" fmla="*/ 8 w 30"/>
                  <a:gd name="T13" fmla="*/ 8 h 94"/>
                  <a:gd name="T14" fmla="*/ 4 w 30"/>
                  <a:gd name="T15" fmla="*/ 0 h 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0"/>
                  <a:gd name="T25" fmla="*/ 0 h 94"/>
                  <a:gd name="T26" fmla="*/ 30 w 30"/>
                  <a:gd name="T27" fmla="*/ 94 h 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0" h="94">
                    <a:moveTo>
                      <a:pt x="12" y="0"/>
                    </a:moveTo>
                    <a:cubicBezTo>
                      <a:pt x="9" y="6"/>
                      <a:pt x="4" y="11"/>
                      <a:pt x="0" y="16"/>
                    </a:cubicBezTo>
                    <a:cubicBezTo>
                      <a:pt x="1" y="23"/>
                      <a:pt x="3" y="30"/>
                      <a:pt x="6" y="37"/>
                    </a:cubicBezTo>
                    <a:cubicBezTo>
                      <a:pt x="3" y="45"/>
                      <a:pt x="4" y="53"/>
                      <a:pt x="1" y="61"/>
                    </a:cubicBezTo>
                    <a:cubicBezTo>
                      <a:pt x="3" y="81"/>
                      <a:pt x="2" y="83"/>
                      <a:pt x="16" y="94"/>
                    </a:cubicBezTo>
                    <a:cubicBezTo>
                      <a:pt x="24" y="92"/>
                      <a:pt x="27" y="90"/>
                      <a:pt x="30" y="82"/>
                    </a:cubicBezTo>
                    <a:cubicBezTo>
                      <a:pt x="28" y="73"/>
                      <a:pt x="26" y="69"/>
                      <a:pt x="22" y="61"/>
                    </a:cubicBezTo>
                    <a:cubicBezTo>
                      <a:pt x="19" y="40"/>
                      <a:pt x="18" y="20"/>
                      <a:pt x="12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7" name="Freeform 51"/>
              <p:cNvSpPr>
                <a:spLocks noChangeArrowheads="1"/>
              </p:cNvSpPr>
              <p:nvPr/>
            </p:nvSpPr>
            <p:spPr bwMode="auto">
              <a:xfrm>
                <a:off x="3927" y="883"/>
                <a:ext cx="70" cy="111"/>
              </a:xfrm>
              <a:custGeom>
                <a:avLst/>
                <a:gdLst>
                  <a:gd name="T0" fmla="*/ 5 w 81"/>
                  <a:gd name="T1" fmla="*/ 1 h 158"/>
                  <a:gd name="T2" fmla="*/ 0 w 81"/>
                  <a:gd name="T3" fmla="*/ 3 h 158"/>
                  <a:gd name="T4" fmla="*/ 3 w 81"/>
                  <a:gd name="T5" fmla="*/ 6 h 158"/>
                  <a:gd name="T6" fmla="*/ 3 w 81"/>
                  <a:gd name="T7" fmla="*/ 13 h 158"/>
                  <a:gd name="T8" fmla="*/ 8 w 81"/>
                  <a:gd name="T9" fmla="*/ 13 h 158"/>
                  <a:gd name="T10" fmla="*/ 9 w 81"/>
                  <a:gd name="T11" fmla="*/ 14 h 158"/>
                  <a:gd name="T12" fmla="*/ 12 w 81"/>
                  <a:gd name="T13" fmla="*/ 15 h 158"/>
                  <a:gd name="T14" fmla="*/ 16 w 81"/>
                  <a:gd name="T15" fmla="*/ 17 h 158"/>
                  <a:gd name="T16" fmla="*/ 19 w 81"/>
                  <a:gd name="T17" fmla="*/ 15 h 158"/>
                  <a:gd name="T18" fmla="*/ 26 w 81"/>
                  <a:gd name="T19" fmla="*/ 15 h 158"/>
                  <a:gd name="T20" fmla="*/ 26 w 81"/>
                  <a:gd name="T21" fmla="*/ 13 h 158"/>
                  <a:gd name="T22" fmla="*/ 19 w 81"/>
                  <a:gd name="T23" fmla="*/ 13 h 158"/>
                  <a:gd name="T24" fmla="*/ 16 w 81"/>
                  <a:gd name="T25" fmla="*/ 11 h 158"/>
                  <a:gd name="T26" fmla="*/ 14 w 81"/>
                  <a:gd name="T27" fmla="*/ 9 h 158"/>
                  <a:gd name="T28" fmla="*/ 16 w 81"/>
                  <a:gd name="T29" fmla="*/ 6 h 158"/>
                  <a:gd name="T30" fmla="*/ 14 w 81"/>
                  <a:gd name="T31" fmla="*/ 4 h 158"/>
                  <a:gd name="T32" fmla="*/ 17 w 81"/>
                  <a:gd name="T33" fmla="*/ 3 h 158"/>
                  <a:gd name="T34" fmla="*/ 12 w 81"/>
                  <a:gd name="T35" fmla="*/ 1 h 158"/>
                  <a:gd name="T36" fmla="*/ 8 w 81"/>
                  <a:gd name="T37" fmla="*/ 1 h 158"/>
                  <a:gd name="T38" fmla="*/ 5 w 81"/>
                  <a:gd name="T39" fmla="*/ 1 h 15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1"/>
                  <a:gd name="T61" fmla="*/ 0 h 158"/>
                  <a:gd name="T62" fmla="*/ 81 w 81"/>
                  <a:gd name="T63" fmla="*/ 158 h 15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1" h="158">
                    <a:moveTo>
                      <a:pt x="12" y="2"/>
                    </a:moveTo>
                    <a:cubicBezTo>
                      <a:pt x="8" y="8"/>
                      <a:pt x="3" y="13"/>
                      <a:pt x="0" y="20"/>
                    </a:cubicBezTo>
                    <a:cubicBezTo>
                      <a:pt x="5" y="31"/>
                      <a:pt x="6" y="35"/>
                      <a:pt x="8" y="49"/>
                    </a:cubicBezTo>
                    <a:cubicBezTo>
                      <a:pt x="7" y="69"/>
                      <a:pt x="4" y="87"/>
                      <a:pt x="6" y="107"/>
                    </a:cubicBezTo>
                    <a:cubicBezTo>
                      <a:pt x="8" y="106"/>
                      <a:pt x="14" y="101"/>
                      <a:pt x="17" y="103"/>
                    </a:cubicBezTo>
                    <a:cubicBezTo>
                      <a:pt x="20" y="105"/>
                      <a:pt x="17" y="112"/>
                      <a:pt x="20" y="115"/>
                    </a:cubicBezTo>
                    <a:cubicBezTo>
                      <a:pt x="22" y="118"/>
                      <a:pt x="29" y="122"/>
                      <a:pt x="29" y="122"/>
                    </a:cubicBezTo>
                    <a:cubicBezTo>
                      <a:pt x="29" y="133"/>
                      <a:pt x="27" y="158"/>
                      <a:pt x="38" y="140"/>
                    </a:cubicBezTo>
                    <a:cubicBezTo>
                      <a:pt x="39" y="133"/>
                      <a:pt x="41" y="131"/>
                      <a:pt x="48" y="128"/>
                    </a:cubicBezTo>
                    <a:cubicBezTo>
                      <a:pt x="55" y="130"/>
                      <a:pt x="59" y="133"/>
                      <a:pt x="65" y="134"/>
                    </a:cubicBezTo>
                    <a:cubicBezTo>
                      <a:pt x="81" y="131"/>
                      <a:pt x="76" y="112"/>
                      <a:pt x="63" y="109"/>
                    </a:cubicBezTo>
                    <a:cubicBezTo>
                      <a:pt x="58" y="107"/>
                      <a:pt x="53" y="106"/>
                      <a:pt x="48" y="104"/>
                    </a:cubicBezTo>
                    <a:cubicBezTo>
                      <a:pt x="45" y="100"/>
                      <a:pt x="42" y="95"/>
                      <a:pt x="39" y="91"/>
                    </a:cubicBezTo>
                    <a:cubicBezTo>
                      <a:pt x="38" y="85"/>
                      <a:pt x="36" y="79"/>
                      <a:pt x="33" y="73"/>
                    </a:cubicBezTo>
                    <a:cubicBezTo>
                      <a:pt x="31" y="64"/>
                      <a:pt x="33" y="58"/>
                      <a:pt x="41" y="53"/>
                    </a:cubicBezTo>
                    <a:cubicBezTo>
                      <a:pt x="48" y="44"/>
                      <a:pt x="47" y="38"/>
                      <a:pt x="35" y="35"/>
                    </a:cubicBezTo>
                    <a:cubicBezTo>
                      <a:pt x="36" y="28"/>
                      <a:pt x="39" y="26"/>
                      <a:pt x="42" y="20"/>
                    </a:cubicBezTo>
                    <a:cubicBezTo>
                      <a:pt x="41" y="13"/>
                      <a:pt x="35" y="8"/>
                      <a:pt x="29" y="4"/>
                    </a:cubicBezTo>
                    <a:cubicBezTo>
                      <a:pt x="25" y="9"/>
                      <a:pt x="23" y="13"/>
                      <a:pt x="18" y="7"/>
                    </a:cubicBezTo>
                    <a:cubicBezTo>
                      <a:pt x="17" y="0"/>
                      <a:pt x="19" y="2"/>
                      <a:pt x="12" y="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8" name="Freeform 52"/>
              <p:cNvSpPr>
                <a:spLocks noChangeArrowheads="1"/>
              </p:cNvSpPr>
              <p:nvPr/>
            </p:nvSpPr>
            <p:spPr bwMode="auto">
              <a:xfrm>
                <a:off x="3976" y="1029"/>
                <a:ext cx="74" cy="74"/>
              </a:xfrm>
              <a:custGeom>
                <a:avLst/>
                <a:gdLst>
                  <a:gd name="T0" fmla="*/ 23 w 85"/>
                  <a:gd name="T1" fmla="*/ 0 h 105"/>
                  <a:gd name="T2" fmla="*/ 19 w 85"/>
                  <a:gd name="T3" fmla="*/ 2 h 105"/>
                  <a:gd name="T4" fmla="*/ 14 w 85"/>
                  <a:gd name="T5" fmla="*/ 4 h 105"/>
                  <a:gd name="T6" fmla="*/ 7 w 85"/>
                  <a:gd name="T7" fmla="*/ 4 h 105"/>
                  <a:gd name="T8" fmla="*/ 3 w 85"/>
                  <a:gd name="T9" fmla="*/ 6 h 105"/>
                  <a:gd name="T10" fmla="*/ 3 w 85"/>
                  <a:gd name="T11" fmla="*/ 9 h 105"/>
                  <a:gd name="T12" fmla="*/ 6 w 85"/>
                  <a:gd name="T13" fmla="*/ 9 h 105"/>
                  <a:gd name="T14" fmla="*/ 11 w 85"/>
                  <a:gd name="T15" fmla="*/ 8 h 105"/>
                  <a:gd name="T16" fmla="*/ 15 w 85"/>
                  <a:gd name="T17" fmla="*/ 9 h 105"/>
                  <a:gd name="T18" fmla="*/ 25 w 85"/>
                  <a:gd name="T19" fmla="*/ 13 h 105"/>
                  <a:gd name="T20" fmla="*/ 31 w 85"/>
                  <a:gd name="T21" fmla="*/ 9 h 105"/>
                  <a:gd name="T22" fmla="*/ 37 w 85"/>
                  <a:gd name="T23" fmla="*/ 8 h 105"/>
                  <a:gd name="T24" fmla="*/ 32 w 85"/>
                  <a:gd name="T25" fmla="*/ 4 h 105"/>
                  <a:gd name="T26" fmla="*/ 23 w 85"/>
                  <a:gd name="T27" fmla="*/ 0 h 10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85"/>
                  <a:gd name="T43" fmla="*/ 0 h 105"/>
                  <a:gd name="T44" fmla="*/ 85 w 85"/>
                  <a:gd name="T45" fmla="*/ 105 h 10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85" h="105">
                    <a:moveTo>
                      <a:pt x="52" y="0"/>
                    </a:moveTo>
                    <a:cubicBezTo>
                      <a:pt x="50" y="6"/>
                      <a:pt x="47" y="12"/>
                      <a:pt x="44" y="18"/>
                    </a:cubicBezTo>
                    <a:cubicBezTo>
                      <a:pt x="43" y="28"/>
                      <a:pt x="42" y="28"/>
                      <a:pt x="32" y="30"/>
                    </a:cubicBezTo>
                    <a:cubicBezTo>
                      <a:pt x="27" y="33"/>
                      <a:pt x="21" y="33"/>
                      <a:pt x="16" y="35"/>
                    </a:cubicBezTo>
                    <a:cubicBezTo>
                      <a:pt x="13" y="39"/>
                      <a:pt x="11" y="44"/>
                      <a:pt x="8" y="48"/>
                    </a:cubicBezTo>
                    <a:cubicBezTo>
                      <a:pt x="4" y="66"/>
                      <a:pt x="0" y="42"/>
                      <a:pt x="4" y="74"/>
                    </a:cubicBezTo>
                    <a:cubicBezTo>
                      <a:pt x="7" y="73"/>
                      <a:pt x="10" y="73"/>
                      <a:pt x="13" y="71"/>
                    </a:cubicBezTo>
                    <a:cubicBezTo>
                      <a:pt x="19" y="67"/>
                      <a:pt x="17" y="64"/>
                      <a:pt x="25" y="62"/>
                    </a:cubicBezTo>
                    <a:cubicBezTo>
                      <a:pt x="32" y="59"/>
                      <a:pt x="31" y="64"/>
                      <a:pt x="34" y="69"/>
                    </a:cubicBezTo>
                    <a:cubicBezTo>
                      <a:pt x="37" y="82"/>
                      <a:pt x="44" y="96"/>
                      <a:pt x="58" y="99"/>
                    </a:cubicBezTo>
                    <a:cubicBezTo>
                      <a:pt x="70" y="105"/>
                      <a:pt x="60" y="78"/>
                      <a:pt x="71" y="72"/>
                    </a:cubicBezTo>
                    <a:cubicBezTo>
                      <a:pt x="78" y="74"/>
                      <a:pt x="80" y="74"/>
                      <a:pt x="85" y="68"/>
                    </a:cubicBezTo>
                    <a:cubicBezTo>
                      <a:pt x="82" y="56"/>
                      <a:pt x="80" y="49"/>
                      <a:pt x="74" y="39"/>
                    </a:cubicBezTo>
                    <a:cubicBezTo>
                      <a:pt x="73" y="6"/>
                      <a:pt x="80" y="6"/>
                      <a:pt x="52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9" name="Freeform 53"/>
              <p:cNvSpPr>
                <a:spLocks noChangeArrowheads="1"/>
              </p:cNvSpPr>
              <p:nvPr/>
            </p:nvSpPr>
            <p:spPr bwMode="auto">
              <a:xfrm>
                <a:off x="4064" y="1161"/>
                <a:ext cx="33" cy="46"/>
              </a:xfrm>
              <a:custGeom>
                <a:avLst/>
                <a:gdLst>
                  <a:gd name="T0" fmla="*/ 3 w 38"/>
                  <a:gd name="T1" fmla="*/ 3 h 66"/>
                  <a:gd name="T2" fmla="*/ 11 w 38"/>
                  <a:gd name="T3" fmla="*/ 7 h 66"/>
                  <a:gd name="T4" fmla="*/ 13 w 38"/>
                  <a:gd name="T5" fmla="*/ 6 h 66"/>
                  <a:gd name="T6" fmla="*/ 17 w 38"/>
                  <a:gd name="T7" fmla="*/ 5 h 66"/>
                  <a:gd name="T8" fmla="*/ 13 w 38"/>
                  <a:gd name="T9" fmla="*/ 3 h 66"/>
                  <a:gd name="T10" fmla="*/ 9 w 38"/>
                  <a:gd name="T11" fmla="*/ 1 h 66"/>
                  <a:gd name="T12" fmla="*/ 5 w 38"/>
                  <a:gd name="T13" fmla="*/ 1 h 66"/>
                  <a:gd name="T14" fmla="*/ 2 w 38"/>
                  <a:gd name="T15" fmla="*/ 1 h 66"/>
                  <a:gd name="T16" fmla="*/ 3 w 38"/>
                  <a:gd name="T17" fmla="*/ 3 h 6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8"/>
                  <a:gd name="T28" fmla="*/ 0 h 66"/>
                  <a:gd name="T29" fmla="*/ 38 w 38"/>
                  <a:gd name="T30" fmla="*/ 66 h 6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8" h="66">
                    <a:moveTo>
                      <a:pt x="6" y="27"/>
                    </a:moveTo>
                    <a:cubicBezTo>
                      <a:pt x="8" y="52"/>
                      <a:pt x="5" y="58"/>
                      <a:pt x="26" y="66"/>
                    </a:cubicBezTo>
                    <a:cubicBezTo>
                      <a:pt x="36" y="63"/>
                      <a:pt x="33" y="61"/>
                      <a:pt x="30" y="52"/>
                    </a:cubicBezTo>
                    <a:cubicBezTo>
                      <a:pt x="28" y="41"/>
                      <a:pt x="34" y="49"/>
                      <a:pt x="38" y="40"/>
                    </a:cubicBezTo>
                    <a:cubicBezTo>
                      <a:pt x="34" y="35"/>
                      <a:pt x="33" y="30"/>
                      <a:pt x="30" y="25"/>
                    </a:cubicBezTo>
                    <a:cubicBezTo>
                      <a:pt x="29" y="14"/>
                      <a:pt x="30" y="0"/>
                      <a:pt x="20" y="13"/>
                    </a:cubicBezTo>
                    <a:cubicBezTo>
                      <a:pt x="14" y="9"/>
                      <a:pt x="12" y="8"/>
                      <a:pt x="11" y="1"/>
                    </a:cubicBezTo>
                    <a:cubicBezTo>
                      <a:pt x="5" y="4"/>
                      <a:pt x="3" y="5"/>
                      <a:pt x="2" y="12"/>
                    </a:cubicBezTo>
                    <a:cubicBezTo>
                      <a:pt x="3" y="25"/>
                      <a:pt x="0" y="21"/>
                      <a:pt x="6" y="2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0" name="Freeform 54"/>
              <p:cNvSpPr>
                <a:spLocks noChangeArrowheads="1"/>
              </p:cNvSpPr>
              <p:nvPr/>
            </p:nvSpPr>
            <p:spPr bwMode="auto">
              <a:xfrm>
                <a:off x="4045" y="1238"/>
                <a:ext cx="21" cy="16"/>
              </a:xfrm>
              <a:custGeom>
                <a:avLst/>
                <a:gdLst>
                  <a:gd name="T0" fmla="*/ 0 w 24"/>
                  <a:gd name="T1" fmla="*/ 0 h 23"/>
                  <a:gd name="T2" fmla="*/ 4 w 24"/>
                  <a:gd name="T3" fmla="*/ 3 h 23"/>
                  <a:gd name="T4" fmla="*/ 11 w 24"/>
                  <a:gd name="T5" fmla="*/ 1 h 23"/>
                  <a:gd name="T6" fmla="*/ 0 w 24"/>
                  <a:gd name="T7" fmla="*/ 0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23"/>
                  <a:gd name="T14" fmla="*/ 24 w 24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23">
                    <a:moveTo>
                      <a:pt x="0" y="0"/>
                    </a:moveTo>
                    <a:cubicBezTo>
                      <a:pt x="1" y="8"/>
                      <a:pt x="3" y="16"/>
                      <a:pt x="6" y="23"/>
                    </a:cubicBezTo>
                    <a:cubicBezTo>
                      <a:pt x="19" y="20"/>
                      <a:pt x="19" y="22"/>
                      <a:pt x="24" y="11"/>
                    </a:cubicBezTo>
                    <a:cubicBezTo>
                      <a:pt x="20" y="0"/>
                      <a:pt x="4" y="8"/>
                      <a:pt x="0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1" name="Freeform 55"/>
              <p:cNvSpPr>
                <a:spLocks noChangeArrowheads="1"/>
              </p:cNvSpPr>
              <p:nvPr/>
            </p:nvSpPr>
            <p:spPr bwMode="auto">
              <a:xfrm>
                <a:off x="4076" y="1228"/>
                <a:ext cx="52" cy="35"/>
              </a:xfrm>
              <a:custGeom>
                <a:avLst/>
                <a:gdLst>
                  <a:gd name="T0" fmla="*/ 3 w 60"/>
                  <a:gd name="T1" fmla="*/ 0 h 49"/>
                  <a:gd name="T2" fmla="*/ 0 w 60"/>
                  <a:gd name="T3" fmla="*/ 2 h 49"/>
                  <a:gd name="T4" fmla="*/ 12 w 60"/>
                  <a:gd name="T5" fmla="*/ 4 h 49"/>
                  <a:gd name="T6" fmla="*/ 17 w 60"/>
                  <a:gd name="T7" fmla="*/ 6 h 49"/>
                  <a:gd name="T8" fmla="*/ 25 w 60"/>
                  <a:gd name="T9" fmla="*/ 6 h 49"/>
                  <a:gd name="T10" fmla="*/ 20 w 60"/>
                  <a:gd name="T11" fmla="*/ 3 h 49"/>
                  <a:gd name="T12" fmla="*/ 12 w 60"/>
                  <a:gd name="T13" fmla="*/ 1 h 49"/>
                  <a:gd name="T14" fmla="*/ 8 w 60"/>
                  <a:gd name="T15" fmla="*/ 2 h 49"/>
                  <a:gd name="T16" fmla="*/ 3 w 60"/>
                  <a:gd name="T17" fmla="*/ 0 h 4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0"/>
                  <a:gd name="T28" fmla="*/ 0 h 49"/>
                  <a:gd name="T29" fmla="*/ 60 w 60"/>
                  <a:gd name="T30" fmla="*/ 49 h 4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0" h="49">
                    <a:moveTo>
                      <a:pt x="9" y="0"/>
                    </a:moveTo>
                    <a:cubicBezTo>
                      <a:pt x="8" y="7"/>
                      <a:pt x="0" y="18"/>
                      <a:pt x="0" y="18"/>
                    </a:cubicBezTo>
                    <a:cubicBezTo>
                      <a:pt x="2" y="36"/>
                      <a:pt x="9" y="31"/>
                      <a:pt x="28" y="33"/>
                    </a:cubicBezTo>
                    <a:cubicBezTo>
                      <a:pt x="33" y="40"/>
                      <a:pt x="33" y="44"/>
                      <a:pt x="42" y="46"/>
                    </a:cubicBezTo>
                    <a:cubicBezTo>
                      <a:pt x="49" y="49"/>
                      <a:pt x="56" y="49"/>
                      <a:pt x="60" y="42"/>
                    </a:cubicBezTo>
                    <a:cubicBezTo>
                      <a:pt x="58" y="32"/>
                      <a:pt x="59" y="26"/>
                      <a:pt x="49" y="24"/>
                    </a:cubicBezTo>
                    <a:cubicBezTo>
                      <a:pt x="47" y="12"/>
                      <a:pt x="41" y="5"/>
                      <a:pt x="28" y="3"/>
                    </a:cubicBezTo>
                    <a:cubicBezTo>
                      <a:pt x="23" y="10"/>
                      <a:pt x="30" y="23"/>
                      <a:pt x="19" y="16"/>
                    </a:cubicBezTo>
                    <a:cubicBezTo>
                      <a:pt x="17" y="6"/>
                      <a:pt x="20" y="0"/>
                      <a:pt x="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2" name="Freeform 56"/>
              <p:cNvSpPr>
                <a:spLocks noChangeArrowheads="1"/>
              </p:cNvSpPr>
              <p:nvPr/>
            </p:nvSpPr>
            <p:spPr bwMode="auto">
              <a:xfrm>
                <a:off x="4156" y="1294"/>
                <a:ext cx="27" cy="31"/>
              </a:xfrm>
              <a:custGeom>
                <a:avLst/>
                <a:gdLst>
                  <a:gd name="T0" fmla="*/ 10 w 32"/>
                  <a:gd name="T1" fmla="*/ 0 h 44"/>
                  <a:gd name="T2" fmla="*/ 3 w 32"/>
                  <a:gd name="T3" fmla="*/ 1 h 44"/>
                  <a:gd name="T4" fmla="*/ 4 w 32"/>
                  <a:gd name="T5" fmla="*/ 4 h 44"/>
                  <a:gd name="T6" fmla="*/ 8 w 32"/>
                  <a:gd name="T7" fmla="*/ 4 h 44"/>
                  <a:gd name="T8" fmla="*/ 10 w 32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44"/>
                  <a:gd name="T17" fmla="*/ 32 w 32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44">
                    <a:moveTo>
                      <a:pt x="28" y="0"/>
                    </a:moveTo>
                    <a:cubicBezTo>
                      <a:pt x="32" y="10"/>
                      <a:pt x="18" y="9"/>
                      <a:pt x="10" y="11"/>
                    </a:cubicBezTo>
                    <a:cubicBezTo>
                      <a:pt x="0" y="18"/>
                      <a:pt x="7" y="24"/>
                      <a:pt x="12" y="32"/>
                    </a:cubicBezTo>
                    <a:cubicBezTo>
                      <a:pt x="14" y="44"/>
                      <a:pt x="15" y="41"/>
                      <a:pt x="24" y="36"/>
                    </a:cubicBezTo>
                    <a:cubicBezTo>
                      <a:pt x="32" y="25"/>
                      <a:pt x="29" y="14"/>
                      <a:pt x="2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3" name="Freeform 57"/>
              <p:cNvSpPr>
                <a:spLocks noChangeArrowheads="1"/>
              </p:cNvSpPr>
              <p:nvPr/>
            </p:nvSpPr>
            <p:spPr bwMode="auto">
              <a:xfrm>
                <a:off x="4463" y="1255"/>
                <a:ext cx="53" cy="44"/>
              </a:xfrm>
              <a:custGeom>
                <a:avLst/>
                <a:gdLst>
                  <a:gd name="T0" fmla="*/ 3 w 61"/>
                  <a:gd name="T1" fmla="*/ 0 h 63"/>
                  <a:gd name="T2" fmla="*/ 0 w 61"/>
                  <a:gd name="T3" fmla="*/ 1 h 63"/>
                  <a:gd name="T4" fmla="*/ 10 w 61"/>
                  <a:gd name="T5" fmla="*/ 4 h 63"/>
                  <a:gd name="T6" fmla="*/ 15 w 61"/>
                  <a:gd name="T7" fmla="*/ 6 h 63"/>
                  <a:gd name="T8" fmla="*/ 20 w 61"/>
                  <a:gd name="T9" fmla="*/ 7 h 63"/>
                  <a:gd name="T10" fmla="*/ 26 w 61"/>
                  <a:gd name="T11" fmla="*/ 6 h 63"/>
                  <a:gd name="T12" fmla="*/ 15 w 61"/>
                  <a:gd name="T13" fmla="*/ 2 h 63"/>
                  <a:gd name="T14" fmla="*/ 3 w 61"/>
                  <a:gd name="T15" fmla="*/ 0 h 6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1"/>
                  <a:gd name="T25" fmla="*/ 0 h 63"/>
                  <a:gd name="T26" fmla="*/ 61 w 61"/>
                  <a:gd name="T27" fmla="*/ 63 h 6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1" h="63">
                    <a:moveTo>
                      <a:pt x="7" y="0"/>
                    </a:moveTo>
                    <a:cubicBezTo>
                      <a:pt x="6" y="6"/>
                      <a:pt x="3" y="9"/>
                      <a:pt x="0" y="14"/>
                    </a:cubicBezTo>
                    <a:cubicBezTo>
                      <a:pt x="7" y="23"/>
                      <a:pt x="13" y="31"/>
                      <a:pt x="24" y="35"/>
                    </a:cubicBezTo>
                    <a:cubicBezTo>
                      <a:pt x="27" y="42"/>
                      <a:pt x="31" y="48"/>
                      <a:pt x="36" y="54"/>
                    </a:cubicBezTo>
                    <a:cubicBezTo>
                      <a:pt x="37" y="61"/>
                      <a:pt x="40" y="59"/>
                      <a:pt x="46" y="63"/>
                    </a:cubicBezTo>
                    <a:cubicBezTo>
                      <a:pt x="54" y="62"/>
                      <a:pt x="56" y="62"/>
                      <a:pt x="61" y="56"/>
                    </a:cubicBezTo>
                    <a:cubicBezTo>
                      <a:pt x="59" y="46"/>
                      <a:pt x="42" y="23"/>
                      <a:pt x="33" y="17"/>
                    </a:cubicBezTo>
                    <a:cubicBezTo>
                      <a:pt x="23" y="10"/>
                      <a:pt x="14" y="9"/>
                      <a:pt x="7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4" name="Freeform 58"/>
              <p:cNvSpPr>
                <a:spLocks noChangeArrowheads="1"/>
              </p:cNvSpPr>
              <p:nvPr/>
            </p:nvSpPr>
            <p:spPr bwMode="auto">
              <a:xfrm>
                <a:off x="4006" y="1310"/>
                <a:ext cx="53" cy="47"/>
              </a:xfrm>
              <a:custGeom>
                <a:avLst/>
                <a:gdLst>
                  <a:gd name="T0" fmla="*/ 12 w 61"/>
                  <a:gd name="T1" fmla="*/ 1 h 67"/>
                  <a:gd name="T2" fmla="*/ 13 w 61"/>
                  <a:gd name="T3" fmla="*/ 4 h 67"/>
                  <a:gd name="T4" fmla="*/ 7 w 61"/>
                  <a:gd name="T5" fmla="*/ 6 h 67"/>
                  <a:gd name="T6" fmla="*/ 10 w 61"/>
                  <a:gd name="T7" fmla="*/ 8 h 67"/>
                  <a:gd name="T8" fmla="*/ 20 w 61"/>
                  <a:gd name="T9" fmla="*/ 7 h 67"/>
                  <a:gd name="T10" fmla="*/ 26 w 61"/>
                  <a:gd name="T11" fmla="*/ 6 h 67"/>
                  <a:gd name="T12" fmla="*/ 22 w 61"/>
                  <a:gd name="T13" fmla="*/ 4 h 67"/>
                  <a:gd name="T14" fmla="*/ 24 w 61"/>
                  <a:gd name="T15" fmla="*/ 2 h 67"/>
                  <a:gd name="T16" fmla="*/ 23 w 61"/>
                  <a:gd name="T17" fmla="*/ 1 h 67"/>
                  <a:gd name="T18" fmla="*/ 20 w 61"/>
                  <a:gd name="T19" fmla="*/ 1 h 67"/>
                  <a:gd name="T20" fmla="*/ 22 w 61"/>
                  <a:gd name="T21" fmla="*/ 1 h 67"/>
                  <a:gd name="T22" fmla="*/ 21 w 61"/>
                  <a:gd name="T23" fmla="*/ 2 h 67"/>
                  <a:gd name="T24" fmla="*/ 18 w 61"/>
                  <a:gd name="T25" fmla="*/ 3 h 67"/>
                  <a:gd name="T26" fmla="*/ 12 w 61"/>
                  <a:gd name="T27" fmla="*/ 1 h 6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61"/>
                  <a:gd name="T43" fmla="*/ 0 h 67"/>
                  <a:gd name="T44" fmla="*/ 61 w 61"/>
                  <a:gd name="T45" fmla="*/ 67 h 6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61" h="67">
                    <a:moveTo>
                      <a:pt x="28" y="7"/>
                    </a:moveTo>
                    <a:cubicBezTo>
                      <a:pt x="17" y="15"/>
                      <a:pt x="24" y="25"/>
                      <a:pt x="30" y="34"/>
                    </a:cubicBezTo>
                    <a:cubicBezTo>
                      <a:pt x="27" y="44"/>
                      <a:pt x="26" y="44"/>
                      <a:pt x="16" y="43"/>
                    </a:cubicBezTo>
                    <a:cubicBezTo>
                      <a:pt x="0" y="46"/>
                      <a:pt x="13" y="63"/>
                      <a:pt x="22" y="67"/>
                    </a:cubicBezTo>
                    <a:cubicBezTo>
                      <a:pt x="31" y="65"/>
                      <a:pt x="39" y="60"/>
                      <a:pt x="48" y="58"/>
                    </a:cubicBezTo>
                    <a:cubicBezTo>
                      <a:pt x="51" y="52"/>
                      <a:pt x="54" y="50"/>
                      <a:pt x="60" y="47"/>
                    </a:cubicBezTo>
                    <a:cubicBezTo>
                      <a:pt x="61" y="40"/>
                      <a:pt x="51" y="28"/>
                      <a:pt x="51" y="28"/>
                    </a:cubicBezTo>
                    <a:cubicBezTo>
                      <a:pt x="52" y="22"/>
                      <a:pt x="55" y="19"/>
                      <a:pt x="57" y="14"/>
                    </a:cubicBezTo>
                    <a:cubicBezTo>
                      <a:pt x="56" y="10"/>
                      <a:pt x="58" y="5"/>
                      <a:pt x="55" y="2"/>
                    </a:cubicBezTo>
                    <a:cubicBezTo>
                      <a:pt x="53" y="0"/>
                      <a:pt x="48" y="2"/>
                      <a:pt x="46" y="4"/>
                    </a:cubicBezTo>
                    <a:cubicBezTo>
                      <a:pt x="45" y="5"/>
                      <a:pt x="49" y="5"/>
                      <a:pt x="51" y="5"/>
                    </a:cubicBezTo>
                    <a:cubicBezTo>
                      <a:pt x="57" y="10"/>
                      <a:pt x="52" y="9"/>
                      <a:pt x="49" y="16"/>
                    </a:cubicBezTo>
                    <a:cubicBezTo>
                      <a:pt x="58" y="23"/>
                      <a:pt x="50" y="22"/>
                      <a:pt x="43" y="23"/>
                    </a:cubicBezTo>
                    <a:cubicBezTo>
                      <a:pt x="34" y="22"/>
                      <a:pt x="31" y="16"/>
                      <a:pt x="28" y="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5" name="Freeform 59"/>
              <p:cNvSpPr>
                <a:spLocks noChangeArrowheads="1"/>
              </p:cNvSpPr>
              <p:nvPr/>
            </p:nvSpPr>
            <p:spPr bwMode="auto">
              <a:xfrm>
                <a:off x="3950" y="1328"/>
                <a:ext cx="37" cy="25"/>
              </a:xfrm>
              <a:custGeom>
                <a:avLst/>
                <a:gdLst>
                  <a:gd name="T0" fmla="*/ 8 w 43"/>
                  <a:gd name="T1" fmla="*/ 1 h 36"/>
                  <a:gd name="T2" fmla="*/ 3 w 43"/>
                  <a:gd name="T3" fmla="*/ 1 h 36"/>
                  <a:gd name="T4" fmla="*/ 13 w 43"/>
                  <a:gd name="T5" fmla="*/ 4 h 36"/>
                  <a:gd name="T6" fmla="*/ 17 w 43"/>
                  <a:gd name="T7" fmla="*/ 3 h 36"/>
                  <a:gd name="T8" fmla="*/ 8 w 43"/>
                  <a:gd name="T9" fmla="*/ 1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36"/>
                  <a:gd name="T17" fmla="*/ 43 w 43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36">
                    <a:moveTo>
                      <a:pt x="21" y="3"/>
                    </a:moveTo>
                    <a:cubicBezTo>
                      <a:pt x="14" y="0"/>
                      <a:pt x="12" y="2"/>
                      <a:pt x="6" y="6"/>
                    </a:cubicBezTo>
                    <a:cubicBezTo>
                      <a:pt x="0" y="17"/>
                      <a:pt x="23" y="32"/>
                      <a:pt x="33" y="36"/>
                    </a:cubicBezTo>
                    <a:cubicBezTo>
                      <a:pt x="36" y="35"/>
                      <a:pt x="42" y="34"/>
                      <a:pt x="42" y="30"/>
                    </a:cubicBezTo>
                    <a:cubicBezTo>
                      <a:pt x="43" y="24"/>
                      <a:pt x="27" y="3"/>
                      <a:pt x="21" y="3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6" name="Freeform 60"/>
              <p:cNvSpPr>
                <a:spLocks noChangeArrowheads="1"/>
              </p:cNvSpPr>
              <p:nvPr/>
            </p:nvSpPr>
            <p:spPr bwMode="auto">
              <a:xfrm>
                <a:off x="3926" y="1300"/>
                <a:ext cx="27" cy="29"/>
              </a:xfrm>
              <a:custGeom>
                <a:avLst/>
                <a:gdLst>
                  <a:gd name="T0" fmla="*/ 8 w 32"/>
                  <a:gd name="T1" fmla="*/ 0 h 41"/>
                  <a:gd name="T2" fmla="*/ 0 w 32"/>
                  <a:gd name="T3" fmla="*/ 3 h 41"/>
                  <a:gd name="T4" fmla="*/ 6 w 32"/>
                  <a:gd name="T5" fmla="*/ 3 h 41"/>
                  <a:gd name="T6" fmla="*/ 7 w 32"/>
                  <a:gd name="T7" fmla="*/ 4 h 41"/>
                  <a:gd name="T8" fmla="*/ 6 w 32"/>
                  <a:gd name="T9" fmla="*/ 4 h 41"/>
                  <a:gd name="T10" fmla="*/ 11 w 32"/>
                  <a:gd name="T11" fmla="*/ 3 h 41"/>
                  <a:gd name="T12" fmla="*/ 8 w 32"/>
                  <a:gd name="T13" fmla="*/ 1 h 41"/>
                  <a:gd name="T14" fmla="*/ 8 w 32"/>
                  <a:gd name="T15" fmla="*/ 0 h 4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41"/>
                  <a:gd name="T26" fmla="*/ 32 w 32"/>
                  <a:gd name="T27" fmla="*/ 41 h 4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41">
                    <a:moveTo>
                      <a:pt x="21" y="0"/>
                    </a:moveTo>
                    <a:cubicBezTo>
                      <a:pt x="15" y="10"/>
                      <a:pt x="6" y="16"/>
                      <a:pt x="0" y="26"/>
                    </a:cubicBezTo>
                    <a:cubicBezTo>
                      <a:pt x="7" y="27"/>
                      <a:pt x="10" y="27"/>
                      <a:pt x="16" y="24"/>
                    </a:cubicBezTo>
                    <a:cubicBezTo>
                      <a:pt x="17" y="26"/>
                      <a:pt x="19" y="27"/>
                      <a:pt x="19" y="29"/>
                    </a:cubicBezTo>
                    <a:cubicBezTo>
                      <a:pt x="19" y="31"/>
                      <a:pt x="15" y="33"/>
                      <a:pt x="16" y="35"/>
                    </a:cubicBezTo>
                    <a:cubicBezTo>
                      <a:pt x="19" y="41"/>
                      <a:pt x="29" y="23"/>
                      <a:pt x="30" y="21"/>
                    </a:cubicBezTo>
                    <a:cubicBezTo>
                      <a:pt x="32" y="9"/>
                      <a:pt x="26" y="19"/>
                      <a:pt x="24" y="9"/>
                    </a:cubicBezTo>
                    <a:cubicBezTo>
                      <a:pt x="25" y="1"/>
                      <a:pt x="27" y="4"/>
                      <a:pt x="2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7" name="Freeform 61"/>
              <p:cNvSpPr>
                <a:spLocks noChangeArrowheads="1"/>
              </p:cNvSpPr>
              <p:nvPr/>
            </p:nvSpPr>
            <p:spPr bwMode="auto">
              <a:xfrm>
                <a:off x="3965" y="1311"/>
                <a:ext cx="39" cy="22"/>
              </a:xfrm>
              <a:custGeom>
                <a:avLst/>
                <a:gdLst>
                  <a:gd name="T0" fmla="*/ 9 w 45"/>
                  <a:gd name="T1" fmla="*/ 0 h 32"/>
                  <a:gd name="T2" fmla="*/ 0 w 45"/>
                  <a:gd name="T3" fmla="*/ 1 h 32"/>
                  <a:gd name="T4" fmla="*/ 11 w 45"/>
                  <a:gd name="T5" fmla="*/ 3 h 32"/>
                  <a:gd name="T6" fmla="*/ 19 w 45"/>
                  <a:gd name="T7" fmla="*/ 3 h 32"/>
                  <a:gd name="T8" fmla="*/ 9 w 45"/>
                  <a:gd name="T9" fmla="*/ 1 h 32"/>
                  <a:gd name="T10" fmla="*/ 9 w 45"/>
                  <a:gd name="T11" fmla="*/ 0 h 3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"/>
                  <a:gd name="T19" fmla="*/ 0 h 32"/>
                  <a:gd name="T20" fmla="*/ 45 w 45"/>
                  <a:gd name="T21" fmla="*/ 32 h 3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" h="32">
                    <a:moveTo>
                      <a:pt x="21" y="0"/>
                    </a:moveTo>
                    <a:cubicBezTo>
                      <a:pt x="10" y="1"/>
                      <a:pt x="8" y="1"/>
                      <a:pt x="0" y="7"/>
                    </a:cubicBezTo>
                    <a:cubicBezTo>
                      <a:pt x="3" y="20"/>
                      <a:pt x="15" y="29"/>
                      <a:pt x="27" y="31"/>
                    </a:cubicBezTo>
                    <a:cubicBezTo>
                      <a:pt x="36" y="30"/>
                      <a:pt x="41" y="32"/>
                      <a:pt x="45" y="24"/>
                    </a:cubicBezTo>
                    <a:cubicBezTo>
                      <a:pt x="32" y="16"/>
                      <a:pt x="30" y="23"/>
                      <a:pt x="22" y="10"/>
                    </a:cubicBezTo>
                    <a:cubicBezTo>
                      <a:pt x="21" y="2"/>
                      <a:pt x="21" y="5"/>
                      <a:pt x="2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8" name="Freeform 62"/>
              <p:cNvSpPr>
                <a:spLocks noChangeArrowheads="1"/>
              </p:cNvSpPr>
              <p:nvPr/>
            </p:nvSpPr>
            <p:spPr bwMode="auto">
              <a:xfrm>
                <a:off x="3908" y="1000"/>
                <a:ext cx="31" cy="52"/>
              </a:xfrm>
              <a:custGeom>
                <a:avLst/>
                <a:gdLst>
                  <a:gd name="T0" fmla="*/ 15 w 35"/>
                  <a:gd name="T1" fmla="*/ 0 h 74"/>
                  <a:gd name="T2" fmla="*/ 11 w 35"/>
                  <a:gd name="T3" fmla="*/ 2 h 74"/>
                  <a:gd name="T4" fmla="*/ 4 w 35"/>
                  <a:gd name="T5" fmla="*/ 4 h 74"/>
                  <a:gd name="T6" fmla="*/ 0 w 35"/>
                  <a:gd name="T7" fmla="*/ 7 h 74"/>
                  <a:gd name="T8" fmla="*/ 4 w 35"/>
                  <a:gd name="T9" fmla="*/ 9 h 74"/>
                  <a:gd name="T10" fmla="*/ 10 w 35"/>
                  <a:gd name="T11" fmla="*/ 7 h 74"/>
                  <a:gd name="T12" fmla="*/ 17 w 35"/>
                  <a:gd name="T13" fmla="*/ 4 h 74"/>
                  <a:gd name="T14" fmla="*/ 15 w 35"/>
                  <a:gd name="T15" fmla="*/ 0 h 7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5"/>
                  <a:gd name="T25" fmla="*/ 0 h 74"/>
                  <a:gd name="T26" fmla="*/ 35 w 35"/>
                  <a:gd name="T27" fmla="*/ 74 h 7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5" h="74">
                    <a:moveTo>
                      <a:pt x="30" y="0"/>
                    </a:moveTo>
                    <a:cubicBezTo>
                      <a:pt x="33" y="8"/>
                      <a:pt x="29" y="14"/>
                      <a:pt x="21" y="15"/>
                    </a:cubicBezTo>
                    <a:cubicBezTo>
                      <a:pt x="19" y="27"/>
                      <a:pt x="24" y="33"/>
                      <a:pt x="9" y="36"/>
                    </a:cubicBezTo>
                    <a:cubicBezTo>
                      <a:pt x="13" y="50"/>
                      <a:pt x="12" y="52"/>
                      <a:pt x="0" y="59"/>
                    </a:cubicBezTo>
                    <a:cubicBezTo>
                      <a:pt x="3" y="64"/>
                      <a:pt x="5" y="69"/>
                      <a:pt x="8" y="74"/>
                    </a:cubicBezTo>
                    <a:cubicBezTo>
                      <a:pt x="15" y="71"/>
                      <a:pt x="16" y="65"/>
                      <a:pt x="20" y="59"/>
                    </a:cubicBezTo>
                    <a:cubicBezTo>
                      <a:pt x="22" y="47"/>
                      <a:pt x="28" y="41"/>
                      <a:pt x="35" y="32"/>
                    </a:cubicBezTo>
                    <a:cubicBezTo>
                      <a:pt x="34" y="26"/>
                      <a:pt x="30" y="8"/>
                      <a:pt x="30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9" name="Freeform 63"/>
              <p:cNvSpPr>
                <a:spLocks noChangeArrowheads="1"/>
              </p:cNvSpPr>
              <p:nvPr/>
            </p:nvSpPr>
            <p:spPr bwMode="auto">
              <a:xfrm>
                <a:off x="3967" y="992"/>
                <a:ext cx="22" cy="51"/>
              </a:xfrm>
              <a:custGeom>
                <a:avLst/>
                <a:gdLst>
                  <a:gd name="T0" fmla="*/ 6 w 25"/>
                  <a:gd name="T1" fmla="*/ 1 h 73"/>
                  <a:gd name="T2" fmla="*/ 4 w 25"/>
                  <a:gd name="T3" fmla="*/ 1 h 73"/>
                  <a:gd name="T4" fmla="*/ 0 w 25"/>
                  <a:gd name="T5" fmla="*/ 2 h 73"/>
                  <a:gd name="T6" fmla="*/ 7 w 25"/>
                  <a:gd name="T7" fmla="*/ 5 h 73"/>
                  <a:gd name="T8" fmla="*/ 11 w 25"/>
                  <a:gd name="T9" fmla="*/ 6 h 73"/>
                  <a:gd name="T10" fmla="*/ 8 w 25"/>
                  <a:gd name="T11" fmla="*/ 2 h 73"/>
                  <a:gd name="T12" fmla="*/ 6 w 25"/>
                  <a:gd name="T13" fmla="*/ 1 h 7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5"/>
                  <a:gd name="T22" fmla="*/ 0 h 73"/>
                  <a:gd name="T23" fmla="*/ 25 w 25"/>
                  <a:gd name="T24" fmla="*/ 73 h 7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5" h="73">
                    <a:moveTo>
                      <a:pt x="13" y="7"/>
                    </a:moveTo>
                    <a:cubicBezTo>
                      <a:pt x="9" y="0"/>
                      <a:pt x="7" y="2"/>
                      <a:pt x="4" y="8"/>
                    </a:cubicBezTo>
                    <a:cubicBezTo>
                      <a:pt x="3" y="13"/>
                      <a:pt x="1" y="17"/>
                      <a:pt x="0" y="22"/>
                    </a:cubicBezTo>
                    <a:cubicBezTo>
                      <a:pt x="1" y="35"/>
                      <a:pt x="6" y="33"/>
                      <a:pt x="15" y="41"/>
                    </a:cubicBezTo>
                    <a:cubicBezTo>
                      <a:pt x="16" y="52"/>
                      <a:pt x="15" y="73"/>
                      <a:pt x="25" y="56"/>
                    </a:cubicBezTo>
                    <a:cubicBezTo>
                      <a:pt x="24" y="33"/>
                      <a:pt x="23" y="36"/>
                      <a:pt x="16" y="20"/>
                    </a:cubicBezTo>
                    <a:cubicBezTo>
                      <a:pt x="15" y="11"/>
                      <a:pt x="16" y="15"/>
                      <a:pt x="13" y="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0" name="Freeform 64"/>
              <p:cNvSpPr>
                <a:spLocks noChangeArrowheads="1"/>
              </p:cNvSpPr>
              <p:nvPr/>
            </p:nvSpPr>
            <p:spPr bwMode="auto">
              <a:xfrm>
                <a:off x="3992" y="976"/>
                <a:ext cx="12" cy="23"/>
              </a:xfrm>
              <a:custGeom>
                <a:avLst/>
                <a:gdLst>
                  <a:gd name="T0" fmla="*/ 4 w 14"/>
                  <a:gd name="T1" fmla="*/ 0 h 33"/>
                  <a:gd name="T2" fmla="*/ 1 w 14"/>
                  <a:gd name="T3" fmla="*/ 1 h 33"/>
                  <a:gd name="T4" fmla="*/ 4 w 14"/>
                  <a:gd name="T5" fmla="*/ 3 h 33"/>
                  <a:gd name="T6" fmla="*/ 4 w 14"/>
                  <a:gd name="T7" fmla="*/ 0 h 3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33"/>
                  <a:gd name="T14" fmla="*/ 14 w 14"/>
                  <a:gd name="T15" fmla="*/ 33 h 3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33">
                    <a:moveTo>
                      <a:pt x="11" y="0"/>
                    </a:moveTo>
                    <a:cubicBezTo>
                      <a:pt x="7" y="3"/>
                      <a:pt x="5" y="7"/>
                      <a:pt x="1" y="10"/>
                    </a:cubicBezTo>
                    <a:cubicBezTo>
                      <a:pt x="2" y="18"/>
                      <a:pt x="0" y="33"/>
                      <a:pt x="11" y="25"/>
                    </a:cubicBezTo>
                    <a:cubicBezTo>
                      <a:pt x="14" y="15"/>
                      <a:pt x="5" y="4"/>
                      <a:pt x="1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1" name="Freeform 65"/>
              <p:cNvSpPr>
                <a:spLocks noChangeArrowheads="1"/>
              </p:cNvSpPr>
              <p:nvPr/>
            </p:nvSpPr>
            <p:spPr bwMode="auto">
              <a:xfrm>
                <a:off x="4004" y="987"/>
                <a:ext cx="24" cy="45"/>
              </a:xfrm>
              <a:custGeom>
                <a:avLst/>
                <a:gdLst>
                  <a:gd name="T0" fmla="*/ 3 w 28"/>
                  <a:gd name="T1" fmla="*/ 0 h 64"/>
                  <a:gd name="T2" fmla="*/ 4 w 28"/>
                  <a:gd name="T3" fmla="*/ 2 h 64"/>
                  <a:gd name="T4" fmla="*/ 8 w 28"/>
                  <a:gd name="T5" fmla="*/ 3 h 64"/>
                  <a:gd name="T6" fmla="*/ 3 w 28"/>
                  <a:gd name="T7" fmla="*/ 4 h 64"/>
                  <a:gd name="T8" fmla="*/ 0 w 28"/>
                  <a:gd name="T9" fmla="*/ 6 h 64"/>
                  <a:gd name="T10" fmla="*/ 4 w 28"/>
                  <a:gd name="T11" fmla="*/ 7 h 64"/>
                  <a:gd name="T12" fmla="*/ 10 w 28"/>
                  <a:gd name="T13" fmla="*/ 3 h 64"/>
                  <a:gd name="T14" fmla="*/ 3 w 28"/>
                  <a:gd name="T15" fmla="*/ 0 h 6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8"/>
                  <a:gd name="T25" fmla="*/ 0 h 64"/>
                  <a:gd name="T26" fmla="*/ 28 w 28"/>
                  <a:gd name="T27" fmla="*/ 64 h 6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8" h="64">
                    <a:moveTo>
                      <a:pt x="5" y="0"/>
                    </a:moveTo>
                    <a:cubicBezTo>
                      <a:pt x="6" y="5"/>
                      <a:pt x="7" y="10"/>
                      <a:pt x="11" y="14"/>
                    </a:cubicBezTo>
                    <a:cubicBezTo>
                      <a:pt x="14" y="17"/>
                      <a:pt x="20" y="21"/>
                      <a:pt x="20" y="21"/>
                    </a:cubicBezTo>
                    <a:cubicBezTo>
                      <a:pt x="9" y="27"/>
                      <a:pt x="0" y="23"/>
                      <a:pt x="8" y="39"/>
                    </a:cubicBezTo>
                    <a:cubicBezTo>
                      <a:pt x="6" y="47"/>
                      <a:pt x="4" y="50"/>
                      <a:pt x="0" y="56"/>
                    </a:cubicBezTo>
                    <a:cubicBezTo>
                      <a:pt x="4" y="62"/>
                      <a:pt x="7" y="64"/>
                      <a:pt x="11" y="57"/>
                    </a:cubicBezTo>
                    <a:cubicBezTo>
                      <a:pt x="13" y="43"/>
                      <a:pt x="10" y="29"/>
                      <a:pt x="26" y="26"/>
                    </a:cubicBezTo>
                    <a:cubicBezTo>
                      <a:pt x="28" y="15"/>
                      <a:pt x="14" y="4"/>
                      <a:pt x="5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2" name="Freeform 66"/>
              <p:cNvSpPr>
                <a:spLocks noChangeArrowheads="1"/>
              </p:cNvSpPr>
              <p:nvPr/>
            </p:nvSpPr>
            <p:spPr bwMode="auto">
              <a:xfrm>
                <a:off x="3694" y="1052"/>
                <a:ext cx="14" cy="25"/>
              </a:xfrm>
              <a:custGeom>
                <a:avLst/>
                <a:gdLst>
                  <a:gd name="T0" fmla="*/ 7 w 16"/>
                  <a:gd name="T1" fmla="*/ 1 h 36"/>
                  <a:gd name="T2" fmla="*/ 0 w 16"/>
                  <a:gd name="T3" fmla="*/ 1 h 36"/>
                  <a:gd name="T4" fmla="*/ 4 w 16"/>
                  <a:gd name="T5" fmla="*/ 2 h 36"/>
                  <a:gd name="T6" fmla="*/ 7 w 16"/>
                  <a:gd name="T7" fmla="*/ 1 h 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"/>
                  <a:gd name="T13" fmla="*/ 0 h 36"/>
                  <a:gd name="T14" fmla="*/ 16 w 16"/>
                  <a:gd name="T15" fmla="*/ 36 h 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" h="36">
                    <a:moveTo>
                      <a:pt x="14" y="3"/>
                    </a:moveTo>
                    <a:cubicBezTo>
                      <a:pt x="7" y="0"/>
                      <a:pt x="4" y="1"/>
                      <a:pt x="0" y="7"/>
                    </a:cubicBezTo>
                    <a:cubicBezTo>
                      <a:pt x="3" y="14"/>
                      <a:pt x="2" y="17"/>
                      <a:pt x="8" y="22"/>
                    </a:cubicBezTo>
                    <a:cubicBezTo>
                      <a:pt x="16" y="36"/>
                      <a:pt x="11" y="7"/>
                      <a:pt x="14" y="3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3" name="Freeform 67"/>
              <p:cNvSpPr>
                <a:spLocks noChangeArrowheads="1"/>
              </p:cNvSpPr>
              <p:nvPr/>
            </p:nvSpPr>
            <p:spPr bwMode="auto">
              <a:xfrm>
                <a:off x="3683" y="1030"/>
                <a:ext cx="11" cy="14"/>
              </a:xfrm>
              <a:custGeom>
                <a:avLst/>
                <a:gdLst>
                  <a:gd name="T0" fmla="*/ 3 w 13"/>
                  <a:gd name="T1" fmla="*/ 1 h 20"/>
                  <a:gd name="T2" fmla="*/ 1 w 13"/>
                  <a:gd name="T3" fmla="*/ 1 h 20"/>
                  <a:gd name="T4" fmla="*/ 3 w 13"/>
                  <a:gd name="T5" fmla="*/ 3 h 20"/>
                  <a:gd name="T6" fmla="*/ 3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4" name="Freeform 68"/>
              <p:cNvSpPr>
                <a:spLocks noChangeArrowheads="1"/>
              </p:cNvSpPr>
              <p:nvPr/>
            </p:nvSpPr>
            <p:spPr bwMode="auto">
              <a:xfrm>
                <a:off x="3678" y="1013"/>
                <a:ext cx="14" cy="14"/>
              </a:xfrm>
              <a:custGeom>
                <a:avLst/>
                <a:gdLst>
                  <a:gd name="T0" fmla="*/ 4 w 16"/>
                  <a:gd name="T1" fmla="*/ 1 h 19"/>
                  <a:gd name="T2" fmla="*/ 0 w 16"/>
                  <a:gd name="T3" fmla="*/ 1 h 19"/>
                  <a:gd name="T4" fmla="*/ 6 w 16"/>
                  <a:gd name="T5" fmla="*/ 3 h 19"/>
                  <a:gd name="T6" fmla="*/ 4 w 16"/>
                  <a:gd name="T7" fmla="*/ 1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"/>
                  <a:gd name="T13" fmla="*/ 0 h 19"/>
                  <a:gd name="T14" fmla="*/ 16 w 16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" h="19">
                    <a:moveTo>
                      <a:pt x="10" y="5"/>
                    </a:moveTo>
                    <a:cubicBezTo>
                      <a:pt x="4" y="0"/>
                      <a:pt x="1" y="3"/>
                      <a:pt x="0" y="10"/>
                    </a:cubicBezTo>
                    <a:cubicBezTo>
                      <a:pt x="4" y="15"/>
                      <a:pt x="7" y="16"/>
                      <a:pt x="12" y="19"/>
                    </a:cubicBezTo>
                    <a:cubicBezTo>
                      <a:pt x="16" y="12"/>
                      <a:pt x="14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5" name="Freeform 69"/>
              <p:cNvSpPr>
                <a:spLocks noChangeArrowheads="1"/>
              </p:cNvSpPr>
              <p:nvPr/>
            </p:nvSpPr>
            <p:spPr bwMode="auto">
              <a:xfrm>
                <a:off x="3664" y="976"/>
                <a:ext cx="13" cy="18"/>
              </a:xfrm>
              <a:custGeom>
                <a:avLst/>
                <a:gdLst>
                  <a:gd name="T0" fmla="*/ 6 w 14"/>
                  <a:gd name="T1" fmla="*/ 0 h 25"/>
                  <a:gd name="T2" fmla="*/ 0 w 14"/>
                  <a:gd name="T3" fmla="*/ 1 h 25"/>
                  <a:gd name="T4" fmla="*/ 7 w 14"/>
                  <a:gd name="T5" fmla="*/ 3 h 25"/>
                  <a:gd name="T6" fmla="*/ 6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6" name="Freeform 70"/>
              <p:cNvSpPr>
                <a:spLocks noChangeArrowheads="1"/>
              </p:cNvSpPr>
              <p:nvPr/>
            </p:nvSpPr>
            <p:spPr bwMode="auto">
              <a:xfrm>
                <a:off x="3667" y="999"/>
                <a:ext cx="18" cy="13"/>
              </a:xfrm>
              <a:custGeom>
                <a:avLst/>
                <a:gdLst>
                  <a:gd name="T0" fmla="*/ 4 w 22"/>
                  <a:gd name="T1" fmla="*/ 0 h 18"/>
                  <a:gd name="T2" fmla="*/ 6 w 22"/>
                  <a:gd name="T3" fmla="*/ 3 h 18"/>
                  <a:gd name="T4" fmla="*/ 4 w 22"/>
                  <a:gd name="T5" fmla="*/ 1 h 18"/>
                  <a:gd name="T6" fmla="*/ 4 w 22"/>
                  <a:gd name="T7" fmla="*/ 0 h 1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"/>
                  <a:gd name="T13" fmla="*/ 0 h 18"/>
                  <a:gd name="T14" fmla="*/ 22 w 22"/>
                  <a:gd name="T15" fmla="*/ 18 h 1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" h="18">
                    <a:moveTo>
                      <a:pt x="13" y="0"/>
                    </a:moveTo>
                    <a:cubicBezTo>
                      <a:pt x="0" y="8"/>
                      <a:pt x="9" y="12"/>
                      <a:pt x="19" y="18"/>
                    </a:cubicBezTo>
                    <a:cubicBezTo>
                      <a:pt x="20" y="11"/>
                      <a:pt x="22" y="8"/>
                      <a:pt x="14" y="6"/>
                    </a:cubicBezTo>
                    <a:cubicBezTo>
                      <a:pt x="9" y="3"/>
                      <a:pt x="9" y="5"/>
                      <a:pt x="13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7" name="Freeform 71"/>
              <p:cNvSpPr>
                <a:spLocks noChangeArrowheads="1"/>
              </p:cNvSpPr>
              <p:nvPr/>
            </p:nvSpPr>
            <p:spPr bwMode="auto">
              <a:xfrm>
                <a:off x="4628" y="1582"/>
                <a:ext cx="52" cy="56"/>
              </a:xfrm>
              <a:custGeom>
                <a:avLst/>
                <a:gdLst>
                  <a:gd name="T0" fmla="*/ 4 w 60"/>
                  <a:gd name="T1" fmla="*/ 1 h 81"/>
                  <a:gd name="T2" fmla="*/ 3 w 60"/>
                  <a:gd name="T3" fmla="*/ 2 h 81"/>
                  <a:gd name="T4" fmla="*/ 7 w 60"/>
                  <a:gd name="T5" fmla="*/ 4 h 81"/>
                  <a:gd name="T6" fmla="*/ 11 w 60"/>
                  <a:gd name="T7" fmla="*/ 6 h 81"/>
                  <a:gd name="T8" fmla="*/ 17 w 60"/>
                  <a:gd name="T9" fmla="*/ 7 h 81"/>
                  <a:gd name="T10" fmla="*/ 22 w 60"/>
                  <a:gd name="T11" fmla="*/ 9 h 81"/>
                  <a:gd name="T12" fmla="*/ 22 w 60"/>
                  <a:gd name="T13" fmla="*/ 6 h 81"/>
                  <a:gd name="T14" fmla="*/ 18 w 60"/>
                  <a:gd name="T15" fmla="*/ 4 h 81"/>
                  <a:gd name="T16" fmla="*/ 10 w 60"/>
                  <a:gd name="T17" fmla="*/ 2 h 81"/>
                  <a:gd name="T18" fmla="*/ 4 w 60"/>
                  <a:gd name="T19" fmla="*/ 1 h 8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0"/>
                  <a:gd name="T31" fmla="*/ 0 h 81"/>
                  <a:gd name="T32" fmla="*/ 60 w 60"/>
                  <a:gd name="T33" fmla="*/ 81 h 8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0" h="81">
                    <a:moveTo>
                      <a:pt x="10" y="7"/>
                    </a:moveTo>
                    <a:cubicBezTo>
                      <a:pt x="0" y="0"/>
                      <a:pt x="0" y="9"/>
                      <a:pt x="3" y="18"/>
                    </a:cubicBezTo>
                    <a:cubicBezTo>
                      <a:pt x="5" y="25"/>
                      <a:pt x="12" y="32"/>
                      <a:pt x="15" y="39"/>
                    </a:cubicBezTo>
                    <a:cubicBezTo>
                      <a:pt x="16" y="51"/>
                      <a:pt x="17" y="51"/>
                      <a:pt x="27" y="54"/>
                    </a:cubicBezTo>
                    <a:cubicBezTo>
                      <a:pt x="31" y="57"/>
                      <a:pt x="36" y="60"/>
                      <a:pt x="40" y="63"/>
                    </a:cubicBezTo>
                    <a:cubicBezTo>
                      <a:pt x="43" y="70"/>
                      <a:pt x="45" y="77"/>
                      <a:pt x="51" y="81"/>
                    </a:cubicBezTo>
                    <a:cubicBezTo>
                      <a:pt x="60" y="75"/>
                      <a:pt x="56" y="66"/>
                      <a:pt x="52" y="57"/>
                    </a:cubicBezTo>
                    <a:cubicBezTo>
                      <a:pt x="51" y="49"/>
                      <a:pt x="50" y="41"/>
                      <a:pt x="43" y="37"/>
                    </a:cubicBezTo>
                    <a:cubicBezTo>
                      <a:pt x="37" y="30"/>
                      <a:pt x="33" y="23"/>
                      <a:pt x="25" y="18"/>
                    </a:cubicBezTo>
                    <a:cubicBezTo>
                      <a:pt x="20" y="12"/>
                      <a:pt x="17" y="9"/>
                      <a:pt x="10" y="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8" name="Freeform 72"/>
              <p:cNvSpPr>
                <a:spLocks noChangeArrowheads="1"/>
              </p:cNvSpPr>
              <p:nvPr/>
            </p:nvSpPr>
            <p:spPr bwMode="auto">
              <a:xfrm>
                <a:off x="4894" y="1536"/>
                <a:ext cx="61" cy="43"/>
              </a:xfrm>
              <a:custGeom>
                <a:avLst/>
                <a:gdLst>
                  <a:gd name="T0" fmla="*/ 11 w 71"/>
                  <a:gd name="T1" fmla="*/ 3 h 61"/>
                  <a:gd name="T2" fmla="*/ 5 w 71"/>
                  <a:gd name="T3" fmla="*/ 4 h 61"/>
                  <a:gd name="T4" fmla="*/ 1 w 71"/>
                  <a:gd name="T5" fmla="*/ 6 h 61"/>
                  <a:gd name="T6" fmla="*/ 5 w 71"/>
                  <a:gd name="T7" fmla="*/ 8 h 61"/>
                  <a:gd name="T8" fmla="*/ 11 w 71"/>
                  <a:gd name="T9" fmla="*/ 6 h 61"/>
                  <a:gd name="T10" fmla="*/ 15 w 71"/>
                  <a:gd name="T11" fmla="*/ 3 h 61"/>
                  <a:gd name="T12" fmla="*/ 21 w 71"/>
                  <a:gd name="T13" fmla="*/ 0 h 61"/>
                  <a:gd name="T14" fmla="*/ 29 w 71"/>
                  <a:gd name="T15" fmla="*/ 1 h 61"/>
                  <a:gd name="T16" fmla="*/ 14 w 71"/>
                  <a:gd name="T17" fmla="*/ 3 h 61"/>
                  <a:gd name="T18" fmla="*/ 11 w 71"/>
                  <a:gd name="T19" fmla="*/ 3 h 6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71"/>
                  <a:gd name="T31" fmla="*/ 0 h 61"/>
                  <a:gd name="T32" fmla="*/ 71 w 71"/>
                  <a:gd name="T33" fmla="*/ 61 h 6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71" h="61">
                    <a:moveTo>
                      <a:pt x="28" y="23"/>
                    </a:moveTo>
                    <a:cubicBezTo>
                      <a:pt x="25" y="33"/>
                      <a:pt x="25" y="33"/>
                      <a:pt x="13" y="32"/>
                    </a:cubicBezTo>
                    <a:cubicBezTo>
                      <a:pt x="2" y="33"/>
                      <a:pt x="3" y="34"/>
                      <a:pt x="1" y="44"/>
                    </a:cubicBezTo>
                    <a:cubicBezTo>
                      <a:pt x="2" y="60"/>
                      <a:pt x="0" y="61"/>
                      <a:pt x="13" y="59"/>
                    </a:cubicBezTo>
                    <a:cubicBezTo>
                      <a:pt x="19" y="54"/>
                      <a:pt x="21" y="48"/>
                      <a:pt x="28" y="44"/>
                    </a:cubicBezTo>
                    <a:cubicBezTo>
                      <a:pt x="30" y="33"/>
                      <a:pt x="28" y="25"/>
                      <a:pt x="40" y="23"/>
                    </a:cubicBezTo>
                    <a:cubicBezTo>
                      <a:pt x="42" y="12"/>
                      <a:pt x="44" y="4"/>
                      <a:pt x="55" y="0"/>
                    </a:cubicBezTo>
                    <a:cubicBezTo>
                      <a:pt x="65" y="2"/>
                      <a:pt x="69" y="1"/>
                      <a:pt x="71" y="11"/>
                    </a:cubicBezTo>
                    <a:cubicBezTo>
                      <a:pt x="63" y="22"/>
                      <a:pt x="48" y="21"/>
                      <a:pt x="35" y="23"/>
                    </a:cubicBezTo>
                    <a:cubicBezTo>
                      <a:pt x="30" y="27"/>
                      <a:pt x="32" y="27"/>
                      <a:pt x="28" y="23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9" name="Freeform 73"/>
              <p:cNvSpPr>
                <a:spLocks noChangeArrowheads="1"/>
              </p:cNvSpPr>
              <p:nvPr/>
            </p:nvSpPr>
            <p:spPr bwMode="auto">
              <a:xfrm>
                <a:off x="4710" y="1513"/>
                <a:ext cx="20" cy="21"/>
              </a:xfrm>
              <a:custGeom>
                <a:avLst/>
                <a:gdLst>
                  <a:gd name="T0" fmla="*/ 3 w 23"/>
                  <a:gd name="T1" fmla="*/ 0 h 30"/>
                  <a:gd name="T2" fmla="*/ 0 w 23"/>
                  <a:gd name="T3" fmla="*/ 2 h 30"/>
                  <a:gd name="T4" fmla="*/ 5 w 23"/>
                  <a:gd name="T5" fmla="*/ 4 h 30"/>
                  <a:gd name="T6" fmla="*/ 3 w 23"/>
                  <a:gd name="T7" fmla="*/ 0 h 3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3"/>
                  <a:gd name="T13" fmla="*/ 0 h 30"/>
                  <a:gd name="T14" fmla="*/ 23 w 23"/>
                  <a:gd name="T15" fmla="*/ 30 h 3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3" h="30">
                    <a:moveTo>
                      <a:pt x="9" y="0"/>
                    </a:moveTo>
                    <a:cubicBezTo>
                      <a:pt x="8" y="7"/>
                      <a:pt x="3" y="8"/>
                      <a:pt x="0" y="14"/>
                    </a:cubicBezTo>
                    <a:cubicBezTo>
                      <a:pt x="3" y="21"/>
                      <a:pt x="8" y="24"/>
                      <a:pt x="12" y="30"/>
                    </a:cubicBezTo>
                    <a:cubicBezTo>
                      <a:pt x="23" y="15"/>
                      <a:pt x="4" y="9"/>
                      <a:pt x="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0" name="Freeform 74"/>
              <p:cNvSpPr>
                <a:spLocks noChangeArrowheads="1"/>
              </p:cNvSpPr>
              <p:nvPr/>
            </p:nvSpPr>
            <p:spPr bwMode="auto">
              <a:xfrm>
                <a:off x="4701" y="1492"/>
                <a:ext cx="23" cy="16"/>
              </a:xfrm>
              <a:custGeom>
                <a:avLst/>
                <a:gdLst>
                  <a:gd name="T0" fmla="*/ 10 w 26"/>
                  <a:gd name="T1" fmla="*/ 0 h 23"/>
                  <a:gd name="T2" fmla="*/ 0 w 26"/>
                  <a:gd name="T3" fmla="*/ 1 h 23"/>
                  <a:gd name="T4" fmla="*/ 11 w 26"/>
                  <a:gd name="T5" fmla="*/ 2 h 23"/>
                  <a:gd name="T6" fmla="*/ 10 w 26"/>
                  <a:gd name="T7" fmla="*/ 0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"/>
                  <a:gd name="T13" fmla="*/ 0 h 23"/>
                  <a:gd name="T14" fmla="*/ 26 w 26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" h="23">
                    <a:moveTo>
                      <a:pt x="19" y="0"/>
                    </a:moveTo>
                    <a:cubicBezTo>
                      <a:pt x="17" y="12"/>
                      <a:pt x="10" y="11"/>
                      <a:pt x="0" y="14"/>
                    </a:cubicBezTo>
                    <a:cubicBezTo>
                      <a:pt x="5" y="23"/>
                      <a:pt x="11" y="22"/>
                      <a:pt x="21" y="20"/>
                    </a:cubicBezTo>
                    <a:cubicBezTo>
                      <a:pt x="26" y="12"/>
                      <a:pt x="23" y="7"/>
                      <a:pt x="1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1" name="Freeform 75"/>
              <p:cNvSpPr>
                <a:spLocks noChangeArrowheads="1"/>
              </p:cNvSpPr>
              <p:nvPr/>
            </p:nvSpPr>
            <p:spPr bwMode="auto">
              <a:xfrm>
                <a:off x="4525" y="1311"/>
                <a:ext cx="27" cy="31"/>
              </a:xfrm>
              <a:custGeom>
                <a:avLst/>
                <a:gdLst>
                  <a:gd name="T0" fmla="*/ 10 w 32"/>
                  <a:gd name="T1" fmla="*/ 0 h 44"/>
                  <a:gd name="T2" fmla="*/ 3 w 32"/>
                  <a:gd name="T3" fmla="*/ 1 h 44"/>
                  <a:gd name="T4" fmla="*/ 4 w 32"/>
                  <a:gd name="T5" fmla="*/ 4 h 44"/>
                  <a:gd name="T6" fmla="*/ 8 w 32"/>
                  <a:gd name="T7" fmla="*/ 4 h 44"/>
                  <a:gd name="T8" fmla="*/ 10 w 32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44"/>
                  <a:gd name="T17" fmla="*/ 32 w 32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44">
                    <a:moveTo>
                      <a:pt x="28" y="0"/>
                    </a:moveTo>
                    <a:cubicBezTo>
                      <a:pt x="32" y="10"/>
                      <a:pt x="18" y="9"/>
                      <a:pt x="10" y="11"/>
                    </a:cubicBezTo>
                    <a:cubicBezTo>
                      <a:pt x="0" y="18"/>
                      <a:pt x="7" y="24"/>
                      <a:pt x="12" y="32"/>
                    </a:cubicBezTo>
                    <a:cubicBezTo>
                      <a:pt x="14" y="44"/>
                      <a:pt x="15" y="41"/>
                      <a:pt x="24" y="36"/>
                    </a:cubicBezTo>
                    <a:cubicBezTo>
                      <a:pt x="32" y="25"/>
                      <a:pt x="29" y="14"/>
                      <a:pt x="2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2" name="Freeform 76"/>
              <p:cNvSpPr>
                <a:spLocks noChangeArrowheads="1"/>
              </p:cNvSpPr>
              <p:nvPr/>
            </p:nvSpPr>
            <p:spPr bwMode="auto">
              <a:xfrm>
                <a:off x="4564" y="1351"/>
                <a:ext cx="30" cy="31"/>
              </a:xfrm>
              <a:custGeom>
                <a:avLst/>
                <a:gdLst>
                  <a:gd name="T0" fmla="*/ 14 w 34"/>
                  <a:gd name="T1" fmla="*/ 0 h 44"/>
                  <a:gd name="T2" fmla="*/ 4 w 34"/>
                  <a:gd name="T3" fmla="*/ 1 h 44"/>
                  <a:gd name="T4" fmla="*/ 7 w 34"/>
                  <a:gd name="T5" fmla="*/ 4 h 44"/>
                  <a:gd name="T6" fmla="*/ 12 w 34"/>
                  <a:gd name="T7" fmla="*/ 4 h 44"/>
                  <a:gd name="T8" fmla="*/ 14 w 34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44"/>
                  <a:gd name="T17" fmla="*/ 34 w 34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44">
                    <a:moveTo>
                      <a:pt x="30" y="0"/>
                    </a:moveTo>
                    <a:cubicBezTo>
                      <a:pt x="34" y="10"/>
                      <a:pt x="18" y="7"/>
                      <a:pt x="10" y="9"/>
                    </a:cubicBezTo>
                    <a:cubicBezTo>
                      <a:pt x="0" y="16"/>
                      <a:pt x="9" y="24"/>
                      <a:pt x="14" y="32"/>
                    </a:cubicBezTo>
                    <a:cubicBezTo>
                      <a:pt x="16" y="44"/>
                      <a:pt x="17" y="41"/>
                      <a:pt x="26" y="36"/>
                    </a:cubicBezTo>
                    <a:cubicBezTo>
                      <a:pt x="34" y="25"/>
                      <a:pt x="31" y="14"/>
                      <a:pt x="30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3" name="Freeform 77"/>
              <p:cNvSpPr>
                <a:spLocks noChangeArrowheads="1"/>
              </p:cNvSpPr>
              <p:nvPr/>
            </p:nvSpPr>
            <p:spPr bwMode="auto">
              <a:xfrm>
                <a:off x="4595" y="1410"/>
                <a:ext cx="32" cy="26"/>
              </a:xfrm>
              <a:custGeom>
                <a:avLst/>
                <a:gdLst>
                  <a:gd name="T0" fmla="*/ 12 w 38"/>
                  <a:gd name="T1" fmla="*/ 1 h 37"/>
                  <a:gd name="T2" fmla="*/ 3 w 38"/>
                  <a:gd name="T3" fmla="*/ 1 h 37"/>
                  <a:gd name="T4" fmla="*/ 5 w 38"/>
                  <a:gd name="T5" fmla="*/ 3 h 37"/>
                  <a:gd name="T6" fmla="*/ 9 w 38"/>
                  <a:gd name="T7" fmla="*/ 4 h 37"/>
                  <a:gd name="T8" fmla="*/ 12 w 38"/>
                  <a:gd name="T9" fmla="*/ 1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37"/>
                  <a:gd name="T17" fmla="*/ 38 w 38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37">
                    <a:moveTo>
                      <a:pt x="34" y="2"/>
                    </a:moveTo>
                    <a:cubicBezTo>
                      <a:pt x="38" y="12"/>
                      <a:pt x="18" y="0"/>
                      <a:pt x="10" y="2"/>
                    </a:cubicBezTo>
                    <a:cubicBezTo>
                      <a:pt x="0" y="9"/>
                      <a:pt x="9" y="17"/>
                      <a:pt x="14" y="25"/>
                    </a:cubicBezTo>
                    <a:cubicBezTo>
                      <a:pt x="16" y="37"/>
                      <a:pt x="17" y="34"/>
                      <a:pt x="26" y="29"/>
                    </a:cubicBezTo>
                    <a:cubicBezTo>
                      <a:pt x="34" y="18"/>
                      <a:pt x="35" y="16"/>
                      <a:pt x="34" y="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4" name="Freeform 78"/>
              <p:cNvSpPr>
                <a:spLocks noChangeArrowheads="1"/>
              </p:cNvSpPr>
              <p:nvPr/>
            </p:nvSpPr>
            <p:spPr bwMode="auto">
              <a:xfrm>
                <a:off x="4634" y="1400"/>
                <a:ext cx="32" cy="25"/>
              </a:xfrm>
              <a:custGeom>
                <a:avLst/>
                <a:gdLst>
                  <a:gd name="T0" fmla="*/ 12 w 38"/>
                  <a:gd name="T1" fmla="*/ 1 h 34"/>
                  <a:gd name="T2" fmla="*/ 3 w 38"/>
                  <a:gd name="T3" fmla="*/ 1 h 34"/>
                  <a:gd name="T4" fmla="*/ 6 w 38"/>
                  <a:gd name="T5" fmla="*/ 4 h 34"/>
                  <a:gd name="T6" fmla="*/ 9 w 38"/>
                  <a:gd name="T7" fmla="*/ 4 h 34"/>
                  <a:gd name="T8" fmla="*/ 12 w 38"/>
                  <a:gd name="T9" fmla="*/ 1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34"/>
                  <a:gd name="T17" fmla="*/ 38 w 38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34">
                    <a:moveTo>
                      <a:pt x="34" y="2"/>
                    </a:moveTo>
                    <a:cubicBezTo>
                      <a:pt x="38" y="12"/>
                      <a:pt x="18" y="0"/>
                      <a:pt x="10" y="2"/>
                    </a:cubicBezTo>
                    <a:cubicBezTo>
                      <a:pt x="0" y="9"/>
                      <a:pt x="11" y="14"/>
                      <a:pt x="16" y="22"/>
                    </a:cubicBezTo>
                    <a:cubicBezTo>
                      <a:pt x="18" y="34"/>
                      <a:pt x="18" y="27"/>
                      <a:pt x="27" y="22"/>
                    </a:cubicBezTo>
                    <a:cubicBezTo>
                      <a:pt x="35" y="11"/>
                      <a:pt x="35" y="16"/>
                      <a:pt x="34" y="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5" name="Freeform 79"/>
              <p:cNvSpPr>
                <a:spLocks noChangeArrowheads="1"/>
              </p:cNvSpPr>
              <p:nvPr/>
            </p:nvSpPr>
            <p:spPr bwMode="auto">
              <a:xfrm>
                <a:off x="4623" y="1367"/>
                <a:ext cx="30" cy="19"/>
              </a:xfrm>
              <a:custGeom>
                <a:avLst/>
                <a:gdLst>
                  <a:gd name="T0" fmla="*/ 13 w 35"/>
                  <a:gd name="T1" fmla="*/ 1 h 27"/>
                  <a:gd name="T2" fmla="*/ 4 w 35"/>
                  <a:gd name="T3" fmla="*/ 1 h 27"/>
                  <a:gd name="T4" fmla="*/ 5 w 35"/>
                  <a:gd name="T5" fmla="*/ 2 h 27"/>
                  <a:gd name="T6" fmla="*/ 9 w 35"/>
                  <a:gd name="T7" fmla="*/ 2 h 27"/>
                  <a:gd name="T8" fmla="*/ 13 w 35"/>
                  <a:gd name="T9" fmla="*/ 1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7"/>
                  <a:gd name="T17" fmla="*/ 35 w 35"/>
                  <a:gd name="T18" fmla="*/ 27 h 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7">
                    <a:moveTo>
                      <a:pt x="31" y="1"/>
                    </a:moveTo>
                    <a:cubicBezTo>
                      <a:pt x="35" y="11"/>
                      <a:pt x="18" y="0"/>
                      <a:pt x="10" y="2"/>
                    </a:cubicBezTo>
                    <a:cubicBezTo>
                      <a:pt x="0" y="9"/>
                      <a:pt x="8" y="7"/>
                      <a:pt x="13" y="15"/>
                    </a:cubicBezTo>
                    <a:cubicBezTo>
                      <a:pt x="15" y="27"/>
                      <a:pt x="16" y="24"/>
                      <a:pt x="25" y="19"/>
                    </a:cubicBezTo>
                    <a:cubicBezTo>
                      <a:pt x="33" y="8"/>
                      <a:pt x="32" y="15"/>
                      <a:pt x="31" y="1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6" name="Freeform 80"/>
              <p:cNvSpPr>
                <a:spLocks noChangeArrowheads="1"/>
              </p:cNvSpPr>
              <p:nvPr/>
            </p:nvSpPr>
            <p:spPr bwMode="auto">
              <a:xfrm>
                <a:off x="4593" y="1343"/>
                <a:ext cx="30" cy="33"/>
              </a:xfrm>
              <a:custGeom>
                <a:avLst/>
                <a:gdLst>
                  <a:gd name="T0" fmla="*/ 11 w 35"/>
                  <a:gd name="T1" fmla="*/ 2 h 47"/>
                  <a:gd name="T2" fmla="*/ 8 w 35"/>
                  <a:gd name="T3" fmla="*/ 1 h 47"/>
                  <a:gd name="T4" fmla="*/ 4 w 35"/>
                  <a:gd name="T5" fmla="*/ 3 h 47"/>
                  <a:gd name="T6" fmla="*/ 8 w 35"/>
                  <a:gd name="T7" fmla="*/ 4 h 47"/>
                  <a:gd name="T8" fmla="*/ 11 w 35"/>
                  <a:gd name="T9" fmla="*/ 4 h 47"/>
                  <a:gd name="T10" fmla="*/ 11 w 35"/>
                  <a:gd name="T11" fmla="*/ 2 h 4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"/>
                  <a:gd name="T19" fmla="*/ 0 h 47"/>
                  <a:gd name="T20" fmla="*/ 35 w 35"/>
                  <a:gd name="T21" fmla="*/ 47 h 4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" h="47">
                    <a:moveTo>
                      <a:pt x="28" y="16"/>
                    </a:moveTo>
                    <a:cubicBezTo>
                      <a:pt x="27" y="13"/>
                      <a:pt x="22" y="0"/>
                      <a:pt x="19" y="2"/>
                    </a:cubicBezTo>
                    <a:cubicBezTo>
                      <a:pt x="16" y="4"/>
                      <a:pt x="10" y="20"/>
                      <a:pt x="10" y="25"/>
                    </a:cubicBezTo>
                    <a:cubicBezTo>
                      <a:pt x="0" y="32"/>
                      <a:pt x="14" y="27"/>
                      <a:pt x="19" y="35"/>
                    </a:cubicBezTo>
                    <a:cubicBezTo>
                      <a:pt x="21" y="47"/>
                      <a:pt x="18" y="34"/>
                      <a:pt x="27" y="29"/>
                    </a:cubicBezTo>
                    <a:cubicBezTo>
                      <a:pt x="35" y="18"/>
                      <a:pt x="29" y="30"/>
                      <a:pt x="28" y="16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7" name="Freeform 81"/>
              <p:cNvSpPr>
                <a:spLocks noChangeArrowheads="1"/>
              </p:cNvSpPr>
              <p:nvPr/>
            </p:nvSpPr>
            <p:spPr bwMode="auto">
              <a:xfrm>
                <a:off x="4556" y="1329"/>
                <a:ext cx="27" cy="24"/>
              </a:xfrm>
              <a:custGeom>
                <a:avLst/>
                <a:gdLst>
                  <a:gd name="T0" fmla="*/ 8 w 32"/>
                  <a:gd name="T1" fmla="*/ 1 h 35"/>
                  <a:gd name="T2" fmla="*/ 3 w 32"/>
                  <a:gd name="T3" fmla="*/ 1 h 35"/>
                  <a:gd name="T4" fmla="*/ 4 w 32"/>
                  <a:gd name="T5" fmla="*/ 2 h 35"/>
                  <a:gd name="T6" fmla="*/ 8 w 32"/>
                  <a:gd name="T7" fmla="*/ 3 h 35"/>
                  <a:gd name="T8" fmla="*/ 8 w 32"/>
                  <a:gd name="T9" fmla="*/ 1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35"/>
                  <a:gd name="T17" fmla="*/ 32 w 32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35">
                    <a:moveTo>
                      <a:pt x="22" y="10"/>
                    </a:moveTo>
                    <a:cubicBezTo>
                      <a:pt x="26" y="20"/>
                      <a:pt x="18" y="0"/>
                      <a:pt x="10" y="2"/>
                    </a:cubicBezTo>
                    <a:cubicBezTo>
                      <a:pt x="0" y="9"/>
                      <a:pt x="7" y="15"/>
                      <a:pt x="12" y="23"/>
                    </a:cubicBezTo>
                    <a:cubicBezTo>
                      <a:pt x="14" y="35"/>
                      <a:pt x="15" y="32"/>
                      <a:pt x="24" y="27"/>
                    </a:cubicBezTo>
                    <a:cubicBezTo>
                      <a:pt x="32" y="16"/>
                      <a:pt x="23" y="24"/>
                      <a:pt x="22" y="1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8" name="Freeform 82"/>
              <p:cNvSpPr>
                <a:spLocks noChangeArrowheads="1"/>
              </p:cNvSpPr>
              <p:nvPr/>
            </p:nvSpPr>
            <p:spPr bwMode="auto">
              <a:xfrm>
                <a:off x="4602" y="1378"/>
                <a:ext cx="27" cy="24"/>
              </a:xfrm>
              <a:custGeom>
                <a:avLst/>
                <a:gdLst>
                  <a:gd name="T0" fmla="*/ 8 w 32"/>
                  <a:gd name="T1" fmla="*/ 1 h 35"/>
                  <a:gd name="T2" fmla="*/ 3 w 32"/>
                  <a:gd name="T3" fmla="*/ 1 h 35"/>
                  <a:gd name="T4" fmla="*/ 4 w 32"/>
                  <a:gd name="T5" fmla="*/ 2 h 35"/>
                  <a:gd name="T6" fmla="*/ 8 w 32"/>
                  <a:gd name="T7" fmla="*/ 3 h 35"/>
                  <a:gd name="T8" fmla="*/ 8 w 32"/>
                  <a:gd name="T9" fmla="*/ 1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35"/>
                  <a:gd name="T17" fmla="*/ 32 w 32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35">
                    <a:moveTo>
                      <a:pt x="22" y="10"/>
                    </a:moveTo>
                    <a:cubicBezTo>
                      <a:pt x="26" y="20"/>
                      <a:pt x="18" y="0"/>
                      <a:pt x="10" y="2"/>
                    </a:cubicBezTo>
                    <a:cubicBezTo>
                      <a:pt x="0" y="9"/>
                      <a:pt x="7" y="15"/>
                      <a:pt x="12" y="23"/>
                    </a:cubicBezTo>
                    <a:cubicBezTo>
                      <a:pt x="14" y="35"/>
                      <a:pt x="15" y="32"/>
                      <a:pt x="24" y="27"/>
                    </a:cubicBezTo>
                    <a:cubicBezTo>
                      <a:pt x="32" y="16"/>
                      <a:pt x="23" y="24"/>
                      <a:pt x="22" y="1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9" name="Freeform 83"/>
              <p:cNvSpPr>
                <a:spLocks noChangeArrowheads="1"/>
              </p:cNvSpPr>
              <p:nvPr/>
            </p:nvSpPr>
            <p:spPr bwMode="auto">
              <a:xfrm>
                <a:off x="2750" y="93"/>
                <a:ext cx="162" cy="101"/>
              </a:xfrm>
              <a:custGeom>
                <a:avLst/>
                <a:gdLst>
                  <a:gd name="T0" fmla="*/ 69 w 189"/>
                  <a:gd name="T1" fmla="*/ 1 h 144"/>
                  <a:gd name="T2" fmla="*/ 74 w 189"/>
                  <a:gd name="T3" fmla="*/ 1 h 144"/>
                  <a:gd name="T4" fmla="*/ 75 w 189"/>
                  <a:gd name="T5" fmla="*/ 2 h 144"/>
                  <a:gd name="T6" fmla="*/ 74 w 189"/>
                  <a:gd name="T7" fmla="*/ 3 h 144"/>
                  <a:gd name="T8" fmla="*/ 51 w 189"/>
                  <a:gd name="T9" fmla="*/ 6 h 144"/>
                  <a:gd name="T10" fmla="*/ 44 w 189"/>
                  <a:gd name="T11" fmla="*/ 7 h 144"/>
                  <a:gd name="T12" fmla="*/ 39 w 189"/>
                  <a:gd name="T13" fmla="*/ 8 h 144"/>
                  <a:gd name="T14" fmla="*/ 28 w 189"/>
                  <a:gd name="T15" fmla="*/ 10 h 144"/>
                  <a:gd name="T16" fmla="*/ 29 w 189"/>
                  <a:gd name="T17" fmla="*/ 11 h 144"/>
                  <a:gd name="T18" fmla="*/ 33 w 189"/>
                  <a:gd name="T19" fmla="*/ 14 h 144"/>
                  <a:gd name="T20" fmla="*/ 43 w 189"/>
                  <a:gd name="T21" fmla="*/ 15 h 144"/>
                  <a:gd name="T22" fmla="*/ 38 w 189"/>
                  <a:gd name="T23" fmla="*/ 17 h 144"/>
                  <a:gd name="T24" fmla="*/ 33 w 189"/>
                  <a:gd name="T25" fmla="*/ 15 h 144"/>
                  <a:gd name="T26" fmla="*/ 28 w 189"/>
                  <a:gd name="T27" fmla="*/ 15 h 144"/>
                  <a:gd name="T28" fmla="*/ 8 w 189"/>
                  <a:gd name="T29" fmla="*/ 14 h 144"/>
                  <a:gd name="T30" fmla="*/ 8 w 189"/>
                  <a:gd name="T31" fmla="*/ 13 h 144"/>
                  <a:gd name="T32" fmla="*/ 18 w 189"/>
                  <a:gd name="T33" fmla="*/ 11 h 144"/>
                  <a:gd name="T34" fmla="*/ 21 w 189"/>
                  <a:gd name="T35" fmla="*/ 9 h 144"/>
                  <a:gd name="T36" fmla="*/ 18 w 189"/>
                  <a:gd name="T37" fmla="*/ 8 h 144"/>
                  <a:gd name="T38" fmla="*/ 28 w 189"/>
                  <a:gd name="T39" fmla="*/ 6 h 144"/>
                  <a:gd name="T40" fmla="*/ 39 w 189"/>
                  <a:gd name="T41" fmla="*/ 4 h 144"/>
                  <a:gd name="T42" fmla="*/ 45 w 189"/>
                  <a:gd name="T43" fmla="*/ 3 h 144"/>
                  <a:gd name="T44" fmla="*/ 69 w 189"/>
                  <a:gd name="T45" fmla="*/ 1 h 14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89"/>
                  <a:gd name="T70" fmla="*/ 0 h 144"/>
                  <a:gd name="T71" fmla="*/ 189 w 189"/>
                  <a:gd name="T72" fmla="*/ 144 h 14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89" h="144">
                    <a:moveTo>
                      <a:pt x="171" y="4"/>
                    </a:moveTo>
                    <a:cubicBezTo>
                      <a:pt x="174" y="3"/>
                      <a:pt x="182" y="0"/>
                      <a:pt x="185" y="4"/>
                    </a:cubicBezTo>
                    <a:cubicBezTo>
                      <a:pt x="187" y="7"/>
                      <a:pt x="189" y="16"/>
                      <a:pt x="189" y="16"/>
                    </a:cubicBezTo>
                    <a:cubicBezTo>
                      <a:pt x="188" y="19"/>
                      <a:pt x="189" y="22"/>
                      <a:pt x="187" y="24"/>
                    </a:cubicBezTo>
                    <a:cubicBezTo>
                      <a:pt x="175" y="34"/>
                      <a:pt x="146" y="34"/>
                      <a:pt x="131" y="44"/>
                    </a:cubicBezTo>
                    <a:cubicBezTo>
                      <a:pt x="125" y="53"/>
                      <a:pt x="120" y="54"/>
                      <a:pt x="109" y="58"/>
                    </a:cubicBezTo>
                    <a:cubicBezTo>
                      <a:pt x="105" y="59"/>
                      <a:pt x="97" y="62"/>
                      <a:pt x="97" y="62"/>
                    </a:cubicBezTo>
                    <a:cubicBezTo>
                      <a:pt x="88" y="76"/>
                      <a:pt x="83" y="74"/>
                      <a:pt x="71" y="82"/>
                    </a:cubicBezTo>
                    <a:cubicBezTo>
                      <a:pt x="66" y="98"/>
                      <a:pt x="70" y="78"/>
                      <a:pt x="75" y="92"/>
                    </a:cubicBezTo>
                    <a:cubicBezTo>
                      <a:pt x="81" y="108"/>
                      <a:pt x="71" y="108"/>
                      <a:pt x="83" y="116"/>
                    </a:cubicBezTo>
                    <a:cubicBezTo>
                      <a:pt x="90" y="121"/>
                      <a:pt x="107" y="126"/>
                      <a:pt x="107" y="126"/>
                    </a:cubicBezTo>
                    <a:cubicBezTo>
                      <a:pt x="105" y="139"/>
                      <a:pt x="106" y="144"/>
                      <a:pt x="93" y="140"/>
                    </a:cubicBezTo>
                    <a:cubicBezTo>
                      <a:pt x="91" y="137"/>
                      <a:pt x="87" y="130"/>
                      <a:pt x="83" y="130"/>
                    </a:cubicBezTo>
                    <a:cubicBezTo>
                      <a:pt x="79" y="130"/>
                      <a:pt x="71" y="134"/>
                      <a:pt x="71" y="134"/>
                    </a:cubicBezTo>
                    <a:cubicBezTo>
                      <a:pt x="52" y="129"/>
                      <a:pt x="42" y="124"/>
                      <a:pt x="21" y="122"/>
                    </a:cubicBezTo>
                    <a:cubicBezTo>
                      <a:pt x="14" y="115"/>
                      <a:pt x="0" y="102"/>
                      <a:pt x="19" y="106"/>
                    </a:cubicBezTo>
                    <a:cubicBezTo>
                      <a:pt x="29" y="91"/>
                      <a:pt x="26" y="93"/>
                      <a:pt x="47" y="90"/>
                    </a:cubicBezTo>
                    <a:cubicBezTo>
                      <a:pt x="55" y="84"/>
                      <a:pt x="54" y="88"/>
                      <a:pt x="51" y="76"/>
                    </a:cubicBezTo>
                    <a:cubicBezTo>
                      <a:pt x="50" y="72"/>
                      <a:pt x="47" y="64"/>
                      <a:pt x="47" y="64"/>
                    </a:cubicBezTo>
                    <a:cubicBezTo>
                      <a:pt x="50" y="41"/>
                      <a:pt x="50" y="43"/>
                      <a:pt x="73" y="46"/>
                    </a:cubicBezTo>
                    <a:cubicBezTo>
                      <a:pt x="82" y="45"/>
                      <a:pt x="97" y="36"/>
                      <a:pt x="97" y="36"/>
                    </a:cubicBezTo>
                    <a:cubicBezTo>
                      <a:pt x="102" y="29"/>
                      <a:pt x="105" y="27"/>
                      <a:pt x="113" y="24"/>
                    </a:cubicBezTo>
                    <a:cubicBezTo>
                      <a:pt x="134" y="27"/>
                      <a:pt x="161" y="25"/>
                      <a:pt x="171" y="4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0" name="Freeform 84"/>
              <p:cNvSpPr>
                <a:spLocks noChangeArrowheads="1"/>
              </p:cNvSpPr>
              <p:nvPr/>
            </p:nvSpPr>
            <p:spPr bwMode="auto">
              <a:xfrm>
                <a:off x="2847" y="191"/>
                <a:ext cx="46" cy="11"/>
              </a:xfrm>
              <a:custGeom>
                <a:avLst/>
                <a:gdLst>
                  <a:gd name="T0" fmla="*/ 10 w 53"/>
                  <a:gd name="T1" fmla="*/ 0 h 17"/>
                  <a:gd name="T2" fmla="*/ 5 w 53"/>
                  <a:gd name="T3" fmla="*/ 1 h 17"/>
                  <a:gd name="T4" fmla="*/ 14 w 53"/>
                  <a:gd name="T5" fmla="*/ 1 h 17"/>
                  <a:gd name="T6" fmla="*/ 19 w 53"/>
                  <a:gd name="T7" fmla="*/ 1 h 17"/>
                  <a:gd name="T8" fmla="*/ 10 w 53"/>
                  <a:gd name="T9" fmla="*/ 0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"/>
                  <a:gd name="T16" fmla="*/ 0 h 17"/>
                  <a:gd name="T17" fmla="*/ 53 w 53"/>
                  <a:gd name="T18" fmla="*/ 17 h 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" h="17">
                    <a:moveTo>
                      <a:pt x="24" y="0"/>
                    </a:moveTo>
                    <a:cubicBezTo>
                      <a:pt x="20" y="1"/>
                      <a:pt x="16" y="0"/>
                      <a:pt x="12" y="2"/>
                    </a:cubicBezTo>
                    <a:cubicBezTo>
                      <a:pt x="0" y="9"/>
                      <a:pt x="30" y="15"/>
                      <a:pt x="32" y="16"/>
                    </a:cubicBezTo>
                    <a:cubicBezTo>
                      <a:pt x="36" y="15"/>
                      <a:pt x="41" y="17"/>
                      <a:pt x="44" y="14"/>
                    </a:cubicBezTo>
                    <a:cubicBezTo>
                      <a:pt x="53" y="3"/>
                      <a:pt x="30" y="0"/>
                      <a:pt x="24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1" name="Freeform 85"/>
              <p:cNvSpPr>
                <a:spLocks noChangeArrowheads="1"/>
              </p:cNvSpPr>
              <p:nvPr/>
            </p:nvSpPr>
            <p:spPr bwMode="auto">
              <a:xfrm>
                <a:off x="3082" y="45"/>
                <a:ext cx="49" cy="26"/>
              </a:xfrm>
              <a:custGeom>
                <a:avLst/>
                <a:gdLst>
                  <a:gd name="T0" fmla="*/ 23 w 57"/>
                  <a:gd name="T1" fmla="*/ 1 h 37"/>
                  <a:gd name="T2" fmla="*/ 9 w 57"/>
                  <a:gd name="T3" fmla="*/ 3 h 37"/>
                  <a:gd name="T4" fmla="*/ 4 w 57"/>
                  <a:gd name="T5" fmla="*/ 4 h 37"/>
                  <a:gd name="T6" fmla="*/ 3 w 57"/>
                  <a:gd name="T7" fmla="*/ 1 h 37"/>
                  <a:gd name="T8" fmla="*/ 8 w 57"/>
                  <a:gd name="T9" fmla="*/ 0 h 37"/>
                  <a:gd name="T10" fmla="*/ 23 w 57"/>
                  <a:gd name="T11" fmla="*/ 1 h 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7"/>
                  <a:gd name="T19" fmla="*/ 0 h 37"/>
                  <a:gd name="T20" fmla="*/ 57 w 57"/>
                  <a:gd name="T21" fmla="*/ 37 h 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7" h="37">
                    <a:moveTo>
                      <a:pt x="57" y="4"/>
                    </a:moveTo>
                    <a:cubicBezTo>
                      <a:pt x="53" y="16"/>
                      <a:pt x="35" y="17"/>
                      <a:pt x="25" y="24"/>
                    </a:cubicBezTo>
                    <a:cubicBezTo>
                      <a:pt x="22" y="34"/>
                      <a:pt x="22" y="37"/>
                      <a:pt x="11" y="34"/>
                    </a:cubicBezTo>
                    <a:cubicBezTo>
                      <a:pt x="6" y="27"/>
                      <a:pt x="0" y="10"/>
                      <a:pt x="9" y="4"/>
                    </a:cubicBezTo>
                    <a:cubicBezTo>
                      <a:pt x="12" y="2"/>
                      <a:pt x="21" y="0"/>
                      <a:pt x="21" y="0"/>
                    </a:cubicBezTo>
                    <a:cubicBezTo>
                      <a:pt x="33" y="2"/>
                      <a:pt x="45" y="4"/>
                      <a:pt x="57" y="4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2" name="Freeform 86"/>
              <p:cNvSpPr>
                <a:spLocks noChangeArrowheads="1"/>
              </p:cNvSpPr>
              <p:nvPr/>
            </p:nvSpPr>
            <p:spPr bwMode="auto">
              <a:xfrm>
                <a:off x="3117" y="57"/>
                <a:ext cx="58" cy="19"/>
              </a:xfrm>
              <a:custGeom>
                <a:avLst/>
                <a:gdLst>
                  <a:gd name="T0" fmla="*/ 11 w 68"/>
                  <a:gd name="T1" fmla="*/ 0 h 26"/>
                  <a:gd name="T2" fmla="*/ 4 w 68"/>
                  <a:gd name="T3" fmla="*/ 1 h 26"/>
                  <a:gd name="T4" fmla="*/ 22 w 68"/>
                  <a:gd name="T5" fmla="*/ 4 h 26"/>
                  <a:gd name="T6" fmla="*/ 24 w 68"/>
                  <a:gd name="T7" fmla="*/ 4 h 26"/>
                  <a:gd name="T8" fmla="*/ 11 w 68"/>
                  <a:gd name="T9" fmla="*/ 0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8"/>
                  <a:gd name="T16" fmla="*/ 0 h 26"/>
                  <a:gd name="T17" fmla="*/ 68 w 68"/>
                  <a:gd name="T18" fmla="*/ 26 h 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8" h="26">
                    <a:moveTo>
                      <a:pt x="29" y="0"/>
                    </a:moveTo>
                    <a:cubicBezTo>
                      <a:pt x="23" y="2"/>
                      <a:pt x="11" y="6"/>
                      <a:pt x="11" y="6"/>
                    </a:cubicBezTo>
                    <a:cubicBezTo>
                      <a:pt x="0" y="23"/>
                      <a:pt x="47" y="24"/>
                      <a:pt x="57" y="26"/>
                    </a:cubicBezTo>
                    <a:cubicBezTo>
                      <a:pt x="59" y="25"/>
                      <a:pt x="62" y="26"/>
                      <a:pt x="63" y="24"/>
                    </a:cubicBezTo>
                    <a:cubicBezTo>
                      <a:pt x="68" y="3"/>
                      <a:pt x="42" y="3"/>
                      <a:pt x="2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3" name="Freeform 87"/>
              <p:cNvSpPr>
                <a:spLocks noChangeArrowheads="1"/>
              </p:cNvSpPr>
              <p:nvPr/>
            </p:nvSpPr>
            <p:spPr bwMode="auto">
              <a:xfrm>
                <a:off x="3179" y="60"/>
                <a:ext cx="58" cy="30"/>
              </a:xfrm>
              <a:custGeom>
                <a:avLst/>
                <a:gdLst>
                  <a:gd name="T0" fmla="*/ 23 w 66"/>
                  <a:gd name="T1" fmla="*/ 1 h 43"/>
                  <a:gd name="T2" fmla="*/ 12 w 66"/>
                  <a:gd name="T3" fmla="*/ 1 h 43"/>
                  <a:gd name="T4" fmla="*/ 4 w 66"/>
                  <a:gd name="T5" fmla="*/ 1 h 43"/>
                  <a:gd name="T6" fmla="*/ 4 w 66"/>
                  <a:gd name="T7" fmla="*/ 4 h 43"/>
                  <a:gd name="T8" fmla="*/ 15 w 66"/>
                  <a:gd name="T9" fmla="*/ 5 h 43"/>
                  <a:gd name="T10" fmla="*/ 28 w 66"/>
                  <a:gd name="T11" fmla="*/ 3 h 43"/>
                  <a:gd name="T12" fmla="*/ 23 w 66"/>
                  <a:gd name="T13" fmla="*/ 1 h 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6"/>
                  <a:gd name="T22" fmla="*/ 0 h 43"/>
                  <a:gd name="T23" fmla="*/ 66 w 66"/>
                  <a:gd name="T24" fmla="*/ 43 h 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6" h="43">
                    <a:moveTo>
                      <a:pt x="50" y="9"/>
                    </a:moveTo>
                    <a:cubicBezTo>
                      <a:pt x="40" y="16"/>
                      <a:pt x="36" y="16"/>
                      <a:pt x="26" y="9"/>
                    </a:cubicBezTo>
                    <a:cubicBezTo>
                      <a:pt x="20" y="0"/>
                      <a:pt x="18" y="4"/>
                      <a:pt x="10" y="9"/>
                    </a:cubicBezTo>
                    <a:cubicBezTo>
                      <a:pt x="4" y="17"/>
                      <a:pt x="0" y="21"/>
                      <a:pt x="8" y="35"/>
                    </a:cubicBezTo>
                    <a:cubicBezTo>
                      <a:pt x="12" y="42"/>
                      <a:pt x="32" y="43"/>
                      <a:pt x="32" y="43"/>
                    </a:cubicBezTo>
                    <a:cubicBezTo>
                      <a:pt x="41" y="40"/>
                      <a:pt x="54" y="33"/>
                      <a:pt x="62" y="27"/>
                    </a:cubicBezTo>
                    <a:cubicBezTo>
                      <a:pt x="66" y="15"/>
                      <a:pt x="61" y="15"/>
                      <a:pt x="50" y="9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4" name="Freeform 88"/>
              <p:cNvSpPr>
                <a:spLocks noChangeArrowheads="1"/>
              </p:cNvSpPr>
              <p:nvPr/>
            </p:nvSpPr>
            <p:spPr bwMode="auto">
              <a:xfrm>
                <a:off x="3581" y="85"/>
                <a:ext cx="101" cy="29"/>
              </a:xfrm>
              <a:custGeom>
                <a:avLst/>
                <a:gdLst>
                  <a:gd name="T0" fmla="*/ 6 w 117"/>
                  <a:gd name="T1" fmla="*/ 0 h 41"/>
                  <a:gd name="T2" fmla="*/ 3 w 117"/>
                  <a:gd name="T3" fmla="*/ 2 h 41"/>
                  <a:gd name="T4" fmla="*/ 21 w 117"/>
                  <a:gd name="T5" fmla="*/ 4 h 41"/>
                  <a:gd name="T6" fmla="*/ 31 w 117"/>
                  <a:gd name="T7" fmla="*/ 4 h 41"/>
                  <a:gd name="T8" fmla="*/ 47 w 117"/>
                  <a:gd name="T9" fmla="*/ 3 h 41"/>
                  <a:gd name="T10" fmla="*/ 32 w 117"/>
                  <a:gd name="T11" fmla="*/ 1 h 41"/>
                  <a:gd name="T12" fmla="*/ 6 w 117"/>
                  <a:gd name="T13" fmla="*/ 0 h 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7"/>
                  <a:gd name="T22" fmla="*/ 0 h 41"/>
                  <a:gd name="T23" fmla="*/ 117 w 117"/>
                  <a:gd name="T24" fmla="*/ 41 h 4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7" h="41">
                    <a:moveTo>
                      <a:pt x="14" y="0"/>
                    </a:moveTo>
                    <a:cubicBezTo>
                      <a:pt x="8" y="4"/>
                      <a:pt x="0" y="9"/>
                      <a:pt x="8" y="16"/>
                    </a:cubicBezTo>
                    <a:cubicBezTo>
                      <a:pt x="21" y="27"/>
                      <a:pt x="34" y="28"/>
                      <a:pt x="50" y="30"/>
                    </a:cubicBezTo>
                    <a:cubicBezTo>
                      <a:pt x="66" y="41"/>
                      <a:pt x="57" y="39"/>
                      <a:pt x="76" y="36"/>
                    </a:cubicBezTo>
                    <a:cubicBezTo>
                      <a:pt x="88" y="32"/>
                      <a:pt x="101" y="29"/>
                      <a:pt x="112" y="22"/>
                    </a:cubicBezTo>
                    <a:cubicBezTo>
                      <a:pt x="117" y="6"/>
                      <a:pt x="87" y="5"/>
                      <a:pt x="78" y="4"/>
                    </a:cubicBezTo>
                    <a:cubicBezTo>
                      <a:pt x="17" y="6"/>
                      <a:pt x="34" y="20"/>
                      <a:pt x="14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5" name="Freeform 89"/>
              <p:cNvSpPr>
                <a:spLocks noChangeArrowheads="1"/>
              </p:cNvSpPr>
              <p:nvPr/>
            </p:nvSpPr>
            <p:spPr bwMode="auto">
              <a:xfrm>
                <a:off x="3684" y="84"/>
                <a:ext cx="53" cy="23"/>
              </a:xfrm>
              <a:custGeom>
                <a:avLst/>
                <a:gdLst>
                  <a:gd name="T0" fmla="*/ 13 w 62"/>
                  <a:gd name="T1" fmla="*/ 1 h 32"/>
                  <a:gd name="T2" fmla="*/ 23 w 62"/>
                  <a:gd name="T3" fmla="*/ 1 h 32"/>
                  <a:gd name="T4" fmla="*/ 12 w 62"/>
                  <a:gd name="T5" fmla="*/ 4 h 32"/>
                  <a:gd name="T6" fmla="*/ 3 w 62"/>
                  <a:gd name="T7" fmla="*/ 3 h 32"/>
                  <a:gd name="T8" fmla="*/ 13 w 62"/>
                  <a:gd name="T9" fmla="*/ 1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"/>
                  <a:gd name="T16" fmla="*/ 0 h 32"/>
                  <a:gd name="T17" fmla="*/ 62 w 6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" h="32">
                    <a:moveTo>
                      <a:pt x="32" y="4"/>
                    </a:moveTo>
                    <a:cubicBezTo>
                      <a:pt x="44" y="0"/>
                      <a:pt x="53" y="1"/>
                      <a:pt x="62" y="10"/>
                    </a:cubicBezTo>
                    <a:cubicBezTo>
                      <a:pt x="59" y="23"/>
                      <a:pt x="42" y="28"/>
                      <a:pt x="30" y="32"/>
                    </a:cubicBezTo>
                    <a:cubicBezTo>
                      <a:pt x="15" y="22"/>
                      <a:pt x="23" y="25"/>
                      <a:pt x="6" y="22"/>
                    </a:cubicBezTo>
                    <a:cubicBezTo>
                      <a:pt x="0" y="4"/>
                      <a:pt x="14" y="8"/>
                      <a:pt x="32" y="4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6" name="Freeform 90"/>
              <p:cNvSpPr>
                <a:spLocks noChangeArrowheads="1"/>
              </p:cNvSpPr>
              <p:nvPr/>
            </p:nvSpPr>
            <p:spPr bwMode="auto">
              <a:xfrm>
                <a:off x="3660" y="111"/>
                <a:ext cx="42" cy="16"/>
              </a:xfrm>
              <a:custGeom>
                <a:avLst/>
                <a:gdLst>
                  <a:gd name="T0" fmla="*/ 8 w 49"/>
                  <a:gd name="T1" fmla="*/ 1 h 23"/>
                  <a:gd name="T2" fmla="*/ 3 w 49"/>
                  <a:gd name="T3" fmla="*/ 1 h 23"/>
                  <a:gd name="T4" fmla="*/ 15 w 49"/>
                  <a:gd name="T5" fmla="*/ 3 h 23"/>
                  <a:gd name="T6" fmla="*/ 8 w 49"/>
                  <a:gd name="T7" fmla="*/ 1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9"/>
                  <a:gd name="T13" fmla="*/ 0 h 23"/>
                  <a:gd name="T14" fmla="*/ 49 w 49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9" h="23">
                    <a:moveTo>
                      <a:pt x="20" y="1"/>
                    </a:moveTo>
                    <a:cubicBezTo>
                      <a:pt x="15" y="2"/>
                      <a:pt x="8" y="0"/>
                      <a:pt x="6" y="5"/>
                    </a:cubicBezTo>
                    <a:cubicBezTo>
                      <a:pt x="0" y="19"/>
                      <a:pt x="32" y="21"/>
                      <a:pt x="38" y="23"/>
                    </a:cubicBezTo>
                    <a:cubicBezTo>
                      <a:pt x="49" y="6"/>
                      <a:pt x="35" y="3"/>
                      <a:pt x="20" y="1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7" name="Freeform 91"/>
              <p:cNvSpPr>
                <a:spLocks noChangeArrowheads="1"/>
              </p:cNvSpPr>
              <p:nvPr/>
            </p:nvSpPr>
            <p:spPr bwMode="auto">
              <a:xfrm>
                <a:off x="3950" y="321"/>
                <a:ext cx="87" cy="106"/>
              </a:xfrm>
              <a:custGeom>
                <a:avLst/>
                <a:gdLst>
                  <a:gd name="T0" fmla="*/ 3 w 102"/>
                  <a:gd name="T1" fmla="*/ 0 h 152"/>
                  <a:gd name="T2" fmla="*/ 0 w 102"/>
                  <a:gd name="T3" fmla="*/ 2 h 152"/>
                  <a:gd name="T4" fmla="*/ 6 w 102"/>
                  <a:gd name="T5" fmla="*/ 5 h 152"/>
                  <a:gd name="T6" fmla="*/ 13 w 102"/>
                  <a:gd name="T7" fmla="*/ 8 h 152"/>
                  <a:gd name="T8" fmla="*/ 14 w 102"/>
                  <a:gd name="T9" fmla="*/ 12 h 152"/>
                  <a:gd name="T10" fmla="*/ 31 w 102"/>
                  <a:gd name="T11" fmla="*/ 17 h 152"/>
                  <a:gd name="T12" fmla="*/ 32 w 102"/>
                  <a:gd name="T13" fmla="*/ 14 h 152"/>
                  <a:gd name="T14" fmla="*/ 28 w 102"/>
                  <a:gd name="T15" fmla="*/ 12 h 152"/>
                  <a:gd name="T16" fmla="*/ 23 w 102"/>
                  <a:gd name="T17" fmla="*/ 10 h 152"/>
                  <a:gd name="T18" fmla="*/ 20 w 102"/>
                  <a:gd name="T19" fmla="*/ 8 h 152"/>
                  <a:gd name="T20" fmla="*/ 16 w 102"/>
                  <a:gd name="T21" fmla="*/ 5 h 152"/>
                  <a:gd name="T22" fmla="*/ 3 w 102"/>
                  <a:gd name="T23" fmla="*/ 1 h 152"/>
                  <a:gd name="T24" fmla="*/ 3 w 102"/>
                  <a:gd name="T25" fmla="*/ 0 h 15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02"/>
                  <a:gd name="T40" fmla="*/ 0 h 152"/>
                  <a:gd name="T41" fmla="*/ 102 w 102"/>
                  <a:gd name="T42" fmla="*/ 152 h 15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02" h="152">
                    <a:moveTo>
                      <a:pt x="6" y="0"/>
                    </a:moveTo>
                    <a:cubicBezTo>
                      <a:pt x="4" y="6"/>
                      <a:pt x="0" y="18"/>
                      <a:pt x="0" y="18"/>
                    </a:cubicBezTo>
                    <a:cubicBezTo>
                      <a:pt x="3" y="26"/>
                      <a:pt x="9" y="35"/>
                      <a:pt x="14" y="42"/>
                    </a:cubicBezTo>
                    <a:cubicBezTo>
                      <a:pt x="17" y="58"/>
                      <a:pt x="16" y="69"/>
                      <a:pt x="32" y="72"/>
                    </a:cubicBezTo>
                    <a:cubicBezTo>
                      <a:pt x="44" y="80"/>
                      <a:pt x="40" y="91"/>
                      <a:pt x="36" y="104"/>
                    </a:cubicBezTo>
                    <a:cubicBezTo>
                      <a:pt x="57" y="118"/>
                      <a:pt x="60" y="139"/>
                      <a:pt x="80" y="152"/>
                    </a:cubicBezTo>
                    <a:cubicBezTo>
                      <a:pt x="95" y="148"/>
                      <a:pt x="102" y="135"/>
                      <a:pt x="86" y="124"/>
                    </a:cubicBezTo>
                    <a:cubicBezTo>
                      <a:pt x="72" y="129"/>
                      <a:pt x="78" y="110"/>
                      <a:pt x="74" y="102"/>
                    </a:cubicBezTo>
                    <a:cubicBezTo>
                      <a:pt x="72" y="98"/>
                      <a:pt x="65" y="94"/>
                      <a:pt x="62" y="92"/>
                    </a:cubicBezTo>
                    <a:cubicBezTo>
                      <a:pt x="59" y="82"/>
                      <a:pt x="65" y="65"/>
                      <a:pt x="52" y="74"/>
                    </a:cubicBezTo>
                    <a:cubicBezTo>
                      <a:pt x="46" y="65"/>
                      <a:pt x="47" y="54"/>
                      <a:pt x="42" y="44"/>
                    </a:cubicBezTo>
                    <a:cubicBezTo>
                      <a:pt x="36" y="32"/>
                      <a:pt x="16" y="18"/>
                      <a:pt x="4" y="12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8" name="Freeform 92"/>
              <p:cNvSpPr>
                <a:spLocks noChangeArrowheads="1"/>
              </p:cNvSpPr>
              <p:nvPr/>
            </p:nvSpPr>
            <p:spPr bwMode="auto">
              <a:xfrm>
                <a:off x="4020" y="431"/>
                <a:ext cx="63" cy="73"/>
              </a:xfrm>
              <a:custGeom>
                <a:avLst/>
                <a:gdLst>
                  <a:gd name="T0" fmla="*/ 24 w 74"/>
                  <a:gd name="T1" fmla="*/ 3 h 103"/>
                  <a:gd name="T2" fmla="*/ 28 w 74"/>
                  <a:gd name="T3" fmla="*/ 5 h 103"/>
                  <a:gd name="T4" fmla="*/ 12 w 74"/>
                  <a:gd name="T5" fmla="*/ 11 h 103"/>
                  <a:gd name="T6" fmla="*/ 12 w 74"/>
                  <a:gd name="T7" fmla="*/ 13 h 103"/>
                  <a:gd name="T8" fmla="*/ 8 w 74"/>
                  <a:gd name="T9" fmla="*/ 11 h 103"/>
                  <a:gd name="T10" fmla="*/ 3 w 74"/>
                  <a:gd name="T11" fmla="*/ 11 h 103"/>
                  <a:gd name="T12" fmla="*/ 0 w 74"/>
                  <a:gd name="T13" fmla="*/ 11 h 103"/>
                  <a:gd name="T14" fmla="*/ 4 w 74"/>
                  <a:gd name="T15" fmla="*/ 8 h 103"/>
                  <a:gd name="T16" fmla="*/ 5 w 74"/>
                  <a:gd name="T17" fmla="*/ 6 h 103"/>
                  <a:gd name="T18" fmla="*/ 2 w 74"/>
                  <a:gd name="T19" fmla="*/ 3 h 103"/>
                  <a:gd name="T20" fmla="*/ 3 w 74"/>
                  <a:gd name="T21" fmla="*/ 2 h 103"/>
                  <a:gd name="T22" fmla="*/ 10 w 74"/>
                  <a:gd name="T23" fmla="*/ 3 h 103"/>
                  <a:gd name="T24" fmla="*/ 14 w 74"/>
                  <a:gd name="T25" fmla="*/ 4 h 103"/>
                  <a:gd name="T26" fmla="*/ 24 w 74"/>
                  <a:gd name="T27" fmla="*/ 3 h 10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74"/>
                  <a:gd name="T43" fmla="*/ 0 h 103"/>
                  <a:gd name="T44" fmla="*/ 74 w 74"/>
                  <a:gd name="T45" fmla="*/ 103 h 10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74" h="103">
                    <a:moveTo>
                      <a:pt x="64" y="22"/>
                    </a:moveTo>
                    <a:cubicBezTo>
                      <a:pt x="73" y="36"/>
                      <a:pt x="70" y="29"/>
                      <a:pt x="74" y="40"/>
                    </a:cubicBezTo>
                    <a:cubicBezTo>
                      <a:pt x="70" y="77"/>
                      <a:pt x="68" y="81"/>
                      <a:pt x="30" y="84"/>
                    </a:cubicBezTo>
                    <a:cubicBezTo>
                      <a:pt x="33" y="88"/>
                      <a:pt x="39" y="95"/>
                      <a:pt x="32" y="100"/>
                    </a:cubicBezTo>
                    <a:cubicBezTo>
                      <a:pt x="28" y="103"/>
                      <a:pt x="24" y="95"/>
                      <a:pt x="20" y="94"/>
                    </a:cubicBezTo>
                    <a:cubicBezTo>
                      <a:pt x="17" y="84"/>
                      <a:pt x="20" y="89"/>
                      <a:pt x="6" y="84"/>
                    </a:cubicBezTo>
                    <a:cubicBezTo>
                      <a:pt x="4" y="83"/>
                      <a:pt x="0" y="82"/>
                      <a:pt x="0" y="82"/>
                    </a:cubicBezTo>
                    <a:cubicBezTo>
                      <a:pt x="3" y="73"/>
                      <a:pt x="7" y="67"/>
                      <a:pt x="10" y="58"/>
                    </a:cubicBezTo>
                    <a:cubicBezTo>
                      <a:pt x="11" y="56"/>
                      <a:pt x="12" y="52"/>
                      <a:pt x="12" y="52"/>
                    </a:cubicBezTo>
                    <a:cubicBezTo>
                      <a:pt x="10" y="42"/>
                      <a:pt x="8" y="33"/>
                      <a:pt x="2" y="24"/>
                    </a:cubicBezTo>
                    <a:cubicBezTo>
                      <a:pt x="3" y="21"/>
                      <a:pt x="2" y="17"/>
                      <a:pt x="4" y="14"/>
                    </a:cubicBezTo>
                    <a:cubicBezTo>
                      <a:pt x="11" y="0"/>
                      <a:pt x="18" y="19"/>
                      <a:pt x="26" y="22"/>
                    </a:cubicBezTo>
                    <a:cubicBezTo>
                      <a:pt x="31" y="36"/>
                      <a:pt x="26" y="33"/>
                      <a:pt x="36" y="36"/>
                    </a:cubicBezTo>
                    <a:cubicBezTo>
                      <a:pt x="45" y="30"/>
                      <a:pt x="55" y="28"/>
                      <a:pt x="64" y="2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9" name="Freeform 93"/>
              <p:cNvSpPr>
                <a:spLocks noChangeArrowheads="1"/>
              </p:cNvSpPr>
              <p:nvPr/>
            </p:nvSpPr>
            <p:spPr bwMode="auto">
              <a:xfrm>
                <a:off x="3978" y="506"/>
                <a:ext cx="126" cy="176"/>
              </a:xfrm>
              <a:custGeom>
                <a:avLst/>
                <a:gdLst>
                  <a:gd name="T0" fmla="*/ 35 w 146"/>
                  <a:gd name="T1" fmla="*/ 12 h 252"/>
                  <a:gd name="T2" fmla="*/ 27 w 146"/>
                  <a:gd name="T3" fmla="*/ 12 h 252"/>
                  <a:gd name="T4" fmla="*/ 26 w 146"/>
                  <a:gd name="T5" fmla="*/ 15 h 252"/>
                  <a:gd name="T6" fmla="*/ 9 w 146"/>
                  <a:gd name="T7" fmla="*/ 17 h 252"/>
                  <a:gd name="T8" fmla="*/ 3 w 146"/>
                  <a:gd name="T9" fmla="*/ 20 h 252"/>
                  <a:gd name="T10" fmla="*/ 8 w 146"/>
                  <a:gd name="T11" fmla="*/ 21 h 252"/>
                  <a:gd name="T12" fmla="*/ 3 w 146"/>
                  <a:gd name="T13" fmla="*/ 23 h 252"/>
                  <a:gd name="T14" fmla="*/ 10 w 146"/>
                  <a:gd name="T15" fmla="*/ 29 h 252"/>
                  <a:gd name="T16" fmla="*/ 12 w 146"/>
                  <a:gd name="T17" fmla="*/ 25 h 252"/>
                  <a:gd name="T18" fmla="*/ 9 w 146"/>
                  <a:gd name="T19" fmla="*/ 22 h 252"/>
                  <a:gd name="T20" fmla="*/ 17 w 146"/>
                  <a:gd name="T21" fmla="*/ 20 h 252"/>
                  <a:gd name="T22" fmla="*/ 22 w 146"/>
                  <a:gd name="T23" fmla="*/ 19 h 252"/>
                  <a:gd name="T24" fmla="*/ 27 w 146"/>
                  <a:gd name="T25" fmla="*/ 20 h 252"/>
                  <a:gd name="T26" fmla="*/ 18 w 146"/>
                  <a:gd name="T27" fmla="*/ 22 h 252"/>
                  <a:gd name="T28" fmla="*/ 22 w 146"/>
                  <a:gd name="T29" fmla="*/ 23 h 252"/>
                  <a:gd name="T30" fmla="*/ 28 w 146"/>
                  <a:gd name="T31" fmla="*/ 21 h 252"/>
                  <a:gd name="T32" fmla="*/ 35 w 146"/>
                  <a:gd name="T33" fmla="*/ 22 h 252"/>
                  <a:gd name="T34" fmla="*/ 43 w 146"/>
                  <a:gd name="T35" fmla="*/ 17 h 252"/>
                  <a:gd name="T36" fmla="*/ 47 w 146"/>
                  <a:gd name="T37" fmla="*/ 18 h 252"/>
                  <a:gd name="T38" fmla="*/ 56 w 146"/>
                  <a:gd name="T39" fmla="*/ 17 h 252"/>
                  <a:gd name="T40" fmla="*/ 60 w 146"/>
                  <a:gd name="T41" fmla="*/ 15 h 252"/>
                  <a:gd name="T42" fmla="*/ 59 w 146"/>
                  <a:gd name="T43" fmla="*/ 13 h 252"/>
                  <a:gd name="T44" fmla="*/ 55 w 146"/>
                  <a:gd name="T45" fmla="*/ 11 h 252"/>
                  <a:gd name="T46" fmla="*/ 51 w 146"/>
                  <a:gd name="T47" fmla="*/ 5 h 252"/>
                  <a:gd name="T48" fmla="*/ 39 w 146"/>
                  <a:gd name="T49" fmla="*/ 0 h 252"/>
                  <a:gd name="T50" fmla="*/ 32 w 146"/>
                  <a:gd name="T51" fmla="*/ 1 h 252"/>
                  <a:gd name="T52" fmla="*/ 41 w 146"/>
                  <a:gd name="T53" fmla="*/ 4 h 252"/>
                  <a:gd name="T54" fmla="*/ 41 w 146"/>
                  <a:gd name="T55" fmla="*/ 7 h 252"/>
                  <a:gd name="T56" fmla="*/ 35 w 146"/>
                  <a:gd name="T57" fmla="*/ 12 h 252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6"/>
                  <a:gd name="T88" fmla="*/ 0 h 252"/>
                  <a:gd name="T89" fmla="*/ 146 w 146"/>
                  <a:gd name="T90" fmla="*/ 252 h 252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6" h="252">
                    <a:moveTo>
                      <a:pt x="82" y="100"/>
                    </a:moveTo>
                    <a:cubicBezTo>
                      <a:pt x="70" y="88"/>
                      <a:pt x="69" y="92"/>
                      <a:pt x="66" y="106"/>
                    </a:cubicBezTo>
                    <a:cubicBezTo>
                      <a:pt x="65" y="115"/>
                      <a:pt x="68" y="124"/>
                      <a:pt x="64" y="132"/>
                    </a:cubicBezTo>
                    <a:cubicBezTo>
                      <a:pt x="63" y="133"/>
                      <a:pt x="28" y="142"/>
                      <a:pt x="22" y="146"/>
                    </a:cubicBezTo>
                    <a:cubicBezTo>
                      <a:pt x="18" y="157"/>
                      <a:pt x="18" y="162"/>
                      <a:pt x="8" y="168"/>
                    </a:cubicBezTo>
                    <a:cubicBezTo>
                      <a:pt x="0" y="180"/>
                      <a:pt x="7" y="180"/>
                      <a:pt x="20" y="182"/>
                    </a:cubicBezTo>
                    <a:cubicBezTo>
                      <a:pt x="17" y="190"/>
                      <a:pt x="15" y="193"/>
                      <a:pt x="8" y="198"/>
                    </a:cubicBezTo>
                    <a:cubicBezTo>
                      <a:pt x="10" y="214"/>
                      <a:pt x="9" y="242"/>
                      <a:pt x="24" y="252"/>
                    </a:cubicBezTo>
                    <a:cubicBezTo>
                      <a:pt x="42" y="246"/>
                      <a:pt x="31" y="227"/>
                      <a:pt x="28" y="214"/>
                    </a:cubicBezTo>
                    <a:cubicBezTo>
                      <a:pt x="26" y="207"/>
                      <a:pt x="22" y="192"/>
                      <a:pt x="22" y="192"/>
                    </a:cubicBezTo>
                    <a:cubicBezTo>
                      <a:pt x="25" y="180"/>
                      <a:pt x="33" y="182"/>
                      <a:pt x="42" y="176"/>
                    </a:cubicBezTo>
                    <a:cubicBezTo>
                      <a:pt x="44" y="169"/>
                      <a:pt x="52" y="158"/>
                      <a:pt x="52" y="158"/>
                    </a:cubicBezTo>
                    <a:cubicBezTo>
                      <a:pt x="58" y="164"/>
                      <a:pt x="63" y="166"/>
                      <a:pt x="66" y="174"/>
                    </a:cubicBezTo>
                    <a:cubicBezTo>
                      <a:pt x="59" y="178"/>
                      <a:pt x="51" y="188"/>
                      <a:pt x="44" y="190"/>
                    </a:cubicBezTo>
                    <a:cubicBezTo>
                      <a:pt x="36" y="202"/>
                      <a:pt x="46" y="202"/>
                      <a:pt x="56" y="200"/>
                    </a:cubicBezTo>
                    <a:cubicBezTo>
                      <a:pt x="60" y="189"/>
                      <a:pt x="59" y="184"/>
                      <a:pt x="68" y="178"/>
                    </a:cubicBezTo>
                    <a:cubicBezTo>
                      <a:pt x="77" y="181"/>
                      <a:pt x="75" y="187"/>
                      <a:pt x="84" y="184"/>
                    </a:cubicBezTo>
                    <a:cubicBezTo>
                      <a:pt x="92" y="171"/>
                      <a:pt x="91" y="157"/>
                      <a:pt x="104" y="148"/>
                    </a:cubicBezTo>
                    <a:cubicBezTo>
                      <a:pt x="108" y="149"/>
                      <a:pt x="110" y="155"/>
                      <a:pt x="114" y="156"/>
                    </a:cubicBezTo>
                    <a:cubicBezTo>
                      <a:pt x="120" y="158"/>
                      <a:pt x="131" y="151"/>
                      <a:pt x="136" y="148"/>
                    </a:cubicBezTo>
                    <a:cubicBezTo>
                      <a:pt x="145" y="134"/>
                      <a:pt x="142" y="141"/>
                      <a:pt x="146" y="130"/>
                    </a:cubicBezTo>
                    <a:cubicBezTo>
                      <a:pt x="146" y="127"/>
                      <a:pt x="145" y="115"/>
                      <a:pt x="142" y="110"/>
                    </a:cubicBezTo>
                    <a:cubicBezTo>
                      <a:pt x="140" y="106"/>
                      <a:pt x="134" y="98"/>
                      <a:pt x="134" y="98"/>
                    </a:cubicBezTo>
                    <a:cubicBezTo>
                      <a:pt x="131" y="78"/>
                      <a:pt x="142" y="53"/>
                      <a:pt x="122" y="40"/>
                    </a:cubicBezTo>
                    <a:cubicBezTo>
                      <a:pt x="112" y="26"/>
                      <a:pt x="109" y="10"/>
                      <a:pt x="94" y="0"/>
                    </a:cubicBezTo>
                    <a:cubicBezTo>
                      <a:pt x="87" y="4"/>
                      <a:pt x="86" y="9"/>
                      <a:pt x="78" y="12"/>
                    </a:cubicBezTo>
                    <a:cubicBezTo>
                      <a:pt x="67" y="29"/>
                      <a:pt x="80" y="31"/>
                      <a:pt x="96" y="34"/>
                    </a:cubicBezTo>
                    <a:cubicBezTo>
                      <a:pt x="103" y="44"/>
                      <a:pt x="100" y="53"/>
                      <a:pt x="96" y="64"/>
                    </a:cubicBezTo>
                    <a:cubicBezTo>
                      <a:pt x="96" y="68"/>
                      <a:pt x="95" y="106"/>
                      <a:pt x="82" y="10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0" name="Freeform 94"/>
              <p:cNvSpPr>
                <a:spLocks noChangeArrowheads="1"/>
              </p:cNvSpPr>
              <p:nvPr/>
            </p:nvSpPr>
            <p:spPr bwMode="auto">
              <a:xfrm>
                <a:off x="2758" y="35"/>
                <a:ext cx="60" cy="28"/>
              </a:xfrm>
              <a:custGeom>
                <a:avLst/>
                <a:gdLst>
                  <a:gd name="T0" fmla="*/ 24 w 70"/>
                  <a:gd name="T1" fmla="*/ 0 h 40"/>
                  <a:gd name="T2" fmla="*/ 26 w 70"/>
                  <a:gd name="T3" fmla="*/ 3 h 40"/>
                  <a:gd name="T4" fmla="*/ 16 w 70"/>
                  <a:gd name="T5" fmla="*/ 3 h 40"/>
                  <a:gd name="T6" fmla="*/ 13 w 70"/>
                  <a:gd name="T7" fmla="*/ 5 h 40"/>
                  <a:gd name="T8" fmla="*/ 3 w 70"/>
                  <a:gd name="T9" fmla="*/ 4 h 40"/>
                  <a:gd name="T10" fmla="*/ 1 w 70"/>
                  <a:gd name="T11" fmla="*/ 4 h 40"/>
                  <a:gd name="T12" fmla="*/ 13 w 70"/>
                  <a:gd name="T13" fmla="*/ 3 h 40"/>
                  <a:gd name="T14" fmla="*/ 24 w 70"/>
                  <a:gd name="T15" fmla="*/ 0 h 4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0"/>
                  <a:gd name="T25" fmla="*/ 0 h 40"/>
                  <a:gd name="T26" fmla="*/ 70 w 70"/>
                  <a:gd name="T27" fmla="*/ 40 h 4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0" h="40">
                    <a:moveTo>
                      <a:pt x="59" y="0"/>
                    </a:moveTo>
                    <a:cubicBezTo>
                      <a:pt x="68" y="3"/>
                      <a:pt x="70" y="10"/>
                      <a:pt x="65" y="20"/>
                    </a:cubicBezTo>
                    <a:cubicBezTo>
                      <a:pt x="61" y="27"/>
                      <a:pt x="49" y="23"/>
                      <a:pt x="41" y="24"/>
                    </a:cubicBezTo>
                    <a:cubicBezTo>
                      <a:pt x="36" y="38"/>
                      <a:pt x="41" y="34"/>
                      <a:pt x="31" y="40"/>
                    </a:cubicBezTo>
                    <a:cubicBezTo>
                      <a:pt x="23" y="39"/>
                      <a:pt x="15" y="39"/>
                      <a:pt x="7" y="38"/>
                    </a:cubicBezTo>
                    <a:cubicBezTo>
                      <a:pt x="5" y="38"/>
                      <a:pt x="0" y="38"/>
                      <a:pt x="1" y="36"/>
                    </a:cubicBezTo>
                    <a:cubicBezTo>
                      <a:pt x="7" y="26"/>
                      <a:pt x="23" y="23"/>
                      <a:pt x="33" y="20"/>
                    </a:cubicBezTo>
                    <a:cubicBezTo>
                      <a:pt x="39" y="11"/>
                      <a:pt x="51" y="8"/>
                      <a:pt x="5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1" name="Freeform 95"/>
              <p:cNvSpPr>
                <a:spLocks noChangeArrowheads="1"/>
              </p:cNvSpPr>
              <p:nvPr/>
            </p:nvSpPr>
            <p:spPr bwMode="auto">
              <a:xfrm>
                <a:off x="2635" y="43"/>
                <a:ext cx="22" cy="21"/>
              </a:xfrm>
              <a:custGeom>
                <a:avLst/>
                <a:gdLst>
                  <a:gd name="T0" fmla="*/ 7 w 26"/>
                  <a:gd name="T1" fmla="*/ 0 h 29"/>
                  <a:gd name="T2" fmla="*/ 0 w 26"/>
                  <a:gd name="T3" fmla="*/ 3 h 29"/>
                  <a:gd name="T4" fmla="*/ 7 w 26"/>
                  <a:gd name="T5" fmla="*/ 4 h 29"/>
                  <a:gd name="T6" fmla="*/ 7 w 26"/>
                  <a:gd name="T7" fmla="*/ 0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"/>
                  <a:gd name="T13" fmla="*/ 0 h 29"/>
                  <a:gd name="T14" fmla="*/ 26 w 26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" h="29">
                    <a:moveTo>
                      <a:pt x="18" y="0"/>
                    </a:moveTo>
                    <a:cubicBezTo>
                      <a:pt x="9" y="6"/>
                      <a:pt x="4" y="7"/>
                      <a:pt x="0" y="18"/>
                    </a:cubicBezTo>
                    <a:cubicBezTo>
                      <a:pt x="7" y="25"/>
                      <a:pt x="9" y="29"/>
                      <a:pt x="18" y="26"/>
                    </a:cubicBezTo>
                    <a:cubicBezTo>
                      <a:pt x="22" y="14"/>
                      <a:pt x="26" y="12"/>
                      <a:pt x="1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2" name="Freeform 96"/>
              <p:cNvSpPr>
                <a:spLocks noChangeArrowheads="1"/>
              </p:cNvSpPr>
              <p:nvPr/>
            </p:nvSpPr>
            <p:spPr bwMode="auto">
              <a:xfrm>
                <a:off x="2663" y="42"/>
                <a:ext cx="42" cy="25"/>
              </a:xfrm>
              <a:custGeom>
                <a:avLst/>
                <a:gdLst>
                  <a:gd name="T0" fmla="*/ 6 w 49"/>
                  <a:gd name="T1" fmla="*/ 1 h 36"/>
                  <a:gd name="T2" fmla="*/ 0 w 49"/>
                  <a:gd name="T3" fmla="*/ 2 h 36"/>
                  <a:gd name="T4" fmla="*/ 3 w 49"/>
                  <a:gd name="T5" fmla="*/ 3 h 36"/>
                  <a:gd name="T6" fmla="*/ 7 w 49"/>
                  <a:gd name="T7" fmla="*/ 4 h 36"/>
                  <a:gd name="T8" fmla="*/ 15 w 49"/>
                  <a:gd name="T9" fmla="*/ 3 h 36"/>
                  <a:gd name="T10" fmla="*/ 6 w 49"/>
                  <a:gd name="T11" fmla="*/ 1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9"/>
                  <a:gd name="T19" fmla="*/ 0 h 36"/>
                  <a:gd name="T20" fmla="*/ 49 w 49"/>
                  <a:gd name="T21" fmla="*/ 36 h 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9" h="36">
                    <a:moveTo>
                      <a:pt x="14" y="6"/>
                    </a:moveTo>
                    <a:cubicBezTo>
                      <a:pt x="11" y="14"/>
                      <a:pt x="7" y="13"/>
                      <a:pt x="0" y="18"/>
                    </a:cubicBezTo>
                    <a:cubicBezTo>
                      <a:pt x="1" y="22"/>
                      <a:pt x="2" y="29"/>
                      <a:pt x="6" y="32"/>
                    </a:cubicBezTo>
                    <a:cubicBezTo>
                      <a:pt x="10" y="34"/>
                      <a:pt x="18" y="36"/>
                      <a:pt x="18" y="36"/>
                    </a:cubicBezTo>
                    <a:cubicBezTo>
                      <a:pt x="24" y="27"/>
                      <a:pt x="30" y="28"/>
                      <a:pt x="40" y="26"/>
                    </a:cubicBezTo>
                    <a:cubicBezTo>
                      <a:pt x="49" y="0"/>
                      <a:pt x="26" y="18"/>
                      <a:pt x="14" y="6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3" name="Freeform 97"/>
              <p:cNvSpPr>
                <a:spLocks noChangeArrowheads="1"/>
              </p:cNvSpPr>
              <p:nvPr/>
            </p:nvSpPr>
            <p:spPr bwMode="auto">
              <a:xfrm>
                <a:off x="2733" y="34"/>
                <a:ext cx="23" cy="15"/>
              </a:xfrm>
              <a:custGeom>
                <a:avLst/>
                <a:gdLst>
                  <a:gd name="T0" fmla="*/ 4 w 27"/>
                  <a:gd name="T1" fmla="*/ 0 h 22"/>
                  <a:gd name="T2" fmla="*/ 3 w 27"/>
                  <a:gd name="T3" fmla="*/ 1 h 22"/>
                  <a:gd name="T4" fmla="*/ 8 w 27"/>
                  <a:gd name="T5" fmla="*/ 2 h 22"/>
                  <a:gd name="T6" fmla="*/ 4 w 27"/>
                  <a:gd name="T7" fmla="*/ 0 h 2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7"/>
                  <a:gd name="T13" fmla="*/ 0 h 22"/>
                  <a:gd name="T14" fmla="*/ 27 w 27"/>
                  <a:gd name="T15" fmla="*/ 22 h 2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7" h="22">
                    <a:moveTo>
                      <a:pt x="11" y="0"/>
                    </a:moveTo>
                    <a:cubicBezTo>
                      <a:pt x="8" y="4"/>
                      <a:pt x="0" y="8"/>
                      <a:pt x="3" y="12"/>
                    </a:cubicBezTo>
                    <a:cubicBezTo>
                      <a:pt x="6" y="17"/>
                      <a:pt x="19" y="22"/>
                      <a:pt x="19" y="22"/>
                    </a:cubicBezTo>
                    <a:cubicBezTo>
                      <a:pt x="27" y="10"/>
                      <a:pt x="15" y="11"/>
                      <a:pt x="1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4" name="Freeform 98"/>
              <p:cNvSpPr>
                <a:spLocks noChangeArrowheads="1"/>
              </p:cNvSpPr>
              <p:nvPr/>
            </p:nvSpPr>
            <p:spPr bwMode="auto">
              <a:xfrm>
                <a:off x="2712" y="50"/>
                <a:ext cx="17" cy="13"/>
              </a:xfrm>
              <a:custGeom>
                <a:avLst/>
                <a:gdLst>
                  <a:gd name="T0" fmla="*/ 4 w 20"/>
                  <a:gd name="T1" fmla="*/ 0 h 18"/>
                  <a:gd name="T2" fmla="*/ 3 w 20"/>
                  <a:gd name="T3" fmla="*/ 3 h 18"/>
                  <a:gd name="T4" fmla="*/ 4 w 20"/>
                  <a:gd name="T5" fmla="*/ 0 h 18"/>
                  <a:gd name="T6" fmla="*/ 0 60000 65536"/>
                  <a:gd name="T7" fmla="*/ 0 60000 65536"/>
                  <a:gd name="T8" fmla="*/ 0 60000 65536"/>
                  <a:gd name="T9" fmla="*/ 0 w 20"/>
                  <a:gd name="T10" fmla="*/ 0 h 18"/>
                  <a:gd name="T11" fmla="*/ 20 w 20"/>
                  <a:gd name="T12" fmla="*/ 18 h 1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0" h="18">
                    <a:moveTo>
                      <a:pt x="11" y="0"/>
                    </a:moveTo>
                    <a:cubicBezTo>
                      <a:pt x="1" y="14"/>
                      <a:pt x="0" y="9"/>
                      <a:pt x="9" y="18"/>
                    </a:cubicBezTo>
                    <a:cubicBezTo>
                      <a:pt x="20" y="14"/>
                      <a:pt x="16" y="18"/>
                      <a:pt x="1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5" name="Freeform 99"/>
              <p:cNvSpPr>
                <a:spLocks noChangeArrowheads="1"/>
              </p:cNvSpPr>
              <p:nvPr/>
            </p:nvSpPr>
            <p:spPr bwMode="auto">
              <a:xfrm>
                <a:off x="4023" y="65"/>
                <a:ext cx="21" cy="31"/>
              </a:xfrm>
              <a:custGeom>
                <a:avLst/>
                <a:gdLst>
                  <a:gd name="T0" fmla="*/ 11 w 24"/>
                  <a:gd name="T1" fmla="*/ 0 h 44"/>
                  <a:gd name="T2" fmla="*/ 4 w 24"/>
                  <a:gd name="T3" fmla="*/ 2 h 44"/>
                  <a:gd name="T4" fmla="*/ 0 w 24"/>
                  <a:gd name="T5" fmla="*/ 4 h 44"/>
                  <a:gd name="T6" fmla="*/ 8 w 24"/>
                  <a:gd name="T7" fmla="*/ 5 h 44"/>
                  <a:gd name="T8" fmla="*/ 11 w 24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44"/>
                  <a:gd name="T17" fmla="*/ 24 w 24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44">
                    <a:moveTo>
                      <a:pt x="24" y="0"/>
                    </a:moveTo>
                    <a:cubicBezTo>
                      <a:pt x="19" y="7"/>
                      <a:pt x="15" y="11"/>
                      <a:pt x="8" y="16"/>
                    </a:cubicBezTo>
                    <a:cubicBezTo>
                      <a:pt x="4" y="21"/>
                      <a:pt x="0" y="34"/>
                      <a:pt x="0" y="34"/>
                    </a:cubicBezTo>
                    <a:cubicBezTo>
                      <a:pt x="3" y="44"/>
                      <a:pt x="7" y="42"/>
                      <a:pt x="16" y="40"/>
                    </a:cubicBezTo>
                    <a:cubicBezTo>
                      <a:pt x="20" y="27"/>
                      <a:pt x="24" y="14"/>
                      <a:pt x="24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6" name="Freeform 100"/>
              <p:cNvSpPr>
                <a:spLocks noChangeArrowheads="1"/>
              </p:cNvSpPr>
              <p:nvPr/>
            </p:nvSpPr>
            <p:spPr bwMode="auto">
              <a:xfrm>
                <a:off x="3007" y="1423"/>
                <a:ext cx="35" cy="17"/>
              </a:xfrm>
              <a:custGeom>
                <a:avLst/>
                <a:gdLst>
                  <a:gd name="T0" fmla="*/ 12 w 41"/>
                  <a:gd name="T1" fmla="*/ 0 h 24"/>
                  <a:gd name="T2" fmla="*/ 10 w 41"/>
                  <a:gd name="T3" fmla="*/ 3 h 24"/>
                  <a:gd name="T4" fmla="*/ 12 w 41"/>
                  <a:gd name="T5" fmla="*/ 0 h 24"/>
                  <a:gd name="T6" fmla="*/ 0 60000 65536"/>
                  <a:gd name="T7" fmla="*/ 0 60000 65536"/>
                  <a:gd name="T8" fmla="*/ 0 60000 65536"/>
                  <a:gd name="T9" fmla="*/ 0 w 41"/>
                  <a:gd name="T10" fmla="*/ 0 h 24"/>
                  <a:gd name="T11" fmla="*/ 41 w 41"/>
                  <a:gd name="T12" fmla="*/ 24 h 2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1" h="24">
                    <a:moveTo>
                      <a:pt x="30" y="0"/>
                    </a:moveTo>
                    <a:cubicBezTo>
                      <a:pt x="4" y="4"/>
                      <a:pt x="0" y="17"/>
                      <a:pt x="26" y="24"/>
                    </a:cubicBezTo>
                    <a:cubicBezTo>
                      <a:pt x="41" y="19"/>
                      <a:pt x="38" y="10"/>
                      <a:pt x="30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7" name="Freeform 101"/>
              <p:cNvSpPr>
                <a:spLocks noChangeArrowheads="1"/>
              </p:cNvSpPr>
              <p:nvPr/>
            </p:nvSpPr>
            <p:spPr bwMode="auto">
              <a:xfrm>
                <a:off x="3053" y="1416"/>
                <a:ext cx="11" cy="14"/>
              </a:xfrm>
              <a:custGeom>
                <a:avLst/>
                <a:gdLst>
                  <a:gd name="T0" fmla="*/ 3 w 13"/>
                  <a:gd name="T1" fmla="*/ 1 h 20"/>
                  <a:gd name="T2" fmla="*/ 1 w 13"/>
                  <a:gd name="T3" fmla="*/ 1 h 20"/>
                  <a:gd name="T4" fmla="*/ 3 w 13"/>
                  <a:gd name="T5" fmla="*/ 3 h 20"/>
                  <a:gd name="T6" fmla="*/ 3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8" name="Freeform 102"/>
              <p:cNvSpPr>
                <a:spLocks noChangeArrowheads="1"/>
              </p:cNvSpPr>
              <p:nvPr/>
            </p:nvSpPr>
            <p:spPr bwMode="auto">
              <a:xfrm>
                <a:off x="2976" y="1272"/>
                <a:ext cx="10" cy="14"/>
              </a:xfrm>
              <a:custGeom>
                <a:avLst/>
                <a:gdLst>
                  <a:gd name="T0" fmla="*/ 2 w 13"/>
                  <a:gd name="T1" fmla="*/ 1 h 20"/>
                  <a:gd name="T2" fmla="*/ 1 w 13"/>
                  <a:gd name="T3" fmla="*/ 1 h 20"/>
                  <a:gd name="T4" fmla="*/ 2 w 13"/>
                  <a:gd name="T5" fmla="*/ 3 h 20"/>
                  <a:gd name="T6" fmla="*/ 2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9" name="Freeform 103"/>
              <p:cNvSpPr>
                <a:spLocks noChangeArrowheads="1"/>
              </p:cNvSpPr>
              <p:nvPr/>
            </p:nvSpPr>
            <p:spPr bwMode="auto">
              <a:xfrm>
                <a:off x="3045" y="1204"/>
                <a:ext cx="12" cy="18"/>
              </a:xfrm>
              <a:custGeom>
                <a:avLst/>
                <a:gdLst>
                  <a:gd name="T0" fmla="*/ 3 w 14"/>
                  <a:gd name="T1" fmla="*/ 0 h 25"/>
                  <a:gd name="T2" fmla="*/ 0 w 14"/>
                  <a:gd name="T3" fmla="*/ 1 h 25"/>
                  <a:gd name="T4" fmla="*/ 5 w 14"/>
                  <a:gd name="T5" fmla="*/ 3 h 25"/>
                  <a:gd name="T6" fmla="*/ 3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0" name="Freeform 104"/>
              <p:cNvSpPr>
                <a:spLocks noChangeArrowheads="1"/>
              </p:cNvSpPr>
              <p:nvPr/>
            </p:nvSpPr>
            <p:spPr bwMode="auto">
              <a:xfrm>
                <a:off x="3017" y="1203"/>
                <a:ext cx="13" cy="18"/>
              </a:xfrm>
              <a:custGeom>
                <a:avLst/>
                <a:gdLst>
                  <a:gd name="T0" fmla="*/ 6 w 14"/>
                  <a:gd name="T1" fmla="*/ 0 h 25"/>
                  <a:gd name="T2" fmla="*/ 0 w 14"/>
                  <a:gd name="T3" fmla="*/ 1 h 25"/>
                  <a:gd name="T4" fmla="*/ 7 w 14"/>
                  <a:gd name="T5" fmla="*/ 3 h 25"/>
                  <a:gd name="T6" fmla="*/ 6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1" name="Freeform 105"/>
              <p:cNvSpPr>
                <a:spLocks noChangeArrowheads="1"/>
              </p:cNvSpPr>
              <p:nvPr/>
            </p:nvSpPr>
            <p:spPr bwMode="auto">
              <a:xfrm>
                <a:off x="3004" y="1224"/>
                <a:ext cx="12" cy="14"/>
              </a:xfrm>
              <a:custGeom>
                <a:avLst/>
                <a:gdLst>
                  <a:gd name="T0" fmla="*/ 6 w 13"/>
                  <a:gd name="T1" fmla="*/ 1 h 20"/>
                  <a:gd name="T2" fmla="*/ 1 w 13"/>
                  <a:gd name="T3" fmla="*/ 1 h 20"/>
                  <a:gd name="T4" fmla="*/ 6 w 13"/>
                  <a:gd name="T5" fmla="*/ 3 h 20"/>
                  <a:gd name="T6" fmla="*/ 6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2" name="Freeform 106"/>
              <p:cNvSpPr>
                <a:spLocks noChangeArrowheads="1"/>
              </p:cNvSpPr>
              <p:nvPr/>
            </p:nvSpPr>
            <p:spPr bwMode="auto">
              <a:xfrm>
                <a:off x="2976" y="1256"/>
                <a:ext cx="10" cy="14"/>
              </a:xfrm>
              <a:custGeom>
                <a:avLst/>
                <a:gdLst>
                  <a:gd name="T0" fmla="*/ 2 w 13"/>
                  <a:gd name="T1" fmla="*/ 1 h 20"/>
                  <a:gd name="T2" fmla="*/ 1 w 13"/>
                  <a:gd name="T3" fmla="*/ 1 h 20"/>
                  <a:gd name="T4" fmla="*/ 2 w 13"/>
                  <a:gd name="T5" fmla="*/ 3 h 20"/>
                  <a:gd name="T6" fmla="*/ 2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3" name="Freeform 107"/>
              <p:cNvSpPr>
                <a:spLocks noChangeArrowheads="1"/>
              </p:cNvSpPr>
              <p:nvPr/>
            </p:nvSpPr>
            <p:spPr bwMode="auto">
              <a:xfrm>
                <a:off x="2997" y="1243"/>
                <a:ext cx="12" cy="14"/>
              </a:xfrm>
              <a:custGeom>
                <a:avLst/>
                <a:gdLst>
                  <a:gd name="T0" fmla="*/ 6 w 13"/>
                  <a:gd name="T1" fmla="*/ 1 h 20"/>
                  <a:gd name="T2" fmla="*/ 1 w 13"/>
                  <a:gd name="T3" fmla="*/ 1 h 20"/>
                  <a:gd name="T4" fmla="*/ 6 w 13"/>
                  <a:gd name="T5" fmla="*/ 3 h 20"/>
                  <a:gd name="T6" fmla="*/ 6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4" name="Freeform 108"/>
              <p:cNvSpPr>
                <a:spLocks noChangeArrowheads="1"/>
              </p:cNvSpPr>
              <p:nvPr/>
            </p:nvSpPr>
            <p:spPr bwMode="auto">
              <a:xfrm>
                <a:off x="2154" y="320"/>
                <a:ext cx="12" cy="14"/>
              </a:xfrm>
              <a:custGeom>
                <a:avLst/>
                <a:gdLst>
                  <a:gd name="T0" fmla="*/ 6 w 13"/>
                  <a:gd name="T1" fmla="*/ 1 h 20"/>
                  <a:gd name="T2" fmla="*/ 1 w 13"/>
                  <a:gd name="T3" fmla="*/ 1 h 20"/>
                  <a:gd name="T4" fmla="*/ 6 w 13"/>
                  <a:gd name="T5" fmla="*/ 3 h 20"/>
                  <a:gd name="T6" fmla="*/ 6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5" name="Freeform 109"/>
              <p:cNvSpPr>
                <a:spLocks noChangeArrowheads="1"/>
              </p:cNvSpPr>
              <p:nvPr/>
            </p:nvSpPr>
            <p:spPr bwMode="auto">
              <a:xfrm>
                <a:off x="2084" y="288"/>
                <a:ext cx="12" cy="14"/>
              </a:xfrm>
              <a:custGeom>
                <a:avLst/>
                <a:gdLst>
                  <a:gd name="T0" fmla="*/ 6 w 13"/>
                  <a:gd name="T1" fmla="*/ 1 h 20"/>
                  <a:gd name="T2" fmla="*/ 1 w 13"/>
                  <a:gd name="T3" fmla="*/ 1 h 20"/>
                  <a:gd name="T4" fmla="*/ 6 w 13"/>
                  <a:gd name="T5" fmla="*/ 3 h 20"/>
                  <a:gd name="T6" fmla="*/ 6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6" name="Freeform 110"/>
              <p:cNvSpPr>
                <a:spLocks noChangeArrowheads="1"/>
              </p:cNvSpPr>
              <p:nvPr/>
            </p:nvSpPr>
            <p:spPr bwMode="auto">
              <a:xfrm>
                <a:off x="1810" y="85"/>
                <a:ext cx="2370" cy="1537"/>
              </a:xfrm>
              <a:custGeom>
                <a:avLst/>
                <a:gdLst>
                  <a:gd name="T0" fmla="*/ 1048 w 2060"/>
                  <a:gd name="T1" fmla="*/ 436 h 1644"/>
                  <a:gd name="T2" fmla="*/ 772 w 2060"/>
                  <a:gd name="T3" fmla="*/ 396 h 1644"/>
                  <a:gd name="T4" fmla="*/ 366 w 2060"/>
                  <a:gd name="T5" fmla="*/ 431 h 1644"/>
                  <a:gd name="T6" fmla="*/ 107 w 2060"/>
                  <a:gd name="T7" fmla="*/ 508 h 1644"/>
                  <a:gd name="T8" fmla="*/ 28 w 2060"/>
                  <a:gd name="T9" fmla="*/ 628 h 1644"/>
                  <a:gd name="T10" fmla="*/ 337 w 2060"/>
                  <a:gd name="T11" fmla="*/ 708 h 1644"/>
                  <a:gd name="T12" fmla="*/ 712 w 2060"/>
                  <a:gd name="T13" fmla="*/ 696 h 1644"/>
                  <a:gd name="T14" fmla="*/ 920 w 2060"/>
                  <a:gd name="T15" fmla="*/ 759 h 1644"/>
                  <a:gd name="T16" fmla="*/ 1048 w 2060"/>
                  <a:gd name="T17" fmla="*/ 967 h 1644"/>
                  <a:gd name="T18" fmla="*/ 1153 w 2060"/>
                  <a:gd name="T19" fmla="*/ 1086 h 1644"/>
                  <a:gd name="T20" fmla="*/ 1633 w 2060"/>
                  <a:gd name="T21" fmla="*/ 1051 h 1644"/>
                  <a:gd name="T22" fmla="*/ 1894 w 2060"/>
                  <a:gd name="T23" fmla="*/ 922 h 1644"/>
                  <a:gd name="T24" fmla="*/ 2051 w 2060"/>
                  <a:gd name="T25" fmla="*/ 770 h 1644"/>
                  <a:gd name="T26" fmla="*/ 2315 w 2060"/>
                  <a:gd name="T27" fmla="*/ 667 h 1644"/>
                  <a:gd name="T28" fmla="*/ 1848 w 2060"/>
                  <a:gd name="T29" fmla="*/ 571 h 1644"/>
                  <a:gd name="T30" fmla="*/ 1894 w 2060"/>
                  <a:gd name="T31" fmla="*/ 546 h 1644"/>
                  <a:gd name="T32" fmla="*/ 2327 w 2060"/>
                  <a:gd name="T33" fmla="*/ 611 h 1644"/>
                  <a:gd name="T34" fmla="*/ 2547 w 2060"/>
                  <a:gd name="T35" fmla="*/ 529 h 1644"/>
                  <a:gd name="T36" fmla="*/ 2425 w 2060"/>
                  <a:gd name="T37" fmla="*/ 510 h 1644"/>
                  <a:gd name="T38" fmla="*/ 2155 w 2060"/>
                  <a:gd name="T39" fmla="*/ 477 h 1644"/>
                  <a:gd name="T40" fmla="*/ 2647 w 2060"/>
                  <a:gd name="T41" fmla="*/ 509 h 1644"/>
                  <a:gd name="T42" fmla="*/ 3005 w 2060"/>
                  <a:gd name="T43" fmla="*/ 570 h 1644"/>
                  <a:gd name="T44" fmla="*/ 3186 w 2060"/>
                  <a:gd name="T45" fmla="*/ 690 h 1644"/>
                  <a:gd name="T46" fmla="*/ 3728 w 2060"/>
                  <a:gd name="T47" fmla="*/ 566 h 1644"/>
                  <a:gd name="T48" fmla="*/ 3950 w 2060"/>
                  <a:gd name="T49" fmla="*/ 687 h 1644"/>
                  <a:gd name="T50" fmla="*/ 3959 w 2060"/>
                  <a:gd name="T51" fmla="*/ 584 h 1644"/>
                  <a:gd name="T52" fmla="*/ 4080 w 2060"/>
                  <a:gd name="T53" fmla="*/ 534 h 1644"/>
                  <a:gd name="T54" fmla="*/ 4135 w 2060"/>
                  <a:gd name="T55" fmla="*/ 364 h 1644"/>
                  <a:gd name="T56" fmla="*/ 4229 w 2060"/>
                  <a:gd name="T57" fmla="*/ 353 h 1644"/>
                  <a:gd name="T58" fmla="*/ 4274 w 2060"/>
                  <a:gd name="T59" fmla="*/ 285 h 1644"/>
                  <a:gd name="T60" fmla="*/ 4188 w 2060"/>
                  <a:gd name="T61" fmla="*/ 151 h 1644"/>
                  <a:gd name="T62" fmla="*/ 4404 w 2060"/>
                  <a:gd name="T63" fmla="*/ 72 h 1644"/>
                  <a:gd name="T64" fmla="*/ 4515 w 2060"/>
                  <a:gd name="T65" fmla="*/ 139 h 1644"/>
                  <a:gd name="T66" fmla="*/ 4504 w 2060"/>
                  <a:gd name="T67" fmla="*/ 82 h 1644"/>
                  <a:gd name="T68" fmla="*/ 4580 w 2060"/>
                  <a:gd name="T69" fmla="*/ 34 h 1644"/>
                  <a:gd name="T70" fmla="*/ 4726 w 2060"/>
                  <a:gd name="T71" fmla="*/ 0 h 1644"/>
                  <a:gd name="T72" fmla="*/ 4221 w 2060"/>
                  <a:gd name="T73" fmla="*/ 42 h 1644"/>
                  <a:gd name="T74" fmla="*/ 3670 w 2060"/>
                  <a:gd name="T75" fmla="*/ 56 h 1644"/>
                  <a:gd name="T76" fmla="*/ 3129 w 2060"/>
                  <a:gd name="T77" fmla="*/ 20 h 1644"/>
                  <a:gd name="T78" fmla="*/ 2623 w 2060"/>
                  <a:gd name="T79" fmla="*/ 44 h 1644"/>
                  <a:gd name="T80" fmla="*/ 2411 w 2060"/>
                  <a:gd name="T81" fmla="*/ 114 h 1644"/>
                  <a:gd name="T82" fmla="*/ 2146 w 2060"/>
                  <a:gd name="T83" fmla="*/ 92 h 1644"/>
                  <a:gd name="T84" fmla="*/ 1758 w 2060"/>
                  <a:gd name="T85" fmla="*/ 122 h 1644"/>
                  <a:gd name="T86" fmla="*/ 1546 w 2060"/>
                  <a:gd name="T87" fmla="*/ 93 h 1644"/>
                  <a:gd name="T88" fmla="*/ 846 w 2060"/>
                  <a:gd name="T89" fmla="*/ 166 h 1644"/>
                  <a:gd name="T90" fmla="*/ 1243 w 2060"/>
                  <a:gd name="T91" fmla="*/ 142 h 1644"/>
                  <a:gd name="T92" fmla="*/ 1478 w 2060"/>
                  <a:gd name="T93" fmla="*/ 183 h 1644"/>
                  <a:gd name="T94" fmla="*/ 1029 w 2060"/>
                  <a:gd name="T95" fmla="*/ 238 h 1644"/>
                  <a:gd name="T96" fmla="*/ 639 w 2060"/>
                  <a:gd name="T97" fmla="*/ 278 h 1644"/>
                  <a:gd name="T98" fmla="*/ 387 w 2060"/>
                  <a:gd name="T99" fmla="*/ 357 h 1644"/>
                  <a:gd name="T100" fmla="*/ 657 w 2060"/>
                  <a:gd name="T101" fmla="*/ 369 h 1644"/>
                  <a:gd name="T102" fmla="*/ 882 w 2060"/>
                  <a:gd name="T103" fmla="*/ 382 h 1644"/>
                  <a:gd name="T104" fmla="*/ 1142 w 2060"/>
                  <a:gd name="T105" fmla="*/ 395 h 1644"/>
                  <a:gd name="T106" fmla="*/ 1129 w 2060"/>
                  <a:gd name="T107" fmla="*/ 342 h 1644"/>
                  <a:gd name="T108" fmla="*/ 1373 w 2060"/>
                  <a:gd name="T109" fmla="*/ 366 h 1644"/>
                  <a:gd name="T110" fmla="*/ 1591 w 2060"/>
                  <a:gd name="T111" fmla="*/ 313 h 1644"/>
                  <a:gd name="T112" fmla="*/ 1791 w 2060"/>
                  <a:gd name="T113" fmla="*/ 321 h 1644"/>
                  <a:gd name="T114" fmla="*/ 1481 w 2060"/>
                  <a:gd name="T115" fmla="*/ 399 h 164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060"/>
                  <a:gd name="T175" fmla="*/ 0 h 1644"/>
                  <a:gd name="T176" fmla="*/ 2060 w 2060"/>
                  <a:gd name="T177" fmla="*/ 1644 h 1644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060" h="1644">
                    <a:moveTo>
                      <a:pt x="697" y="677"/>
                    </a:moveTo>
                    <a:cubicBezTo>
                      <a:pt x="659" y="675"/>
                      <a:pt x="652" y="669"/>
                      <a:pt x="618" y="667"/>
                    </a:cubicBezTo>
                    <a:cubicBezTo>
                      <a:pt x="607" y="666"/>
                      <a:pt x="594" y="661"/>
                      <a:pt x="582" y="658"/>
                    </a:cubicBezTo>
                    <a:cubicBezTo>
                      <a:pt x="577" y="655"/>
                      <a:pt x="568" y="650"/>
                      <a:pt x="568" y="650"/>
                    </a:cubicBezTo>
                    <a:cubicBezTo>
                      <a:pt x="551" y="652"/>
                      <a:pt x="557" y="655"/>
                      <a:pt x="546" y="658"/>
                    </a:cubicBezTo>
                    <a:cubicBezTo>
                      <a:pt x="540" y="667"/>
                      <a:pt x="542" y="669"/>
                      <a:pt x="546" y="677"/>
                    </a:cubicBezTo>
                    <a:cubicBezTo>
                      <a:pt x="548" y="680"/>
                      <a:pt x="550" y="686"/>
                      <a:pt x="550" y="686"/>
                    </a:cubicBezTo>
                    <a:cubicBezTo>
                      <a:pt x="526" y="694"/>
                      <a:pt x="506" y="678"/>
                      <a:pt x="488" y="670"/>
                    </a:cubicBezTo>
                    <a:cubicBezTo>
                      <a:pt x="481" y="653"/>
                      <a:pt x="472" y="655"/>
                      <a:pt x="452" y="653"/>
                    </a:cubicBezTo>
                    <a:cubicBezTo>
                      <a:pt x="446" y="648"/>
                      <a:pt x="444" y="648"/>
                      <a:pt x="437" y="650"/>
                    </a:cubicBezTo>
                    <a:cubicBezTo>
                      <a:pt x="427" y="647"/>
                      <a:pt x="433" y="648"/>
                      <a:pt x="423" y="642"/>
                    </a:cubicBezTo>
                    <a:cubicBezTo>
                      <a:pt x="421" y="641"/>
                      <a:pt x="418" y="639"/>
                      <a:pt x="418" y="639"/>
                    </a:cubicBezTo>
                    <a:cubicBezTo>
                      <a:pt x="416" y="638"/>
                      <a:pt x="413" y="633"/>
                      <a:pt x="413" y="630"/>
                    </a:cubicBezTo>
                    <a:cubicBezTo>
                      <a:pt x="415" y="625"/>
                      <a:pt x="418" y="616"/>
                      <a:pt x="418" y="616"/>
                    </a:cubicBezTo>
                    <a:cubicBezTo>
                      <a:pt x="416" y="592"/>
                      <a:pt x="421" y="588"/>
                      <a:pt x="398" y="591"/>
                    </a:cubicBezTo>
                    <a:cubicBezTo>
                      <a:pt x="390" y="598"/>
                      <a:pt x="390" y="595"/>
                      <a:pt x="381" y="592"/>
                    </a:cubicBezTo>
                    <a:cubicBezTo>
                      <a:pt x="370" y="592"/>
                      <a:pt x="361" y="595"/>
                      <a:pt x="348" y="597"/>
                    </a:cubicBezTo>
                    <a:cubicBezTo>
                      <a:pt x="344" y="595"/>
                      <a:pt x="337" y="597"/>
                      <a:pt x="333" y="595"/>
                    </a:cubicBezTo>
                    <a:cubicBezTo>
                      <a:pt x="331" y="594"/>
                      <a:pt x="330" y="592"/>
                      <a:pt x="328" y="592"/>
                    </a:cubicBezTo>
                    <a:cubicBezTo>
                      <a:pt x="314" y="591"/>
                      <a:pt x="296" y="597"/>
                      <a:pt x="283" y="602"/>
                    </a:cubicBezTo>
                    <a:cubicBezTo>
                      <a:pt x="276" y="603"/>
                      <a:pt x="268" y="606"/>
                      <a:pt x="260" y="608"/>
                    </a:cubicBezTo>
                    <a:cubicBezTo>
                      <a:pt x="255" y="609"/>
                      <a:pt x="246" y="613"/>
                      <a:pt x="246" y="613"/>
                    </a:cubicBezTo>
                    <a:cubicBezTo>
                      <a:pt x="228" y="611"/>
                      <a:pt x="209" y="609"/>
                      <a:pt x="189" y="611"/>
                    </a:cubicBezTo>
                    <a:cubicBezTo>
                      <a:pt x="184" y="613"/>
                      <a:pt x="180" y="614"/>
                      <a:pt x="175" y="617"/>
                    </a:cubicBezTo>
                    <a:cubicBezTo>
                      <a:pt x="173" y="619"/>
                      <a:pt x="173" y="620"/>
                      <a:pt x="173" y="622"/>
                    </a:cubicBezTo>
                    <a:cubicBezTo>
                      <a:pt x="172" y="623"/>
                      <a:pt x="169" y="623"/>
                      <a:pt x="169" y="625"/>
                    </a:cubicBezTo>
                    <a:cubicBezTo>
                      <a:pt x="163" y="634"/>
                      <a:pt x="167" y="641"/>
                      <a:pt x="158" y="645"/>
                    </a:cubicBezTo>
                    <a:cubicBezTo>
                      <a:pt x="153" y="648"/>
                      <a:pt x="149" y="652"/>
                      <a:pt x="144" y="655"/>
                    </a:cubicBezTo>
                    <a:cubicBezTo>
                      <a:pt x="141" y="656"/>
                      <a:pt x="135" y="659"/>
                      <a:pt x="135" y="659"/>
                    </a:cubicBezTo>
                    <a:cubicBezTo>
                      <a:pt x="133" y="664"/>
                      <a:pt x="130" y="666"/>
                      <a:pt x="130" y="669"/>
                    </a:cubicBezTo>
                    <a:cubicBezTo>
                      <a:pt x="128" y="677"/>
                      <a:pt x="132" y="691"/>
                      <a:pt x="124" y="698"/>
                    </a:cubicBezTo>
                    <a:cubicBezTo>
                      <a:pt x="118" y="703"/>
                      <a:pt x="108" y="709"/>
                      <a:pt x="101" y="711"/>
                    </a:cubicBezTo>
                    <a:cubicBezTo>
                      <a:pt x="101" y="711"/>
                      <a:pt x="90" y="716"/>
                      <a:pt x="87" y="716"/>
                    </a:cubicBezTo>
                    <a:cubicBezTo>
                      <a:pt x="85" y="717"/>
                      <a:pt x="82" y="717"/>
                      <a:pt x="82" y="717"/>
                    </a:cubicBezTo>
                    <a:cubicBezTo>
                      <a:pt x="76" y="725"/>
                      <a:pt x="68" y="733"/>
                      <a:pt x="60" y="738"/>
                    </a:cubicBezTo>
                    <a:cubicBezTo>
                      <a:pt x="56" y="745"/>
                      <a:pt x="53" y="755"/>
                      <a:pt x="46" y="759"/>
                    </a:cubicBezTo>
                    <a:cubicBezTo>
                      <a:pt x="43" y="764"/>
                      <a:pt x="37" y="767"/>
                      <a:pt x="31" y="773"/>
                    </a:cubicBezTo>
                    <a:cubicBezTo>
                      <a:pt x="26" y="780"/>
                      <a:pt x="25" y="789"/>
                      <a:pt x="23" y="797"/>
                    </a:cubicBezTo>
                    <a:cubicBezTo>
                      <a:pt x="20" y="803"/>
                      <a:pt x="19" y="809"/>
                      <a:pt x="17" y="816"/>
                    </a:cubicBezTo>
                    <a:cubicBezTo>
                      <a:pt x="15" y="817"/>
                      <a:pt x="14" y="824"/>
                      <a:pt x="14" y="824"/>
                    </a:cubicBezTo>
                    <a:cubicBezTo>
                      <a:pt x="15" y="831"/>
                      <a:pt x="26" y="842"/>
                      <a:pt x="26" y="842"/>
                    </a:cubicBezTo>
                    <a:cubicBezTo>
                      <a:pt x="26" y="847"/>
                      <a:pt x="17" y="855"/>
                      <a:pt x="17" y="855"/>
                    </a:cubicBezTo>
                    <a:cubicBezTo>
                      <a:pt x="14" y="863"/>
                      <a:pt x="17" y="867"/>
                      <a:pt x="25" y="870"/>
                    </a:cubicBezTo>
                    <a:cubicBezTo>
                      <a:pt x="28" y="884"/>
                      <a:pt x="17" y="902"/>
                      <a:pt x="6" y="909"/>
                    </a:cubicBezTo>
                    <a:cubicBezTo>
                      <a:pt x="0" y="927"/>
                      <a:pt x="5" y="927"/>
                      <a:pt x="12" y="941"/>
                    </a:cubicBezTo>
                    <a:cubicBezTo>
                      <a:pt x="23" y="963"/>
                      <a:pt x="29" y="969"/>
                      <a:pt x="53" y="977"/>
                    </a:cubicBezTo>
                    <a:cubicBezTo>
                      <a:pt x="60" y="986"/>
                      <a:pt x="56" y="983"/>
                      <a:pt x="63" y="989"/>
                    </a:cubicBezTo>
                    <a:cubicBezTo>
                      <a:pt x="62" y="994"/>
                      <a:pt x="59" y="997"/>
                      <a:pt x="59" y="1002"/>
                    </a:cubicBezTo>
                    <a:cubicBezTo>
                      <a:pt x="57" y="1009"/>
                      <a:pt x="70" y="1020"/>
                      <a:pt x="74" y="1027"/>
                    </a:cubicBezTo>
                    <a:cubicBezTo>
                      <a:pt x="77" y="1031"/>
                      <a:pt x="91" y="1036"/>
                      <a:pt x="91" y="1036"/>
                    </a:cubicBezTo>
                    <a:cubicBezTo>
                      <a:pt x="94" y="1036"/>
                      <a:pt x="96" y="1036"/>
                      <a:pt x="98" y="1034"/>
                    </a:cubicBezTo>
                    <a:cubicBezTo>
                      <a:pt x="99" y="1034"/>
                      <a:pt x="98" y="1031"/>
                      <a:pt x="99" y="1030"/>
                    </a:cubicBezTo>
                    <a:cubicBezTo>
                      <a:pt x="101" y="1030"/>
                      <a:pt x="107" y="1038"/>
                      <a:pt x="108" y="1038"/>
                    </a:cubicBezTo>
                    <a:cubicBezTo>
                      <a:pt x="119" y="1047"/>
                      <a:pt x="133" y="1055"/>
                      <a:pt x="146" y="1059"/>
                    </a:cubicBezTo>
                    <a:cubicBezTo>
                      <a:pt x="149" y="1067"/>
                      <a:pt x="152" y="1066"/>
                      <a:pt x="159" y="1064"/>
                    </a:cubicBezTo>
                    <a:cubicBezTo>
                      <a:pt x="163" y="1061"/>
                      <a:pt x="166" y="1059"/>
                      <a:pt x="169" y="1058"/>
                    </a:cubicBezTo>
                    <a:cubicBezTo>
                      <a:pt x="172" y="1056"/>
                      <a:pt x="178" y="1055"/>
                      <a:pt x="178" y="1055"/>
                    </a:cubicBezTo>
                    <a:cubicBezTo>
                      <a:pt x="192" y="1059"/>
                      <a:pt x="209" y="1061"/>
                      <a:pt x="224" y="1063"/>
                    </a:cubicBezTo>
                    <a:cubicBezTo>
                      <a:pt x="231" y="1067"/>
                      <a:pt x="229" y="1070"/>
                      <a:pt x="238" y="1069"/>
                    </a:cubicBezTo>
                    <a:cubicBezTo>
                      <a:pt x="238" y="1063"/>
                      <a:pt x="238" y="1056"/>
                      <a:pt x="238" y="1050"/>
                    </a:cubicBezTo>
                    <a:cubicBezTo>
                      <a:pt x="241" y="1041"/>
                      <a:pt x="257" y="1059"/>
                      <a:pt x="260" y="1061"/>
                    </a:cubicBezTo>
                    <a:cubicBezTo>
                      <a:pt x="266" y="1050"/>
                      <a:pt x="279" y="1052"/>
                      <a:pt x="291" y="1050"/>
                    </a:cubicBezTo>
                    <a:cubicBezTo>
                      <a:pt x="297" y="1049"/>
                      <a:pt x="302" y="1044"/>
                      <a:pt x="308" y="1041"/>
                    </a:cubicBezTo>
                    <a:cubicBezTo>
                      <a:pt x="319" y="1042"/>
                      <a:pt x="330" y="1045"/>
                      <a:pt x="341" y="1049"/>
                    </a:cubicBezTo>
                    <a:cubicBezTo>
                      <a:pt x="342" y="1050"/>
                      <a:pt x="344" y="1055"/>
                      <a:pt x="344" y="1058"/>
                    </a:cubicBezTo>
                    <a:cubicBezTo>
                      <a:pt x="344" y="1061"/>
                      <a:pt x="342" y="1067"/>
                      <a:pt x="342" y="1067"/>
                    </a:cubicBezTo>
                    <a:cubicBezTo>
                      <a:pt x="347" y="1070"/>
                      <a:pt x="355" y="1072"/>
                      <a:pt x="361" y="1075"/>
                    </a:cubicBezTo>
                    <a:cubicBezTo>
                      <a:pt x="362" y="1075"/>
                      <a:pt x="365" y="1077"/>
                      <a:pt x="365" y="1077"/>
                    </a:cubicBezTo>
                    <a:cubicBezTo>
                      <a:pt x="375" y="1074"/>
                      <a:pt x="384" y="1074"/>
                      <a:pt x="393" y="1080"/>
                    </a:cubicBezTo>
                    <a:cubicBezTo>
                      <a:pt x="396" y="1083"/>
                      <a:pt x="398" y="1088"/>
                      <a:pt x="401" y="1092"/>
                    </a:cubicBezTo>
                    <a:cubicBezTo>
                      <a:pt x="404" y="1095"/>
                      <a:pt x="407" y="1102"/>
                      <a:pt x="407" y="1102"/>
                    </a:cubicBezTo>
                    <a:cubicBezTo>
                      <a:pt x="404" y="1114"/>
                      <a:pt x="399" y="1127"/>
                      <a:pt x="396" y="1138"/>
                    </a:cubicBezTo>
                    <a:cubicBezTo>
                      <a:pt x="393" y="1147"/>
                      <a:pt x="395" y="1141"/>
                      <a:pt x="389" y="1152"/>
                    </a:cubicBezTo>
                    <a:cubicBezTo>
                      <a:pt x="387" y="1153"/>
                      <a:pt x="385" y="1156"/>
                      <a:pt x="385" y="1156"/>
                    </a:cubicBezTo>
                    <a:cubicBezTo>
                      <a:pt x="389" y="1185"/>
                      <a:pt x="396" y="1180"/>
                      <a:pt x="410" y="1197"/>
                    </a:cubicBezTo>
                    <a:cubicBezTo>
                      <a:pt x="427" y="1219"/>
                      <a:pt x="440" y="1239"/>
                      <a:pt x="447" y="1266"/>
                    </a:cubicBezTo>
                    <a:cubicBezTo>
                      <a:pt x="446" y="1280"/>
                      <a:pt x="452" y="1314"/>
                      <a:pt x="435" y="1325"/>
                    </a:cubicBezTo>
                    <a:cubicBezTo>
                      <a:pt x="427" y="1347"/>
                      <a:pt x="433" y="1325"/>
                      <a:pt x="430" y="1367"/>
                    </a:cubicBezTo>
                    <a:cubicBezTo>
                      <a:pt x="429" y="1377"/>
                      <a:pt x="421" y="1381"/>
                      <a:pt x="418" y="1391"/>
                    </a:cubicBezTo>
                    <a:cubicBezTo>
                      <a:pt x="421" y="1413"/>
                      <a:pt x="430" y="1422"/>
                      <a:pt x="446" y="1438"/>
                    </a:cubicBezTo>
                    <a:cubicBezTo>
                      <a:pt x="449" y="1441"/>
                      <a:pt x="450" y="1442"/>
                      <a:pt x="452" y="1447"/>
                    </a:cubicBezTo>
                    <a:cubicBezTo>
                      <a:pt x="454" y="1450"/>
                      <a:pt x="455" y="1456"/>
                      <a:pt x="455" y="1456"/>
                    </a:cubicBezTo>
                    <a:cubicBezTo>
                      <a:pt x="457" y="1475"/>
                      <a:pt x="458" y="1488"/>
                      <a:pt x="460" y="1505"/>
                    </a:cubicBezTo>
                    <a:cubicBezTo>
                      <a:pt x="461" y="1514"/>
                      <a:pt x="461" y="1511"/>
                      <a:pt x="464" y="1522"/>
                    </a:cubicBezTo>
                    <a:cubicBezTo>
                      <a:pt x="466" y="1524"/>
                      <a:pt x="466" y="1527"/>
                      <a:pt x="466" y="1527"/>
                    </a:cubicBezTo>
                    <a:cubicBezTo>
                      <a:pt x="468" y="1542"/>
                      <a:pt x="469" y="1552"/>
                      <a:pt x="481" y="1561"/>
                    </a:cubicBezTo>
                    <a:cubicBezTo>
                      <a:pt x="485" y="1566"/>
                      <a:pt x="488" y="1569"/>
                      <a:pt x="494" y="1572"/>
                    </a:cubicBezTo>
                    <a:cubicBezTo>
                      <a:pt x="497" y="1585"/>
                      <a:pt x="503" y="1597"/>
                      <a:pt x="506" y="1610"/>
                    </a:cubicBezTo>
                    <a:cubicBezTo>
                      <a:pt x="506" y="1614"/>
                      <a:pt x="508" y="1619"/>
                      <a:pt x="505" y="1622"/>
                    </a:cubicBezTo>
                    <a:cubicBezTo>
                      <a:pt x="503" y="1625"/>
                      <a:pt x="497" y="1628"/>
                      <a:pt x="497" y="1628"/>
                    </a:cubicBezTo>
                    <a:cubicBezTo>
                      <a:pt x="488" y="1642"/>
                      <a:pt x="509" y="1644"/>
                      <a:pt x="517" y="1644"/>
                    </a:cubicBezTo>
                    <a:cubicBezTo>
                      <a:pt x="539" y="1639"/>
                      <a:pt x="557" y="1635"/>
                      <a:pt x="579" y="1633"/>
                    </a:cubicBezTo>
                    <a:cubicBezTo>
                      <a:pt x="598" y="1630"/>
                      <a:pt x="613" y="1627"/>
                      <a:pt x="632" y="1624"/>
                    </a:cubicBezTo>
                    <a:cubicBezTo>
                      <a:pt x="635" y="1624"/>
                      <a:pt x="638" y="1622"/>
                      <a:pt x="641" y="1621"/>
                    </a:cubicBezTo>
                    <a:cubicBezTo>
                      <a:pt x="642" y="1621"/>
                      <a:pt x="644" y="1619"/>
                      <a:pt x="646" y="1617"/>
                    </a:cubicBezTo>
                    <a:cubicBezTo>
                      <a:pt x="649" y="1617"/>
                      <a:pt x="655" y="1616"/>
                      <a:pt x="655" y="1616"/>
                    </a:cubicBezTo>
                    <a:cubicBezTo>
                      <a:pt x="659" y="1610"/>
                      <a:pt x="664" y="1603"/>
                      <a:pt x="670" y="1600"/>
                    </a:cubicBezTo>
                    <a:cubicBezTo>
                      <a:pt x="675" y="1594"/>
                      <a:pt x="678" y="1591"/>
                      <a:pt x="683" y="1588"/>
                    </a:cubicBezTo>
                    <a:cubicBezTo>
                      <a:pt x="687" y="1581"/>
                      <a:pt x="697" y="1577"/>
                      <a:pt x="704" y="1574"/>
                    </a:cubicBezTo>
                    <a:cubicBezTo>
                      <a:pt x="715" y="1563"/>
                      <a:pt x="726" y="1550"/>
                      <a:pt x="731" y="1535"/>
                    </a:cubicBezTo>
                    <a:cubicBezTo>
                      <a:pt x="731" y="1531"/>
                      <a:pt x="729" y="1528"/>
                      <a:pt x="729" y="1525"/>
                    </a:cubicBezTo>
                    <a:cubicBezTo>
                      <a:pt x="729" y="1494"/>
                      <a:pt x="737" y="1505"/>
                      <a:pt x="754" y="1494"/>
                    </a:cubicBezTo>
                    <a:cubicBezTo>
                      <a:pt x="759" y="1488"/>
                      <a:pt x="762" y="1483"/>
                      <a:pt x="765" y="1475"/>
                    </a:cubicBezTo>
                    <a:cubicBezTo>
                      <a:pt x="763" y="1458"/>
                      <a:pt x="765" y="1439"/>
                      <a:pt x="755" y="1424"/>
                    </a:cubicBezTo>
                    <a:cubicBezTo>
                      <a:pt x="759" y="1413"/>
                      <a:pt x="771" y="1419"/>
                      <a:pt x="779" y="1422"/>
                    </a:cubicBezTo>
                    <a:cubicBezTo>
                      <a:pt x="782" y="1427"/>
                      <a:pt x="782" y="1435"/>
                      <a:pt x="785" y="1427"/>
                    </a:cubicBezTo>
                    <a:cubicBezTo>
                      <a:pt x="786" y="1416"/>
                      <a:pt x="786" y="1405"/>
                      <a:pt x="786" y="1396"/>
                    </a:cubicBezTo>
                    <a:cubicBezTo>
                      <a:pt x="788" y="1386"/>
                      <a:pt x="810" y="1385"/>
                      <a:pt x="817" y="1380"/>
                    </a:cubicBezTo>
                    <a:cubicBezTo>
                      <a:pt x="820" y="1374"/>
                      <a:pt x="831" y="1367"/>
                      <a:pt x="837" y="1363"/>
                    </a:cubicBezTo>
                    <a:cubicBezTo>
                      <a:pt x="841" y="1361"/>
                      <a:pt x="847" y="1356"/>
                      <a:pt x="847" y="1356"/>
                    </a:cubicBezTo>
                    <a:cubicBezTo>
                      <a:pt x="855" y="1345"/>
                      <a:pt x="845" y="1333"/>
                      <a:pt x="844" y="1320"/>
                    </a:cubicBezTo>
                    <a:cubicBezTo>
                      <a:pt x="845" y="1310"/>
                      <a:pt x="847" y="1308"/>
                      <a:pt x="850" y="1299"/>
                    </a:cubicBezTo>
                    <a:cubicBezTo>
                      <a:pt x="847" y="1288"/>
                      <a:pt x="842" y="1288"/>
                      <a:pt x="834" y="1280"/>
                    </a:cubicBezTo>
                    <a:cubicBezTo>
                      <a:pt x="833" y="1275"/>
                      <a:pt x="830" y="1266"/>
                      <a:pt x="830" y="1266"/>
                    </a:cubicBezTo>
                    <a:cubicBezTo>
                      <a:pt x="831" y="1250"/>
                      <a:pt x="831" y="1236"/>
                      <a:pt x="831" y="1220"/>
                    </a:cubicBezTo>
                    <a:cubicBezTo>
                      <a:pt x="833" y="1192"/>
                      <a:pt x="861" y="1183"/>
                      <a:pt x="876" y="1166"/>
                    </a:cubicBezTo>
                    <a:cubicBezTo>
                      <a:pt x="879" y="1160"/>
                      <a:pt x="884" y="1160"/>
                      <a:pt x="885" y="1153"/>
                    </a:cubicBezTo>
                    <a:cubicBezTo>
                      <a:pt x="890" y="1144"/>
                      <a:pt x="889" y="1142"/>
                      <a:pt x="895" y="1136"/>
                    </a:cubicBezTo>
                    <a:cubicBezTo>
                      <a:pt x="898" y="1127"/>
                      <a:pt x="906" y="1114"/>
                      <a:pt x="915" y="1111"/>
                    </a:cubicBezTo>
                    <a:cubicBezTo>
                      <a:pt x="920" y="1105"/>
                      <a:pt x="924" y="1099"/>
                      <a:pt x="930" y="1094"/>
                    </a:cubicBezTo>
                    <a:cubicBezTo>
                      <a:pt x="935" y="1089"/>
                      <a:pt x="938" y="1089"/>
                      <a:pt x="943" y="1084"/>
                    </a:cubicBezTo>
                    <a:cubicBezTo>
                      <a:pt x="947" y="1080"/>
                      <a:pt x="949" y="1078"/>
                      <a:pt x="955" y="1077"/>
                    </a:cubicBezTo>
                    <a:cubicBezTo>
                      <a:pt x="961" y="1066"/>
                      <a:pt x="958" y="1069"/>
                      <a:pt x="966" y="1064"/>
                    </a:cubicBezTo>
                    <a:cubicBezTo>
                      <a:pt x="972" y="1055"/>
                      <a:pt x="978" y="1045"/>
                      <a:pt x="983" y="1036"/>
                    </a:cubicBezTo>
                    <a:cubicBezTo>
                      <a:pt x="988" y="1030"/>
                      <a:pt x="989" y="1019"/>
                      <a:pt x="991" y="1013"/>
                    </a:cubicBezTo>
                    <a:cubicBezTo>
                      <a:pt x="994" y="1003"/>
                      <a:pt x="992" y="1009"/>
                      <a:pt x="998" y="999"/>
                    </a:cubicBezTo>
                    <a:cubicBezTo>
                      <a:pt x="1003" y="992"/>
                      <a:pt x="1003" y="984"/>
                      <a:pt x="1005" y="977"/>
                    </a:cubicBezTo>
                    <a:cubicBezTo>
                      <a:pt x="1003" y="966"/>
                      <a:pt x="1000" y="970"/>
                      <a:pt x="989" y="974"/>
                    </a:cubicBezTo>
                    <a:cubicBezTo>
                      <a:pt x="971" y="986"/>
                      <a:pt x="941" y="983"/>
                      <a:pt x="921" y="983"/>
                    </a:cubicBezTo>
                    <a:cubicBezTo>
                      <a:pt x="892" y="981"/>
                      <a:pt x="895" y="977"/>
                      <a:pt x="878" y="961"/>
                    </a:cubicBezTo>
                    <a:cubicBezTo>
                      <a:pt x="875" y="949"/>
                      <a:pt x="867" y="944"/>
                      <a:pt x="858" y="936"/>
                    </a:cubicBezTo>
                    <a:cubicBezTo>
                      <a:pt x="853" y="933"/>
                      <a:pt x="844" y="930"/>
                      <a:pt x="844" y="930"/>
                    </a:cubicBezTo>
                    <a:cubicBezTo>
                      <a:pt x="837" y="909"/>
                      <a:pt x="828" y="891"/>
                      <a:pt x="817" y="872"/>
                    </a:cubicBezTo>
                    <a:cubicBezTo>
                      <a:pt x="811" y="866"/>
                      <a:pt x="816" y="869"/>
                      <a:pt x="805" y="863"/>
                    </a:cubicBezTo>
                    <a:cubicBezTo>
                      <a:pt x="802" y="859"/>
                      <a:pt x="796" y="856"/>
                      <a:pt x="796" y="856"/>
                    </a:cubicBezTo>
                    <a:cubicBezTo>
                      <a:pt x="786" y="842"/>
                      <a:pt x="794" y="825"/>
                      <a:pt x="785" y="813"/>
                    </a:cubicBezTo>
                    <a:cubicBezTo>
                      <a:pt x="774" y="794"/>
                      <a:pt x="759" y="772"/>
                      <a:pt x="745" y="758"/>
                    </a:cubicBezTo>
                    <a:cubicBezTo>
                      <a:pt x="742" y="744"/>
                      <a:pt x="737" y="736"/>
                      <a:pt x="729" y="723"/>
                    </a:cubicBezTo>
                    <a:cubicBezTo>
                      <a:pt x="726" y="720"/>
                      <a:pt x="723" y="709"/>
                      <a:pt x="723" y="709"/>
                    </a:cubicBezTo>
                    <a:cubicBezTo>
                      <a:pt x="740" y="705"/>
                      <a:pt x="757" y="733"/>
                      <a:pt x="766" y="744"/>
                    </a:cubicBezTo>
                    <a:cubicBezTo>
                      <a:pt x="771" y="758"/>
                      <a:pt x="771" y="759"/>
                      <a:pt x="786" y="764"/>
                    </a:cubicBezTo>
                    <a:cubicBezTo>
                      <a:pt x="793" y="766"/>
                      <a:pt x="800" y="773"/>
                      <a:pt x="800" y="773"/>
                    </a:cubicBezTo>
                    <a:cubicBezTo>
                      <a:pt x="803" y="780"/>
                      <a:pt x="808" y="784"/>
                      <a:pt x="813" y="791"/>
                    </a:cubicBezTo>
                    <a:cubicBezTo>
                      <a:pt x="813" y="803"/>
                      <a:pt x="814" y="809"/>
                      <a:pt x="817" y="819"/>
                    </a:cubicBezTo>
                    <a:cubicBezTo>
                      <a:pt x="819" y="842"/>
                      <a:pt x="820" y="841"/>
                      <a:pt x="839" y="847"/>
                    </a:cubicBezTo>
                    <a:cubicBezTo>
                      <a:pt x="844" y="852"/>
                      <a:pt x="847" y="856"/>
                      <a:pt x="851" y="861"/>
                    </a:cubicBezTo>
                    <a:cubicBezTo>
                      <a:pt x="851" y="863"/>
                      <a:pt x="853" y="864"/>
                      <a:pt x="853" y="866"/>
                    </a:cubicBezTo>
                    <a:cubicBezTo>
                      <a:pt x="853" y="869"/>
                      <a:pt x="853" y="874"/>
                      <a:pt x="855" y="877"/>
                    </a:cubicBezTo>
                    <a:cubicBezTo>
                      <a:pt x="856" y="884"/>
                      <a:pt x="870" y="889"/>
                      <a:pt x="875" y="894"/>
                    </a:cubicBezTo>
                    <a:cubicBezTo>
                      <a:pt x="887" y="927"/>
                      <a:pt x="870" y="945"/>
                      <a:pt x="910" y="955"/>
                    </a:cubicBezTo>
                    <a:cubicBezTo>
                      <a:pt x="921" y="953"/>
                      <a:pt x="926" y="955"/>
                      <a:pt x="933" y="949"/>
                    </a:cubicBezTo>
                    <a:cubicBezTo>
                      <a:pt x="938" y="942"/>
                      <a:pt x="944" y="941"/>
                      <a:pt x="951" y="936"/>
                    </a:cubicBezTo>
                    <a:cubicBezTo>
                      <a:pt x="972" y="924"/>
                      <a:pt x="978" y="920"/>
                      <a:pt x="1003" y="916"/>
                    </a:cubicBezTo>
                    <a:cubicBezTo>
                      <a:pt x="1009" y="914"/>
                      <a:pt x="1017" y="911"/>
                      <a:pt x="1025" y="909"/>
                    </a:cubicBezTo>
                    <a:cubicBezTo>
                      <a:pt x="1031" y="906"/>
                      <a:pt x="1036" y="899"/>
                      <a:pt x="1042" y="897"/>
                    </a:cubicBezTo>
                    <a:cubicBezTo>
                      <a:pt x="1051" y="894"/>
                      <a:pt x="1060" y="894"/>
                      <a:pt x="1068" y="888"/>
                    </a:cubicBezTo>
                    <a:cubicBezTo>
                      <a:pt x="1073" y="881"/>
                      <a:pt x="1079" y="877"/>
                      <a:pt x="1084" y="869"/>
                    </a:cubicBezTo>
                    <a:cubicBezTo>
                      <a:pt x="1087" y="861"/>
                      <a:pt x="1088" y="850"/>
                      <a:pt x="1098" y="844"/>
                    </a:cubicBezTo>
                    <a:cubicBezTo>
                      <a:pt x="1104" y="836"/>
                      <a:pt x="1105" y="825"/>
                      <a:pt x="1108" y="816"/>
                    </a:cubicBezTo>
                    <a:cubicBezTo>
                      <a:pt x="1110" y="811"/>
                      <a:pt x="1115" y="808"/>
                      <a:pt x="1116" y="803"/>
                    </a:cubicBezTo>
                    <a:cubicBezTo>
                      <a:pt x="1110" y="800"/>
                      <a:pt x="1110" y="805"/>
                      <a:pt x="1102" y="808"/>
                    </a:cubicBezTo>
                    <a:cubicBezTo>
                      <a:pt x="1099" y="802"/>
                      <a:pt x="1104" y="795"/>
                      <a:pt x="1098" y="792"/>
                    </a:cubicBezTo>
                    <a:cubicBezTo>
                      <a:pt x="1094" y="789"/>
                      <a:pt x="1084" y="788"/>
                      <a:pt x="1084" y="788"/>
                    </a:cubicBezTo>
                    <a:cubicBezTo>
                      <a:pt x="1077" y="780"/>
                      <a:pt x="1076" y="783"/>
                      <a:pt x="1067" y="786"/>
                    </a:cubicBezTo>
                    <a:cubicBezTo>
                      <a:pt x="1064" y="788"/>
                      <a:pt x="1057" y="789"/>
                      <a:pt x="1057" y="789"/>
                    </a:cubicBezTo>
                    <a:cubicBezTo>
                      <a:pt x="1054" y="789"/>
                      <a:pt x="1051" y="789"/>
                      <a:pt x="1048" y="788"/>
                    </a:cubicBezTo>
                    <a:cubicBezTo>
                      <a:pt x="1046" y="786"/>
                      <a:pt x="1045" y="778"/>
                      <a:pt x="1045" y="778"/>
                    </a:cubicBezTo>
                    <a:cubicBezTo>
                      <a:pt x="1046" y="778"/>
                      <a:pt x="1048" y="777"/>
                      <a:pt x="1050" y="775"/>
                    </a:cubicBezTo>
                    <a:cubicBezTo>
                      <a:pt x="1060" y="772"/>
                      <a:pt x="1067" y="778"/>
                      <a:pt x="1060" y="763"/>
                    </a:cubicBezTo>
                    <a:cubicBezTo>
                      <a:pt x="1059" y="763"/>
                      <a:pt x="1057" y="761"/>
                      <a:pt x="1056" y="761"/>
                    </a:cubicBezTo>
                    <a:cubicBezTo>
                      <a:pt x="1053" y="761"/>
                      <a:pt x="1048" y="761"/>
                      <a:pt x="1046" y="763"/>
                    </a:cubicBezTo>
                    <a:cubicBezTo>
                      <a:pt x="1046" y="764"/>
                      <a:pt x="1045" y="766"/>
                      <a:pt x="1043" y="767"/>
                    </a:cubicBezTo>
                    <a:cubicBezTo>
                      <a:pt x="1036" y="775"/>
                      <a:pt x="1025" y="777"/>
                      <a:pt x="1016" y="780"/>
                    </a:cubicBezTo>
                    <a:cubicBezTo>
                      <a:pt x="1011" y="780"/>
                      <a:pt x="1006" y="778"/>
                      <a:pt x="1003" y="777"/>
                    </a:cubicBezTo>
                    <a:cubicBezTo>
                      <a:pt x="1002" y="777"/>
                      <a:pt x="997" y="775"/>
                      <a:pt x="997" y="775"/>
                    </a:cubicBezTo>
                    <a:cubicBezTo>
                      <a:pt x="988" y="763"/>
                      <a:pt x="986" y="761"/>
                      <a:pt x="971" y="758"/>
                    </a:cubicBezTo>
                    <a:cubicBezTo>
                      <a:pt x="971" y="753"/>
                      <a:pt x="974" y="747"/>
                      <a:pt x="971" y="742"/>
                    </a:cubicBezTo>
                    <a:cubicBezTo>
                      <a:pt x="969" y="739"/>
                      <a:pt x="960" y="736"/>
                      <a:pt x="957" y="734"/>
                    </a:cubicBezTo>
                    <a:cubicBezTo>
                      <a:pt x="954" y="733"/>
                      <a:pt x="947" y="731"/>
                      <a:pt x="947" y="731"/>
                    </a:cubicBezTo>
                    <a:cubicBezTo>
                      <a:pt x="941" y="725"/>
                      <a:pt x="935" y="722"/>
                      <a:pt x="929" y="716"/>
                    </a:cubicBezTo>
                    <a:cubicBezTo>
                      <a:pt x="930" y="706"/>
                      <a:pt x="932" y="700"/>
                      <a:pt x="941" y="697"/>
                    </a:cubicBezTo>
                    <a:cubicBezTo>
                      <a:pt x="955" y="698"/>
                      <a:pt x="968" y="702"/>
                      <a:pt x="980" y="705"/>
                    </a:cubicBezTo>
                    <a:cubicBezTo>
                      <a:pt x="986" y="711"/>
                      <a:pt x="988" y="716"/>
                      <a:pt x="995" y="720"/>
                    </a:cubicBezTo>
                    <a:cubicBezTo>
                      <a:pt x="1005" y="734"/>
                      <a:pt x="1012" y="736"/>
                      <a:pt x="1025" y="744"/>
                    </a:cubicBezTo>
                    <a:cubicBezTo>
                      <a:pt x="1033" y="742"/>
                      <a:pt x="1045" y="747"/>
                      <a:pt x="1051" y="741"/>
                    </a:cubicBezTo>
                    <a:cubicBezTo>
                      <a:pt x="1060" y="733"/>
                      <a:pt x="1048" y="738"/>
                      <a:pt x="1059" y="734"/>
                    </a:cubicBezTo>
                    <a:cubicBezTo>
                      <a:pt x="1064" y="738"/>
                      <a:pt x="1068" y="739"/>
                      <a:pt x="1073" y="742"/>
                    </a:cubicBezTo>
                    <a:cubicBezTo>
                      <a:pt x="1079" y="752"/>
                      <a:pt x="1093" y="750"/>
                      <a:pt x="1104" y="753"/>
                    </a:cubicBezTo>
                    <a:cubicBezTo>
                      <a:pt x="1121" y="764"/>
                      <a:pt x="1110" y="759"/>
                      <a:pt x="1141" y="761"/>
                    </a:cubicBezTo>
                    <a:cubicBezTo>
                      <a:pt x="1152" y="763"/>
                      <a:pt x="1156" y="766"/>
                      <a:pt x="1163" y="775"/>
                    </a:cubicBezTo>
                    <a:cubicBezTo>
                      <a:pt x="1159" y="788"/>
                      <a:pt x="1167" y="781"/>
                      <a:pt x="1173" y="777"/>
                    </a:cubicBezTo>
                    <a:cubicBezTo>
                      <a:pt x="1175" y="770"/>
                      <a:pt x="1178" y="770"/>
                      <a:pt x="1181" y="764"/>
                    </a:cubicBezTo>
                    <a:cubicBezTo>
                      <a:pt x="1190" y="767"/>
                      <a:pt x="1189" y="772"/>
                      <a:pt x="1187" y="783"/>
                    </a:cubicBezTo>
                    <a:cubicBezTo>
                      <a:pt x="1195" y="789"/>
                      <a:pt x="1206" y="786"/>
                      <a:pt x="1215" y="789"/>
                    </a:cubicBezTo>
                    <a:cubicBezTo>
                      <a:pt x="1221" y="791"/>
                      <a:pt x="1226" y="797"/>
                      <a:pt x="1234" y="800"/>
                    </a:cubicBezTo>
                    <a:cubicBezTo>
                      <a:pt x="1245" y="803"/>
                      <a:pt x="1255" y="808"/>
                      <a:pt x="1265" y="816"/>
                    </a:cubicBezTo>
                    <a:cubicBezTo>
                      <a:pt x="1268" y="827"/>
                      <a:pt x="1272" y="831"/>
                      <a:pt x="1282" y="834"/>
                    </a:cubicBezTo>
                    <a:cubicBezTo>
                      <a:pt x="1286" y="842"/>
                      <a:pt x="1288" y="847"/>
                      <a:pt x="1296" y="852"/>
                    </a:cubicBezTo>
                    <a:cubicBezTo>
                      <a:pt x="1308" y="849"/>
                      <a:pt x="1302" y="850"/>
                      <a:pt x="1314" y="847"/>
                    </a:cubicBezTo>
                    <a:cubicBezTo>
                      <a:pt x="1316" y="845"/>
                      <a:pt x="1319" y="845"/>
                      <a:pt x="1319" y="845"/>
                    </a:cubicBezTo>
                    <a:cubicBezTo>
                      <a:pt x="1328" y="852"/>
                      <a:pt x="1322" y="842"/>
                      <a:pt x="1319" y="839"/>
                    </a:cubicBezTo>
                    <a:cubicBezTo>
                      <a:pt x="1316" y="844"/>
                      <a:pt x="1311" y="847"/>
                      <a:pt x="1310" y="853"/>
                    </a:cubicBezTo>
                    <a:cubicBezTo>
                      <a:pt x="1310" y="856"/>
                      <a:pt x="1307" y="863"/>
                      <a:pt x="1307" y="863"/>
                    </a:cubicBezTo>
                    <a:cubicBezTo>
                      <a:pt x="1308" y="869"/>
                      <a:pt x="1310" y="880"/>
                      <a:pt x="1319" y="880"/>
                    </a:cubicBezTo>
                    <a:lnTo>
                      <a:pt x="1320" y="916"/>
                    </a:lnTo>
                    <a:lnTo>
                      <a:pt x="1348" y="1005"/>
                    </a:lnTo>
                    <a:lnTo>
                      <a:pt x="1373" y="1033"/>
                    </a:lnTo>
                    <a:lnTo>
                      <a:pt x="1416" y="994"/>
                    </a:lnTo>
                    <a:lnTo>
                      <a:pt x="1413" y="967"/>
                    </a:lnTo>
                    <a:lnTo>
                      <a:pt x="1424" y="959"/>
                    </a:lnTo>
                    <a:lnTo>
                      <a:pt x="1423" y="925"/>
                    </a:lnTo>
                    <a:lnTo>
                      <a:pt x="1452" y="916"/>
                    </a:lnTo>
                    <a:lnTo>
                      <a:pt x="1520" y="855"/>
                    </a:lnTo>
                    <a:lnTo>
                      <a:pt x="1533" y="839"/>
                    </a:lnTo>
                    <a:lnTo>
                      <a:pt x="1588" y="824"/>
                    </a:lnTo>
                    <a:lnTo>
                      <a:pt x="1608" y="847"/>
                    </a:lnTo>
                    <a:lnTo>
                      <a:pt x="1602" y="858"/>
                    </a:lnTo>
                    <a:lnTo>
                      <a:pt x="1619" y="875"/>
                    </a:lnTo>
                    <a:lnTo>
                      <a:pt x="1624" y="899"/>
                    </a:lnTo>
                    <a:lnTo>
                      <a:pt x="1641" y="906"/>
                    </a:lnTo>
                    <a:lnTo>
                      <a:pt x="1677" y="892"/>
                    </a:lnTo>
                    <a:lnTo>
                      <a:pt x="1675" y="975"/>
                    </a:lnTo>
                    <a:lnTo>
                      <a:pt x="1684" y="956"/>
                    </a:lnTo>
                    <a:lnTo>
                      <a:pt x="1707" y="1000"/>
                    </a:lnTo>
                    <a:lnTo>
                      <a:pt x="1704" y="1030"/>
                    </a:lnTo>
                    <a:lnTo>
                      <a:pt x="1718" y="1013"/>
                    </a:lnTo>
                    <a:lnTo>
                      <a:pt x="1721" y="997"/>
                    </a:lnTo>
                    <a:lnTo>
                      <a:pt x="1738" y="972"/>
                    </a:lnTo>
                    <a:lnTo>
                      <a:pt x="1728" y="958"/>
                    </a:lnTo>
                    <a:lnTo>
                      <a:pt x="1737" y="942"/>
                    </a:lnTo>
                    <a:lnTo>
                      <a:pt x="1725" y="913"/>
                    </a:lnTo>
                    <a:lnTo>
                      <a:pt x="1732" y="889"/>
                    </a:lnTo>
                    <a:lnTo>
                      <a:pt x="1715" y="895"/>
                    </a:lnTo>
                    <a:lnTo>
                      <a:pt x="1707" y="874"/>
                    </a:lnTo>
                    <a:lnTo>
                      <a:pt x="1701" y="844"/>
                    </a:lnTo>
                    <a:lnTo>
                      <a:pt x="1714" y="816"/>
                    </a:lnTo>
                    <a:lnTo>
                      <a:pt x="1728" y="834"/>
                    </a:lnTo>
                    <a:lnTo>
                      <a:pt x="1721" y="880"/>
                    </a:lnTo>
                    <a:lnTo>
                      <a:pt x="1738" y="849"/>
                    </a:lnTo>
                    <a:lnTo>
                      <a:pt x="1732" y="824"/>
                    </a:lnTo>
                    <a:lnTo>
                      <a:pt x="1752" y="808"/>
                    </a:lnTo>
                    <a:lnTo>
                      <a:pt x="1752" y="797"/>
                    </a:lnTo>
                    <a:lnTo>
                      <a:pt x="1759" y="800"/>
                    </a:lnTo>
                    <a:lnTo>
                      <a:pt x="1796" y="756"/>
                    </a:lnTo>
                    <a:lnTo>
                      <a:pt x="1805" y="684"/>
                    </a:lnTo>
                    <a:lnTo>
                      <a:pt x="1810" y="655"/>
                    </a:lnTo>
                    <a:lnTo>
                      <a:pt x="1794" y="664"/>
                    </a:lnTo>
                    <a:lnTo>
                      <a:pt x="1788" y="655"/>
                    </a:lnTo>
                    <a:lnTo>
                      <a:pt x="1800" y="638"/>
                    </a:lnTo>
                    <a:lnTo>
                      <a:pt x="1776" y="592"/>
                    </a:lnTo>
                    <a:lnTo>
                      <a:pt x="1763" y="580"/>
                    </a:lnTo>
                    <a:lnTo>
                      <a:pt x="1783" y="544"/>
                    </a:lnTo>
                    <a:lnTo>
                      <a:pt x="1762" y="539"/>
                    </a:lnTo>
                    <a:lnTo>
                      <a:pt x="1743" y="531"/>
                    </a:lnTo>
                    <a:lnTo>
                      <a:pt x="1751" y="503"/>
                    </a:lnTo>
                    <a:lnTo>
                      <a:pt x="1763" y="487"/>
                    </a:lnTo>
                    <a:lnTo>
                      <a:pt x="1766" y="519"/>
                    </a:lnTo>
                    <a:lnTo>
                      <a:pt x="1788" y="498"/>
                    </a:lnTo>
                    <a:lnTo>
                      <a:pt x="1805" y="497"/>
                    </a:lnTo>
                    <a:lnTo>
                      <a:pt x="1797" y="519"/>
                    </a:lnTo>
                    <a:lnTo>
                      <a:pt x="1824" y="528"/>
                    </a:lnTo>
                    <a:lnTo>
                      <a:pt x="1816" y="545"/>
                    </a:lnTo>
                    <a:lnTo>
                      <a:pt x="1830" y="559"/>
                    </a:lnTo>
                    <a:lnTo>
                      <a:pt x="1830" y="588"/>
                    </a:lnTo>
                    <a:lnTo>
                      <a:pt x="1861" y="559"/>
                    </a:lnTo>
                    <a:lnTo>
                      <a:pt x="1850" y="531"/>
                    </a:lnTo>
                    <a:lnTo>
                      <a:pt x="1821" y="489"/>
                    </a:lnTo>
                    <a:lnTo>
                      <a:pt x="1830" y="473"/>
                    </a:lnTo>
                    <a:lnTo>
                      <a:pt x="1824" y="448"/>
                    </a:lnTo>
                    <a:lnTo>
                      <a:pt x="1844" y="427"/>
                    </a:lnTo>
                    <a:lnTo>
                      <a:pt x="1868" y="416"/>
                    </a:lnTo>
                    <a:lnTo>
                      <a:pt x="1867" y="367"/>
                    </a:lnTo>
                    <a:lnTo>
                      <a:pt x="1865" y="333"/>
                    </a:lnTo>
                    <a:lnTo>
                      <a:pt x="1858" y="302"/>
                    </a:lnTo>
                    <a:lnTo>
                      <a:pt x="1830" y="248"/>
                    </a:lnTo>
                    <a:lnTo>
                      <a:pt x="1825" y="275"/>
                    </a:lnTo>
                    <a:lnTo>
                      <a:pt x="1807" y="258"/>
                    </a:lnTo>
                    <a:lnTo>
                      <a:pt x="1790" y="266"/>
                    </a:lnTo>
                    <a:lnTo>
                      <a:pt x="1805" y="226"/>
                    </a:lnTo>
                    <a:lnTo>
                      <a:pt x="1821" y="192"/>
                    </a:lnTo>
                    <a:lnTo>
                      <a:pt x="1850" y="176"/>
                    </a:lnTo>
                    <a:lnTo>
                      <a:pt x="1853" y="161"/>
                    </a:lnTo>
                    <a:lnTo>
                      <a:pt x="1873" y="155"/>
                    </a:lnTo>
                    <a:lnTo>
                      <a:pt x="1873" y="170"/>
                    </a:lnTo>
                    <a:lnTo>
                      <a:pt x="1896" y="145"/>
                    </a:lnTo>
                    <a:lnTo>
                      <a:pt x="1882" y="139"/>
                    </a:lnTo>
                    <a:lnTo>
                      <a:pt x="1882" y="120"/>
                    </a:lnTo>
                    <a:lnTo>
                      <a:pt x="1899" y="108"/>
                    </a:lnTo>
                    <a:lnTo>
                      <a:pt x="1906" y="122"/>
                    </a:lnTo>
                    <a:lnTo>
                      <a:pt x="1929" y="100"/>
                    </a:lnTo>
                    <a:lnTo>
                      <a:pt x="1926" y="120"/>
                    </a:lnTo>
                    <a:lnTo>
                      <a:pt x="1927" y="136"/>
                    </a:lnTo>
                    <a:lnTo>
                      <a:pt x="1926" y="158"/>
                    </a:lnTo>
                    <a:lnTo>
                      <a:pt x="1918" y="175"/>
                    </a:lnTo>
                    <a:lnTo>
                      <a:pt x="1932" y="197"/>
                    </a:lnTo>
                    <a:lnTo>
                      <a:pt x="1938" y="212"/>
                    </a:lnTo>
                    <a:lnTo>
                      <a:pt x="1947" y="209"/>
                    </a:lnTo>
                    <a:lnTo>
                      <a:pt x="1992" y="256"/>
                    </a:lnTo>
                    <a:lnTo>
                      <a:pt x="2002" y="233"/>
                    </a:lnTo>
                    <a:lnTo>
                      <a:pt x="2014" y="216"/>
                    </a:lnTo>
                    <a:lnTo>
                      <a:pt x="1994" y="205"/>
                    </a:lnTo>
                    <a:lnTo>
                      <a:pt x="1999" y="184"/>
                    </a:lnTo>
                    <a:lnTo>
                      <a:pt x="1999" y="172"/>
                    </a:lnTo>
                    <a:lnTo>
                      <a:pt x="1978" y="150"/>
                    </a:lnTo>
                    <a:lnTo>
                      <a:pt x="1960" y="147"/>
                    </a:lnTo>
                    <a:lnTo>
                      <a:pt x="1943" y="123"/>
                    </a:lnTo>
                    <a:lnTo>
                      <a:pt x="1966" y="119"/>
                    </a:lnTo>
                    <a:lnTo>
                      <a:pt x="1977" y="100"/>
                    </a:lnTo>
                    <a:lnTo>
                      <a:pt x="1991" y="106"/>
                    </a:lnTo>
                    <a:lnTo>
                      <a:pt x="2005" y="98"/>
                    </a:lnTo>
                    <a:lnTo>
                      <a:pt x="1990" y="80"/>
                    </a:lnTo>
                    <a:lnTo>
                      <a:pt x="2002" y="69"/>
                    </a:lnTo>
                    <a:lnTo>
                      <a:pt x="2021" y="68"/>
                    </a:lnTo>
                    <a:lnTo>
                      <a:pt x="2000" y="53"/>
                    </a:lnTo>
                    <a:lnTo>
                      <a:pt x="1975" y="51"/>
                    </a:lnTo>
                    <a:lnTo>
                      <a:pt x="1990" y="32"/>
                    </a:lnTo>
                    <a:lnTo>
                      <a:pt x="1989" y="11"/>
                    </a:lnTo>
                    <a:lnTo>
                      <a:pt x="2005" y="27"/>
                    </a:lnTo>
                    <a:lnTo>
                      <a:pt x="2015" y="18"/>
                    </a:lnTo>
                    <a:lnTo>
                      <a:pt x="2024" y="21"/>
                    </a:lnTo>
                    <a:lnTo>
                      <a:pt x="2038" y="36"/>
                    </a:lnTo>
                    <a:lnTo>
                      <a:pt x="2060" y="33"/>
                    </a:lnTo>
                    <a:lnTo>
                      <a:pt x="2042" y="15"/>
                    </a:lnTo>
                    <a:lnTo>
                      <a:pt x="2038" y="0"/>
                    </a:lnTo>
                    <a:lnTo>
                      <a:pt x="2006" y="5"/>
                    </a:lnTo>
                    <a:lnTo>
                      <a:pt x="1994" y="0"/>
                    </a:lnTo>
                    <a:lnTo>
                      <a:pt x="1955" y="11"/>
                    </a:lnTo>
                    <a:lnTo>
                      <a:pt x="1913" y="18"/>
                    </a:lnTo>
                    <a:lnTo>
                      <a:pt x="1886" y="30"/>
                    </a:lnTo>
                    <a:lnTo>
                      <a:pt x="1885" y="47"/>
                    </a:lnTo>
                    <a:lnTo>
                      <a:pt x="1864" y="50"/>
                    </a:lnTo>
                    <a:cubicBezTo>
                      <a:pt x="1858" y="55"/>
                      <a:pt x="1854" y="75"/>
                      <a:pt x="1847" y="77"/>
                    </a:cubicBezTo>
                    <a:cubicBezTo>
                      <a:pt x="1839" y="82"/>
                      <a:pt x="1830" y="65"/>
                      <a:pt x="1820" y="63"/>
                    </a:cubicBezTo>
                    <a:lnTo>
                      <a:pt x="1786" y="66"/>
                    </a:lnTo>
                    <a:lnTo>
                      <a:pt x="1732" y="56"/>
                    </a:lnTo>
                    <a:lnTo>
                      <a:pt x="1709" y="62"/>
                    </a:lnTo>
                    <a:lnTo>
                      <a:pt x="1678" y="56"/>
                    </a:lnTo>
                    <a:lnTo>
                      <a:pt x="1666" y="47"/>
                    </a:lnTo>
                    <a:lnTo>
                      <a:pt x="1643" y="50"/>
                    </a:lnTo>
                    <a:cubicBezTo>
                      <a:pt x="1635" y="52"/>
                      <a:pt x="1626" y="57"/>
                      <a:pt x="1618" y="60"/>
                    </a:cubicBezTo>
                    <a:cubicBezTo>
                      <a:pt x="1610" y="63"/>
                      <a:pt x="1603" y="67"/>
                      <a:pt x="1597" y="71"/>
                    </a:cubicBezTo>
                    <a:cubicBezTo>
                      <a:pt x="1591" y="75"/>
                      <a:pt x="1587" y="84"/>
                      <a:pt x="1583" y="83"/>
                    </a:cubicBezTo>
                    <a:cubicBezTo>
                      <a:pt x="1571" y="90"/>
                      <a:pt x="1576" y="67"/>
                      <a:pt x="1571" y="65"/>
                    </a:cubicBezTo>
                    <a:lnTo>
                      <a:pt x="1553" y="69"/>
                    </a:lnTo>
                    <a:cubicBezTo>
                      <a:pt x="1544" y="66"/>
                      <a:pt x="1531" y="50"/>
                      <a:pt x="1517" y="47"/>
                    </a:cubicBezTo>
                    <a:cubicBezTo>
                      <a:pt x="1503" y="46"/>
                      <a:pt x="1479" y="45"/>
                      <a:pt x="1468" y="48"/>
                    </a:cubicBezTo>
                    <a:cubicBezTo>
                      <a:pt x="1457" y="51"/>
                      <a:pt x="1461" y="63"/>
                      <a:pt x="1451" y="63"/>
                    </a:cubicBezTo>
                    <a:cubicBezTo>
                      <a:pt x="1439" y="66"/>
                      <a:pt x="1419" y="48"/>
                      <a:pt x="1408" y="47"/>
                    </a:cubicBezTo>
                    <a:cubicBezTo>
                      <a:pt x="1397" y="46"/>
                      <a:pt x="1390" y="59"/>
                      <a:pt x="1382" y="59"/>
                    </a:cubicBezTo>
                    <a:cubicBezTo>
                      <a:pt x="1374" y="59"/>
                      <a:pt x="1362" y="52"/>
                      <a:pt x="1357" y="47"/>
                    </a:cubicBezTo>
                    <a:cubicBezTo>
                      <a:pt x="1352" y="42"/>
                      <a:pt x="1356" y="36"/>
                      <a:pt x="1349" y="30"/>
                    </a:cubicBezTo>
                    <a:cubicBezTo>
                      <a:pt x="1333" y="26"/>
                      <a:pt x="1330" y="13"/>
                      <a:pt x="1318" y="11"/>
                    </a:cubicBezTo>
                    <a:cubicBezTo>
                      <a:pt x="1306" y="9"/>
                      <a:pt x="1287" y="20"/>
                      <a:pt x="1277" y="20"/>
                    </a:cubicBezTo>
                    <a:cubicBezTo>
                      <a:pt x="1267" y="20"/>
                      <a:pt x="1268" y="10"/>
                      <a:pt x="1259" y="9"/>
                    </a:cubicBezTo>
                    <a:lnTo>
                      <a:pt x="1222" y="14"/>
                    </a:lnTo>
                    <a:lnTo>
                      <a:pt x="1210" y="32"/>
                    </a:lnTo>
                    <a:cubicBezTo>
                      <a:pt x="1203" y="35"/>
                      <a:pt x="1187" y="28"/>
                      <a:pt x="1178" y="29"/>
                    </a:cubicBezTo>
                    <a:cubicBezTo>
                      <a:pt x="1169" y="30"/>
                      <a:pt x="1164" y="36"/>
                      <a:pt x="1154" y="39"/>
                    </a:cubicBezTo>
                    <a:cubicBezTo>
                      <a:pt x="1144" y="42"/>
                      <a:pt x="1124" y="44"/>
                      <a:pt x="1120" y="48"/>
                    </a:cubicBezTo>
                    <a:cubicBezTo>
                      <a:pt x="1109" y="57"/>
                      <a:pt x="1132" y="61"/>
                      <a:pt x="1132" y="65"/>
                    </a:cubicBezTo>
                    <a:cubicBezTo>
                      <a:pt x="1132" y="69"/>
                      <a:pt x="1126" y="70"/>
                      <a:pt x="1118" y="72"/>
                    </a:cubicBezTo>
                    <a:cubicBezTo>
                      <a:pt x="1110" y="74"/>
                      <a:pt x="1084" y="72"/>
                      <a:pt x="1085" y="77"/>
                    </a:cubicBezTo>
                    <a:cubicBezTo>
                      <a:pt x="1085" y="86"/>
                      <a:pt x="1126" y="103"/>
                      <a:pt x="1127" y="105"/>
                    </a:cubicBezTo>
                    <a:lnTo>
                      <a:pt x="1090" y="90"/>
                    </a:lnTo>
                    <a:lnTo>
                      <a:pt x="1072" y="95"/>
                    </a:lnTo>
                    <a:cubicBezTo>
                      <a:pt x="1063" y="93"/>
                      <a:pt x="1039" y="65"/>
                      <a:pt x="1033" y="80"/>
                    </a:cubicBezTo>
                    <a:cubicBezTo>
                      <a:pt x="1027" y="95"/>
                      <a:pt x="1077" y="132"/>
                      <a:pt x="1084" y="147"/>
                    </a:cubicBezTo>
                    <a:lnTo>
                      <a:pt x="1075" y="171"/>
                    </a:lnTo>
                    <a:lnTo>
                      <a:pt x="1040" y="170"/>
                    </a:lnTo>
                    <a:cubicBezTo>
                      <a:pt x="1040" y="170"/>
                      <a:pt x="1061" y="164"/>
                      <a:pt x="1060" y="155"/>
                    </a:cubicBezTo>
                    <a:cubicBezTo>
                      <a:pt x="1059" y="146"/>
                      <a:pt x="1043" y="127"/>
                      <a:pt x="1031" y="113"/>
                    </a:cubicBezTo>
                    <a:cubicBezTo>
                      <a:pt x="1025" y="101"/>
                      <a:pt x="1030" y="84"/>
                      <a:pt x="1024" y="81"/>
                    </a:cubicBezTo>
                    <a:cubicBezTo>
                      <a:pt x="1018" y="78"/>
                      <a:pt x="997" y="65"/>
                      <a:pt x="989" y="71"/>
                    </a:cubicBezTo>
                    <a:cubicBezTo>
                      <a:pt x="968" y="74"/>
                      <a:pt x="970" y="107"/>
                      <a:pt x="974" y="116"/>
                    </a:cubicBezTo>
                    <a:cubicBezTo>
                      <a:pt x="978" y="125"/>
                      <a:pt x="1009" y="122"/>
                      <a:pt x="1012" y="125"/>
                    </a:cubicBezTo>
                    <a:cubicBezTo>
                      <a:pt x="1028" y="153"/>
                      <a:pt x="1005" y="143"/>
                      <a:pt x="989" y="134"/>
                    </a:cubicBezTo>
                    <a:cubicBezTo>
                      <a:pt x="973" y="125"/>
                      <a:pt x="968" y="128"/>
                      <a:pt x="958" y="128"/>
                    </a:cubicBezTo>
                    <a:cubicBezTo>
                      <a:pt x="948" y="128"/>
                      <a:pt x="931" y="133"/>
                      <a:pt x="926" y="137"/>
                    </a:cubicBezTo>
                    <a:cubicBezTo>
                      <a:pt x="921" y="141"/>
                      <a:pt x="939" y="157"/>
                      <a:pt x="926" y="152"/>
                    </a:cubicBezTo>
                    <a:cubicBezTo>
                      <a:pt x="913" y="147"/>
                      <a:pt x="899" y="149"/>
                      <a:pt x="886" y="147"/>
                    </a:cubicBezTo>
                    <a:cubicBezTo>
                      <a:pt x="873" y="145"/>
                      <a:pt x="863" y="136"/>
                      <a:pt x="847" y="140"/>
                    </a:cubicBezTo>
                    <a:cubicBezTo>
                      <a:pt x="825" y="147"/>
                      <a:pt x="794" y="185"/>
                      <a:pt x="787" y="171"/>
                    </a:cubicBezTo>
                    <a:cubicBezTo>
                      <a:pt x="780" y="157"/>
                      <a:pt x="800" y="155"/>
                      <a:pt x="800" y="150"/>
                    </a:cubicBezTo>
                    <a:cubicBezTo>
                      <a:pt x="800" y="145"/>
                      <a:pt x="796" y="138"/>
                      <a:pt x="790" y="138"/>
                    </a:cubicBezTo>
                    <a:cubicBezTo>
                      <a:pt x="784" y="138"/>
                      <a:pt x="764" y="144"/>
                      <a:pt x="763" y="152"/>
                    </a:cubicBezTo>
                    <a:cubicBezTo>
                      <a:pt x="761" y="163"/>
                      <a:pt x="783" y="181"/>
                      <a:pt x="782" y="186"/>
                    </a:cubicBezTo>
                    <a:cubicBezTo>
                      <a:pt x="781" y="191"/>
                      <a:pt x="765" y="180"/>
                      <a:pt x="758" y="183"/>
                    </a:cubicBezTo>
                    <a:cubicBezTo>
                      <a:pt x="751" y="186"/>
                      <a:pt x="746" y="207"/>
                      <a:pt x="742" y="203"/>
                    </a:cubicBezTo>
                    <a:lnTo>
                      <a:pt x="728" y="189"/>
                    </a:lnTo>
                    <a:lnTo>
                      <a:pt x="746" y="170"/>
                    </a:lnTo>
                    <a:lnTo>
                      <a:pt x="733" y="158"/>
                    </a:lnTo>
                    <a:cubicBezTo>
                      <a:pt x="727" y="155"/>
                      <a:pt x="718" y="150"/>
                      <a:pt x="712" y="149"/>
                    </a:cubicBezTo>
                    <a:cubicBezTo>
                      <a:pt x="706" y="148"/>
                      <a:pt x="701" y="154"/>
                      <a:pt x="698" y="152"/>
                    </a:cubicBezTo>
                    <a:cubicBezTo>
                      <a:pt x="695" y="150"/>
                      <a:pt x="698" y="139"/>
                      <a:pt x="695" y="138"/>
                    </a:cubicBezTo>
                    <a:cubicBezTo>
                      <a:pt x="692" y="137"/>
                      <a:pt x="685" y="146"/>
                      <a:pt x="680" y="146"/>
                    </a:cubicBezTo>
                    <a:cubicBezTo>
                      <a:pt x="675" y="146"/>
                      <a:pt x="677" y="142"/>
                      <a:pt x="667" y="140"/>
                    </a:cubicBezTo>
                    <a:cubicBezTo>
                      <a:pt x="657" y="138"/>
                      <a:pt x="632" y="139"/>
                      <a:pt x="622" y="135"/>
                    </a:cubicBezTo>
                    <a:cubicBezTo>
                      <a:pt x="612" y="131"/>
                      <a:pt x="632" y="117"/>
                      <a:pt x="608" y="113"/>
                    </a:cubicBezTo>
                    <a:cubicBezTo>
                      <a:pt x="584" y="109"/>
                      <a:pt x="590" y="119"/>
                      <a:pt x="583" y="119"/>
                    </a:cubicBezTo>
                    <a:lnTo>
                      <a:pt x="568" y="114"/>
                    </a:lnTo>
                    <a:cubicBezTo>
                      <a:pt x="555" y="116"/>
                      <a:pt x="521" y="125"/>
                      <a:pt x="505" y="131"/>
                    </a:cubicBezTo>
                    <a:cubicBezTo>
                      <a:pt x="482" y="140"/>
                      <a:pt x="485" y="140"/>
                      <a:pt x="472" y="152"/>
                    </a:cubicBezTo>
                    <a:cubicBezTo>
                      <a:pt x="459" y="164"/>
                      <a:pt x="443" y="192"/>
                      <a:pt x="428" y="204"/>
                    </a:cubicBezTo>
                    <a:cubicBezTo>
                      <a:pt x="410" y="223"/>
                      <a:pt x="393" y="217"/>
                      <a:pt x="382" y="224"/>
                    </a:cubicBezTo>
                    <a:lnTo>
                      <a:pt x="364" y="248"/>
                    </a:lnTo>
                    <a:lnTo>
                      <a:pt x="368" y="290"/>
                    </a:lnTo>
                    <a:lnTo>
                      <a:pt x="389" y="306"/>
                    </a:lnTo>
                    <a:lnTo>
                      <a:pt x="436" y="290"/>
                    </a:lnTo>
                    <a:cubicBezTo>
                      <a:pt x="447" y="296"/>
                      <a:pt x="448" y="335"/>
                      <a:pt x="457" y="341"/>
                    </a:cubicBezTo>
                    <a:cubicBezTo>
                      <a:pt x="468" y="348"/>
                      <a:pt x="486" y="330"/>
                      <a:pt x="491" y="324"/>
                    </a:cubicBezTo>
                    <a:lnTo>
                      <a:pt x="496" y="300"/>
                    </a:lnTo>
                    <a:lnTo>
                      <a:pt x="514" y="281"/>
                    </a:lnTo>
                    <a:cubicBezTo>
                      <a:pt x="515" y="270"/>
                      <a:pt x="499" y="245"/>
                      <a:pt x="502" y="234"/>
                    </a:cubicBezTo>
                    <a:cubicBezTo>
                      <a:pt x="505" y="225"/>
                      <a:pt x="526" y="220"/>
                      <a:pt x="535" y="213"/>
                    </a:cubicBezTo>
                    <a:cubicBezTo>
                      <a:pt x="544" y="206"/>
                      <a:pt x="546" y="192"/>
                      <a:pt x="554" y="191"/>
                    </a:cubicBezTo>
                    <a:cubicBezTo>
                      <a:pt x="567" y="190"/>
                      <a:pt x="580" y="200"/>
                      <a:pt x="581" y="204"/>
                    </a:cubicBezTo>
                    <a:cubicBezTo>
                      <a:pt x="581" y="208"/>
                      <a:pt x="560" y="200"/>
                      <a:pt x="557" y="215"/>
                    </a:cubicBezTo>
                    <a:cubicBezTo>
                      <a:pt x="554" y="230"/>
                      <a:pt x="535" y="233"/>
                      <a:pt x="533" y="242"/>
                    </a:cubicBezTo>
                    <a:lnTo>
                      <a:pt x="548" y="267"/>
                    </a:lnTo>
                    <a:lnTo>
                      <a:pt x="571" y="276"/>
                    </a:lnTo>
                    <a:lnTo>
                      <a:pt x="598" y="264"/>
                    </a:lnTo>
                    <a:lnTo>
                      <a:pt x="625" y="261"/>
                    </a:lnTo>
                    <a:cubicBezTo>
                      <a:pt x="632" y="263"/>
                      <a:pt x="645" y="271"/>
                      <a:pt x="638" y="276"/>
                    </a:cubicBezTo>
                    <a:cubicBezTo>
                      <a:pt x="631" y="281"/>
                      <a:pt x="593" y="287"/>
                      <a:pt x="584" y="293"/>
                    </a:cubicBezTo>
                    <a:cubicBezTo>
                      <a:pt x="575" y="299"/>
                      <a:pt x="587" y="309"/>
                      <a:pt x="581" y="311"/>
                    </a:cubicBezTo>
                    <a:cubicBezTo>
                      <a:pt x="567" y="319"/>
                      <a:pt x="556" y="301"/>
                      <a:pt x="550" y="303"/>
                    </a:cubicBezTo>
                    <a:lnTo>
                      <a:pt x="547" y="323"/>
                    </a:lnTo>
                    <a:lnTo>
                      <a:pt x="536" y="350"/>
                    </a:lnTo>
                    <a:lnTo>
                      <a:pt x="512" y="351"/>
                    </a:lnTo>
                    <a:lnTo>
                      <a:pt x="476" y="360"/>
                    </a:lnTo>
                    <a:lnTo>
                      <a:pt x="457" y="351"/>
                    </a:lnTo>
                    <a:lnTo>
                      <a:pt x="443" y="357"/>
                    </a:lnTo>
                    <a:lnTo>
                      <a:pt x="419" y="342"/>
                    </a:lnTo>
                    <a:cubicBezTo>
                      <a:pt x="417" y="335"/>
                      <a:pt x="433" y="329"/>
                      <a:pt x="428" y="317"/>
                    </a:cubicBezTo>
                    <a:cubicBezTo>
                      <a:pt x="423" y="305"/>
                      <a:pt x="396" y="313"/>
                      <a:pt x="392" y="321"/>
                    </a:cubicBezTo>
                    <a:lnTo>
                      <a:pt x="397" y="362"/>
                    </a:lnTo>
                    <a:lnTo>
                      <a:pt x="373" y="362"/>
                    </a:lnTo>
                    <a:cubicBezTo>
                      <a:pt x="365" y="366"/>
                      <a:pt x="355" y="380"/>
                      <a:pt x="347" y="386"/>
                    </a:cubicBezTo>
                    <a:cubicBezTo>
                      <a:pt x="339" y="392"/>
                      <a:pt x="332" y="379"/>
                      <a:pt x="322" y="399"/>
                    </a:cubicBezTo>
                    <a:cubicBezTo>
                      <a:pt x="312" y="419"/>
                      <a:pt x="301" y="411"/>
                      <a:pt x="293" y="414"/>
                    </a:cubicBezTo>
                    <a:cubicBezTo>
                      <a:pt x="285" y="417"/>
                      <a:pt x="280" y="414"/>
                      <a:pt x="275" y="416"/>
                    </a:cubicBezTo>
                    <a:cubicBezTo>
                      <a:pt x="270" y="418"/>
                      <a:pt x="267" y="426"/>
                      <a:pt x="260" y="426"/>
                    </a:cubicBezTo>
                    <a:cubicBezTo>
                      <a:pt x="253" y="426"/>
                      <a:pt x="238" y="417"/>
                      <a:pt x="232" y="419"/>
                    </a:cubicBezTo>
                    <a:cubicBezTo>
                      <a:pt x="226" y="421"/>
                      <a:pt x="221" y="432"/>
                      <a:pt x="226" y="437"/>
                    </a:cubicBezTo>
                    <a:lnTo>
                      <a:pt x="263" y="449"/>
                    </a:lnTo>
                    <a:lnTo>
                      <a:pt x="272" y="474"/>
                    </a:lnTo>
                    <a:lnTo>
                      <a:pt x="262" y="503"/>
                    </a:lnTo>
                    <a:cubicBezTo>
                      <a:pt x="251" y="507"/>
                      <a:pt x="223" y="499"/>
                      <a:pt x="206" y="498"/>
                    </a:cubicBezTo>
                    <a:cubicBezTo>
                      <a:pt x="189" y="497"/>
                      <a:pt x="164" y="492"/>
                      <a:pt x="158" y="498"/>
                    </a:cubicBezTo>
                    <a:cubicBezTo>
                      <a:pt x="152" y="504"/>
                      <a:pt x="167" y="527"/>
                      <a:pt x="167" y="537"/>
                    </a:cubicBezTo>
                    <a:cubicBezTo>
                      <a:pt x="167" y="547"/>
                      <a:pt x="159" y="551"/>
                      <a:pt x="157" y="557"/>
                    </a:cubicBezTo>
                    <a:cubicBezTo>
                      <a:pt x="155" y="563"/>
                      <a:pt x="161" y="569"/>
                      <a:pt x="157" y="576"/>
                    </a:cubicBezTo>
                    <a:cubicBezTo>
                      <a:pt x="153" y="583"/>
                      <a:pt x="127" y="594"/>
                      <a:pt x="130" y="597"/>
                    </a:cubicBezTo>
                    <a:cubicBezTo>
                      <a:pt x="139" y="606"/>
                      <a:pt x="160" y="592"/>
                      <a:pt x="176" y="592"/>
                    </a:cubicBezTo>
                    <a:lnTo>
                      <a:pt x="226" y="598"/>
                    </a:lnTo>
                    <a:lnTo>
                      <a:pt x="260" y="588"/>
                    </a:lnTo>
                    <a:lnTo>
                      <a:pt x="274" y="576"/>
                    </a:lnTo>
                    <a:cubicBezTo>
                      <a:pt x="282" y="573"/>
                      <a:pt x="306" y="573"/>
                      <a:pt x="307" y="569"/>
                    </a:cubicBezTo>
                    <a:cubicBezTo>
                      <a:pt x="321" y="557"/>
                      <a:pt x="283" y="559"/>
                      <a:pt x="283" y="552"/>
                    </a:cubicBezTo>
                    <a:cubicBezTo>
                      <a:pt x="283" y="545"/>
                      <a:pt x="300" y="533"/>
                      <a:pt x="307" y="528"/>
                    </a:cubicBezTo>
                    <a:lnTo>
                      <a:pt x="325" y="522"/>
                    </a:lnTo>
                    <a:lnTo>
                      <a:pt x="320" y="503"/>
                    </a:lnTo>
                    <a:cubicBezTo>
                      <a:pt x="323" y="499"/>
                      <a:pt x="336" y="495"/>
                      <a:pt x="342" y="495"/>
                    </a:cubicBezTo>
                    <a:cubicBezTo>
                      <a:pt x="348" y="495"/>
                      <a:pt x="350" y="506"/>
                      <a:pt x="358" y="505"/>
                    </a:cubicBezTo>
                    <a:cubicBezTo>
                      <a:pt x="366" y="504"/>
                      <a:pt x="384" y="490"/>
                      <a:pt x="393" y="491"/>
                    </a:cubicBezTo>
                    <a:lnTo>
                      <a:pt x="415" y="510"/>
                    </a:lnTo>
                    <a:cubicBezTo>
                      <a:pt x="416" y="517"/>
                      <a:pt x="407" y="520"/>
                      <a:pt x="401" y="530"/>
                    </a:cubicBezTo>
                    <a:lnTo>
                      <a:pt x="381" y="573"/>
                    </a:lnTo>
                    <a:lnTo>
                      <a:pt x="406" y="576"/>
                    </a:lnTo>
                    <a:lnTo>
                      <a:pt x="412" y="561"/>
                    </a:lnTo>
                    <a:lnTo>
                      <a:pt x="404" y="543"/>
                    </a:lnTo>
                    <a:cubicBezTo>
                      <a:pt x="406" y="539"/>
                      <a:pt x="417" y="541"/>
                      <a:pt x="423" y="538"/>
                    </a:cubicBezTo>
                    <a:cubicBezTo>
                      <a:pt x="430" y="537"/>
                      <a:pt x="435" y="526"/>
                      <a:pt x="441" y="527"/>
                    </a:cubicBezTo>
                    <a:cubicBezTo>
                      <a:pt x="447" y="528"/>
                      <a:pt x="453" y="542"/>
                      <a:pt x="460" y="547"/>
                    </a:cubicBezTo>
                    <a:lnTo>
                      <a:pt x="483" y="559"/>
                    </a:lnTo>
                    <a:lnTo>
                      <a:pt x="490" y="573"/>
                    </a:lnTo>
                    <a:lnTo>
                      <a:pt x="493" y="590"/>
                    </a:lnTo>
                    <a:lnTo>
                      <a:pt x="508" y="579"/>
                    </a:lnTo>
                    <a:cubicBezTo>
                      <a:pt x="508" y="579"/>
                      <a:pt x="507" y="566"/>
                      <a:pt x="509" y="564"/>
                    </a:cubicBezTo>
                    <a:cubicBezTo>
                      <a:pt x="513" y="561"/>
                      <a:pt x="512" y="581"/>
                      <a:pt x="521" y="569"/>
                    </a:cubicBezTo>
                    <a:cubicBezTo>
                      <a:pt x="530" y="557"/>
                      <a:pt x="525" y="556"/>
                      <a:pt x="515" y="549"/>
                    </a:cubicBezTo>
                    <a:lnTo>
                      <a:pt x="468" y="523"/>
                    </a:lnTo>
                    <a:lnTo>
                      <a:pt x="441" y="508"/>
                    </a:lnTo>
                    <a:lnTo>
                      <a:pt x="455" y="480"/>
                    </a:lnTo>
                    <a:lnTo>
                      <a:pt x="464" y="498"/>
                    </a:lnTo>
                    <a:lnTo>
                      <a:pt x="487" y="512"/>
                    </a:lnTo>
                    <a:lnTo>
                      <a:pt x="517" y="527"/>
                    </a:lnTo>
                    <a:cubicBezTo>
                      <a:pt x="526" y="535"/>
                      <a:pt x="529" y="546"/>
                      <a:pt x="539" y="559"/>
                    </a:cubicBezTo>
                    <a:cubicBezTo>
                      <a:pt x="549" y="572"/>
                      <a:pt x="570" y="602"/>
                      <a:pt x="579" y="608"/>
                    </a:cubicBezTo>
                    <a:cubicBezTo>
                      <a:pt x="588" y="614"/>
                      <a:pt x="588" y="598"/>
                      <a:pt x="592" y="597"/>
                    </a:cubicBezTo>
                    <a:cubicBezTo>
                      <a:pt x="596" y="594"/>
                      <a:pt x="604" y="602"/>
                      <a:pt x="604" y="599"/>
                    </a:cubicBezTo>
                    <a:cubicBezTo>
                      <a:pt x="604" y="596"/>
                      <a:pt x="596" y="583"/>
                      <a:pt x="593" y="578"/>
                    </a:cubicBezTo>
                    <a:cubicBezTo>
                      <a:pt x="589" y="574"/>
                      <a:pt x="590" y="568"/>
                      <a:pt x="587" y="567"/>
                    </a:cubicBezTo>
                    <a:cubicBezTo>
                      <a:pt x="585" y="563"/>
                      <a:pt x="583" y="558"/>
                      <a:pt x="584" y="555"/>
                    </a:cubicBezTo>
                    <a:cubicBezTo>
                      <a:pt x="585" y="552"/>
                      <a:pt x="589" y="550"/>
                      <a:pt x="592" y="548"/>
                    </a:cubicBezTo>
                    <a:lnTo>
                      <a:pt x="601" y="542"/>
                    </a:lnTo>
                    <a:cubicBezTo>
                      <a:pt x="607" y="541"/>
                      <a:pt x="621" y="541"/>
                      <a:pt x="627" y="541"/>
                    </a:cubicBezTo>
                    <a:cubicBezTo>
                      <a:pt x="633" y="541"/>
                      <a:pt x="636" y="541"/>
                      <a:pt x="640" y="539"/>
                    </a:cubicBezTo>
                    <a:cubicBezTo>
                      <a:pt x="644" y="537"/>
                      <a:pt x="648" y="532"/>
                      <a:pt x="650" y="528"/>
                    </a:cubicBezTo>
                    <a:lnTo>
                      <a:pt x="653" y="513"/>
                    </a:lnTo>
                    <a:lnTo>
                      <a:pt x="639" y="505"/>
                    </a:lnTo>
                    <a:cubicBezTo>
                      <a:pt x="639" y="503"/>
                      <a:pt x="650" y="505"/>
                      <a:pt x="655" y="501"/>
                    </a:cubicBezTo>
                    <a:cubicBezTo>
                      <a:pt x="660" y="497"/>
                      <a:pt x="665" y="488"/>
                      <a:pt x="670" y="483"/>
                    </a:cubicBezTo>
                    <a:cubicBezTo>
                      <a:pt x="675" y="478"/>
                      <a:pt x="681" y="471"/>
                      <a:pt x="686" y="470"/>
                    </a:cubicBezTo>
                    <a:lnTo>
                      <a:pt x="703" y="476"/>
                    </a:lnTo>
                    <a:lnTo>
                      <a:pt x="718" y="494"/>
                    </a:lnTo>
                    <a:cubicBezTo>
                      <a:pt x="723" y="498"/>
                      <a:pt x="727" y="503"/>
                      <a:pt x="731" y="501"/>
                    </a:cubicBezTo>
                    <a:cubicBezTo>
                      <a:pt x="735" y="499"/>
                      <a:pt x="742" y="488"/>
                      <a:pt x="742" y="482"/>
                    </a:cubicBezTo>
                    <a:lnTo>
                      <a:pt x="728" y="466"/>
                    </a:lnTo>
                    <a:cubicBezTo>
                      <a:pt x="730" y="462"/>
                      <a:pt x="746" y="463"/>
                      <a:pt x="755" y="459"/>
                    </a:cubicBezTo>
                    <a:cubicBezTo>
                      <a:pt x="764" y="455"/>
                      <a:pt x="777" y="444"/>
                      <a:pt x="782" y="444"/>
                    </a:cubicBezTo>
                    <a:cubicBezTo>
                      <a:pt x="787" y="444"/>
                      <a:pt x="786" y="452"/>
                      <a:pt x="784" y="458"/>
                    </a:cubicBezTo>
                    <a:cubicBezTo>
                      <a:pt x="782" y="464"/>
                      <a:pt x="765" y="469"/>
                      <a:pt x="772" y="480"/>
                    </a:cubicBezTo>
                    <a:cubicBezTo>
                      <a:pt x="779" y="491"/>
                      <a:pt x="820" y="516"/>
                      <a:pt x="824" y="525"/>
                    </a:cubicBezTo>
                    <a:cubicBezTo>
                      <a:pt x="828" y="534"/>
                      <a:pt x="808" y="535"/>
                      <a:pt x="796" y="537"/>
                    </a:cubicBezTo>
                    <a:cubicBezTo>
                      <a:pt x="784" y="539"/>
                      <a:pt x="763" y="541"/>
                      <a:pt x="751" y="539"/>
                    </a:cubicBezTo>
                    <a:cubicBezTo>
                      <a:pt x="739" y="537"/>
                      <a:pt x="739" y="524"/>
                      <a:pt x="722" y="524"/>
                    </a:cubicBezTo>
                    <a:cubicBezTo>
                      <a:pt x="705" y="524"/>
                      <a:pt x="707" y="533"/>
                      <a:pt x="697" y="537"/>
                    </a:cubicBezTo>
                    <a:lnTo>
                      <a:pt x="667" y="538"/>
                    </a:lnTo>
                    <a:lnTo>
                      <a:pt x="623" y="560"/>
                    </a:lnTo>
                    <a:lnTo>
                      <a:pt x="634" y="576"/>
                    </a:lnTo>
                    <a:lnTo>
                      <a:pt x="639" y="598"/>
                    </a:lnTo>
                    <a:lnTo>
                      <a:pt x="669" y="617"/>
                    </a:lnTo>
                    <a:lnTo>
                      <a:pt x="700" y="602"/>
                    </a:lnTo>
                    <a:lnTo>
                      <a:pt x="718" y="611"/>
                    </a:lnTo>
                    <a:lnTo>
                      <a:pt x="752" y="608"/>
                    </a:lnTo>
                    <a:lnTo>
                      <a:pt x="757" y="644"/>
                    </a:lnTo>
                    <a:lnTo>
                      <a:pt x="697" y="677"/>
                    </a:ln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47" name="组合 18"/>
            <p:cNvGrpSpPr/>
            <p:nvPr/>
          </p:nvGrpSpPr>
          <p:grpSpPr bwMode="auto">
            <a:xfrm>
              <a:off x="3832225" y="1773238"/>
              <a:ext cx="4606925" cy="3221037"/>
              <a:chOff x="0" y="0"/>
              <a:chExt cx="5343131" cy="3734250"/>
            </a:xfrm>
          </p:grpSpPr>
          <p:sp>
            <p:nvSpPr>
              <p:cNvPr id="248" name="椭圆 19"/>
              <p:cNvSpPr>
                <a:spLocks noChangeArrowheads="1"/>
              </p:cNvSpPr>
              <p:nvPr/>
            </p:nvSpPr>
            <p:spPr bwMode="auto">
              <a:xfrm>
                <a:off x="1608881" y="0"/>
                <a:ext cx="3734250" cy="3734250"/>
              </a:xfrm>
              <a:prstGeom prst="ellipse">
                <a:avLst/>
              </a:prstGeom>
              <a:solidFill>
                <a:srgbClr val="FFC000">
                  <a:alpha val="6901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 sz="32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49" name="椭圆 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734250" cy="3734250"/>
              </a:xfrm>
              <a:prstGeom prst="ellipse">
                <a:avLst/>
              </a:prstGeom>
              <a:solidFill>
                <a:srgbClr val="1B2153">
                  <a:alpha val="6901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395E8A"/>
                    </a:solidFill>
                    <a:bevel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 sz="3200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250" name="任意多边形 21"/>
            <p:cNvSpPr>
              <a:spLocks noChangeArrowheads="1"/>
            </p:cNvSpPr>
            <p:nvPr/>
          </p:nvSpPr>
          <p:spPr bwMode="auto">
            <a:xfrm rot="8017354">
              <a:off x="3461544" y="2763044"/>
              <a:ext cx="1095375" cy="1055687"/>
            </a:xfrm>
            <a:custGeom>
              <a:avLst/>
              <a:gdLst>
                <a:gd name="T0" fmla="*/ 4616440 w 821512"/>
                <a:gd name="T1" fmla="*/ 0 h 790885"/>
                <a:gd name="T2" fmla="*/ 4616440 w 821512"/>
                <a:gd name="T3" fmla="*/ 1751713 h 790885"/>
                <a:gd name="T4" fmla="*/ 4215593 w 821512"/>
                <a:gd name="T5" fmla="*/ 1792385 h 790885"/>
                <a:gd name="T6" fmla="*/ 1585732 w 821512"/>
                <a:gd name="T7" fmla="*/ 4439493 h 790885"/>
                <a:gd name="T8" fmla="*/ 1582325 w 821512"/>
                <a:gd name="T9" fmla="*/ 4473467 h 790885"/>
                <a:gd name="T10" fmla="*/ 0 w 821512"/>
                <a:gd name="T11" fmla="*/ 4378858 h 790885"/>
                <a:gd name="T12" fmla="*/ 4616440 w 821512"/>
                <a:gd name="T13" fmla="*/ 0 h 7908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1512"/>
                <a:gd name="T22" fmla="*/ 0 h 790885"/>
                <a:gd name="T23" fmla="*/ 821512 w 821512"/>
                <a:gd name="T24" fmla="*/ 790885 h 79088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1512" h="790885">
                  <a:moveTo>
                    <a:pt x="821512" y="0"/>
                  </a:moveTo>
                  <a:lnTo>
                    <a:pt x="821512" y="309693"/>
                  </a:lnTo>
                  <a:lnTo>
                    <a:pt x="750180" y="316884"/>
                  </a:lnTo>
                  <a:cubicBezTo>
                    <a:pt x="515274" y="364953"/>
                    <a:pt x="330254" y="549972"/>
                    <a:pt x="282186" y="784878"/>
                  </a:cubicBezTo>
                  <a:lnTo>
                    <a:pt x="281580" y="790885"/>
                  </a:lnTo>
                  <a:lnTo>
                    <a:pt x="0" y="774158"/>
                  </a:lnTo>
                  <a:cubicBezTo>
                    <a:pt x="25829" y="339371"/>
                    <a:pt x="385958" y="0"/>
                    <a:pt x="821512" y="0"/>
                  </a:cubicBezTo>
                  <a:close/>
                </a:path>
              </a:pathLst>
            </a:custGeom>
            <a:solidFill>
              <a:srgbClr val="1B2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lIns="121908" tIns="60955" rIns="121908" bIns="60955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1" name="任意多边形 22"/>
            <p:cNvSpPr>
              <a:spLocks noChangeArrowheads="1"/>
            </p:cNvSpPr>
            <p:nvPr/>
          </p:nvSpPr>
          <p:spPr bwMode="auto">
            <a:xfrm rot="13330867">
              <a:off x="2700338" y="3521075"/>
              <a:ext cx="1095375" cy="1055688"/>
            </a:xfrm>
            <a:custGeom>
              <a:avLst/>
              <a:gdLst>
                <a:gd name="T0" fmla="*/ 4616440 w 821512"/>
                <a:gd name="T1" fmla="*/ 0 h 790885"/>
                <a:gd name="T2" fmla="*/ 4616440 w 821512"/>
                <a:gd name="T3" fmla="*/ 1751724 h 790885"/>
                <a:gd name="T4" fmla="*/ 4215593 w 821512"/>
                <a:gd name="T5" fmla="*/ 1792398 h 790885"/>
                <a:gd name="T6" fmla="*/ 1585732 w 821512"/>
                <a:gd name="T7" fmla="*/ 4439517 h 790885"/>
                <a:gd name="T8" fmla="*/ 1582325 w 821512"/>
                <a:gd name="T9" fmla="*/ 4473492 h 790885"/>
                <a:gd name="T10" fmla="*/ 0 w 821512"/>
                <a:gd name="T11" fmla="*/ 4378878 h 790885"/>
                <a:gd name="T12" fmla="*/ 4616440 w 821512"/>
                <a:gd name="T13" fmla="*/ 0 h 7908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1512"/>
                <a:gd name="T22" fmla="*/ 0 h 790885"/>
                <a:gd name="T23" fmla="*/ 821512 w 821512"/>
                <a:gd name="T24" fmla="*/ 790885 h 79088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1512" h="790885">
                  <a:moveTo>
                    <a:pt x="821512" y="0"/>
                  </a:moveTo>
                  <a:lnTo>
                    <a:pt x="821512" y="309693"/>
                  </a:lnTo>
                  <a:lnTo>
                    <a:pt x="750180" y="316884"/>
                  </a:lnTo>
                  <a:cubicBezTo>
                    <a:pt x="515274" y="364953"/>
                    <a:pt x="330254" y="549972"/>
                    <a:pt x="282186" y="784878"/>
                  </a:cubicBezTo>
                  <a:lnTo>
                    <a:pt x="281580" y="790885"/>
                  </a:lnTo>
                  <a:lnTo>
                    <a:pt x="0" y="774158"/>
                  </a:lnTo>
                  <a:cubicBezTo>
                    <a:pt x="25829" y="339371"/>
                    <a:pt x="385958" y="0"/>
                    <a:pt x="821512" y="0"/>
                  </a:cubicBezTo>
                  <a:close/>
                </a:path>
              </a:pathLst>
            </a:custGeom>
            <a:solidFill>
              <a:srgbClr val="FBCE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lIns="121908" tIns="60955" rIns="121908" bIns="60955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2" name="任意多边形 23"/>
            <p:cNvSpPr>
              <a:spLocks noChangeArrowheads="1"/>
            </p:cNvSpPr>
            <p:nvPr/>
          </p:nvSpPr>
          <p:spPr bwMode="auto">
            <a:xfrm rot="2853042">
              <a:off x="2794000" y="2005013"/>
              <a:ext cx="1095375" cy="1054100"/>
            </a:xfrm>
            <a:custGeom>
              <a:avLst/>
              <a:gdLst>
                <a:gd name="T0" fmla="*/ 4616440 w 821512"/>
                <a:gd name="T1" fmla="*/ 0 h 790885"/>
                <a:gd name="T2" fmla="*/ 4616440 w 821512"/>
                <a:gd name="T3" fmla="*/ 1735970 h 790885"/>
                <a:gd name="T4" fmla="*/ 4215593 w 821512"/>
                <a:gd name="T5" fmla="*/ 1776275 h 790885"/>
                <a:gd name="T6" fmla="*/ 1585732 w 821512"/>
                <a:gd name="T7" fmla="*/ 4399597 h 790885"/>
                <a:gd name="T8" fmla="*/ 1582325 w 821512"/>
                <a:gd name="T9" fmla="*/ 4433271 h 790885"/>
                <a:gd name="T10" fmla="*/ 0 w 821512"/>
                <a:gd name="T11" fmla="*/ 4339506 h 790885"/>
                <a:gd name="T12" fmla="*/ 4616440 w 821512"/>
                <a:gd name="T13" fmla="*/ 0 h 7908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1512"/>
                <a:gd name="T22" fmla="*/ 0 h 790885"/>
                <a:gd name="T23" fmla="*/ 821512 w 821512"/>
                <a:gd name="T24" fmla="*/ 790885 h 79088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1512" h="790885">
                  <a:moveTo>
                    <a:pt x="821512" y="0"/>
                  </a:moveTo>
                  <a:lnTo>
                    <a:pt x="821512" y="309693"/>
                  </a:lnTo>
                  <a:lnTo>
                    <a:pt x="750180" y="316884"/>
                  </a:lnTo>
                  <a:cubicBezTo>
                    <a:pt x="515274" y="364953"/>
                    <a:pt x="330254" y="549972"/>
                    <a:pt x="282186" y="784878"/>
                  </a:cubicBezTo>
                  <a:lnTo>
                    <a:pt x="281580" y="790885"/>
                  </a:lnTo>
                  <a:lnTo>
                    <a:pt x="0" y="774158"/>
                  </a:lnTo>
                  <a:cubicBezTo>
                    <a:pt x="25829" y="339371"/>
                    <a:pt x="385958" y="0"/>
                    <a:pt x="821512" y="0"/>
                  </a:cubicBezTo>
                  <a:close/>
                </a:path>
              </a:pathLst>
            </a:custGeom>
            <a:solidFill>
              <a:srgbClr val="FBCE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lIns="121908" tIns="60955" rIns="121908" bIns="60955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3" name="任意多边形 24"/>
            <p:cNvSpPr>
              <a:spLocks noChangeArrowheads="1"/>
            </p:cNvSpPr>
            <p:nvPr/>
          </p:nvSpPr>
          <p:spPr bwMode="auto">
            <a:xfrm rot="18918821">
              <a:off x="7693025" y="2652713"/>
              <a:ext cx="1095375" cy="1054100"/>
            </a:xfrm>
            <a:custGeom>
              <a:avLst/>
              <a:gdLst>
                <a:gd name="T0" fmla="*/ 4616440 w 821512"/>
                <a:gd name="T1" fmla="*/ 0 h 790885"/>
                <a:gd name="T2" fmla="*/ 4616440 w 821512"/>
                <a:gd name="T3" fmla="*/ 1735970 h 790885"/>
                <a:gd name="T4" fmla="*/ 4215593 w 821512"/>
                <a:gd name="T5" fmla="*/ 1776275 h 790885"/>
                <a:gd name="T6" fmla="*/ 1585732 w 821512"/>
                <a:gd name="T7" fmla="*/ 4399597 h 790885"/>
                <a:gd name="T8" fmla="*/ 1582325 w 821512"/>
                <a:gd name="T9" fmla="*/ 4433271 h 790885"/>
                <a:gd name="T10" fmla="*/ 0 w 821512"/>
                <a:gd name="T11" fmla="*/ 4339506 h 790885"/>
                <a:gd name="T12" fmla="*/ 4616440 w 821512"/>
                <a:gd name="T13" fmla="*/ 0 h 7908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1512"/>
                <a:gd name="T22" fmla="*/ 0 h 790885"/>
                <a:gd name="T23" fmla="*/ 821512 w 821512"/>
                <a:gd name="T24" fmla="*/ 790885 h 79088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1512" h="790885">
                  <a:moveTo>
                    <a:pt x="821512" y="0"/>
                  </a:moveTo>
                  <a:lnTo>
                    <a:pt x="821512" y="309693"/>
                  </a:lnTo>
                  <a:lnTo>
                    <a:pt x="750180" y="316884"/>
                  </a:lnTo>
                  <a:cubicBezTo>
                    <a:pt x="515274" y="364953"/>
                    <a:pt x="330254" y="549972"/>
                    <a:pt x="282186" y="784878"/>
                  </a:cubicBezTo>
                  <a:lnTo>
                    <a:pt x="281580" y="790885"/>
                  </a:lnTo>
                  <a:lnTo>
                    <a:pt x="0" y="774158"/>
                  </a:lnTo>
                  <a:cubicBezTo>
                    <a:pt x="25829" y="339371"/>
                    <a:pt x="385958" y="0"/>
                    <a:pt x="821512" y="0"/>
                  </a:cubicBezTo>
                  <a:close/>
                </a:path>
              </a:pathLst>
            </a:custGeom>
            <a:solidFill>
              <a:srgbClr val="FBCF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lIns="121908" tIns="60955" rIns="121908" bIns="60955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4" name="任意多边形 25"/>
            <p:cNvSpPr>
              <a:spLocks noChangeArrowheads="1"/>
            </p:cNvSpPr>
            <p:nvPr/>
          </p:nvSpPr>
          <p:spPr bwMode="auto">
            <a:xfrm rot="13330867">
              <a:off x="8397875" y="3430588"/>
              <a:ext cx="1095375" cy="1055687"/>
            </a:xfrm>
            <a:custGeom>
              <a:avLst/>
              <a:gdLst>
                <a:gd name="T0" fmla="*/ 4616440 w 821512"/>
                <a:gd name="T1" fmla="*/ 0 h 790885"/>
                <a:gd name="T2" fmla="*/ 4616440 w 821512"/>
                <a:gd name="T3" fmla="*/ 1751713 h 790885"/>
                <a:gd name="T4" fmla="*/ 4215593 w 821512"/>
                <a:gd name="T5" fmla="*/ 1792385 h 790885"/>
                <a:gd name="T6" fmla="*/ 1585732 w 821512"/>
                <a:gd name="T7" fmla="*/ 4439493 h 790885"/>
                <a:gd name="T8" fmla="*/ 1582325 w 821512"/>
                <a:gd name="T9" fmla="*/ 4473467 h 790885"/>
                <a:gd name="T10" fmla="*/ 0 w 821512"/>
                <a:gd name="T11" fmla="*/ 4378858 h 790885"/>
                <a:gd name="T12" fmla="*/ 4616440 w 821512"/>
                <a:gd name="T13" fmla="*/ 0 h 7908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1512"/>
                <a:gd name="T22" fmla="*/ 0 h 790885"/>
                <a:gd name="T23" fmla="*/ 821512 w 821512"/>
                <a:gd name="T24" fmla="*/ 790885 h 79088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1512" h="790885">
                  <a:moveTo>
                    <a:pt x="821512" y="0"/>
                  </a:moveTo>
                  <a:lnTo>
                    <a:pt x="821512" y="309693"/>
                  </a:lnTo>
                  <a:lnTo>
                    <a:pt x="750180" y="316884"/>
                  </a:lnTo>
                  <a:cubicBezTo>
                    <a:pt x="515274" y="364953"/>
                    <a:pt x="330254" y="549972"/>
                    <a:pt x="282186" y="784878"/>
                  </a:cubicBezTo>
                  <a:lnTo>
                    <a:pt x="281580" y="790885"/>
                  </a:lnTo>
                  <a:lnTo>
                    <a:pt x="0" y="774158"/>
                  </a:lnTo>
                  <a:cubicBezTo>
                    <a:pt x="25829" y="339371"/>
                    <a:pt x="385958" y="0"/>
                    <a:pt x="821512" y="0"/>
                  </a:cubicBezTo>
                  <a:close/>
                </a:path>
              </a:pathLst>
            </a:custGeom>
            <a:solidFill>
              <a:srgbClr val="1B2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lIns="121908" tIns="60955" rIns="121908" bIns="60955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5" name="任意多边形 26"/>
            <p:cNvSpPr>
              <a:spLocks noChangeArrowheads="1"/>
            </p:cNvSpPr>
            <p:nvPr/>
          </p:nvSpPr>
          <p:spPr bwMode="auto">
            <a:xfrm rot="2853042">
              <a:off x="8428037" y="2005013"/>
              <a:ext cx="1095375" cy="1054100"/>
            </a:xfrm>
            <a:custGeom>
              <a:avLst/>
              <a:gdLst>
                <a:gd name="T0" fmla="*/ 4616440 w 821512"/>
                <a:gd name="T1" fmla="*/ 0 h 790885"/>
                <a:gd name="T2" fmla="*/ 4616440 w 821512"/>
                <a:gd name="T3" fmla="*/ 1735970 h 790885"/>
                <a:gd name="T4" fmla="*/ 4215593 w 821512"/>
                <a:gd name="T5" fmla="*/ 1776275 h 790885"/>
                <a:gd name="T6" fmla="*/ 1585732 w 821512"/>
                <a:gd name="T7" fmla="*/ 4399597 h 790885"/>
                <a:gd name="T8" fmla="*/ 1582325 w 821512"/>
                <a:gd name="T9" fmla="*/ 4433271 h 790885"/>
                <a:gd name="T10" fmla="*/ 0 w 821512"/>
                <a:gd name="T11" fmla="*/ 4339506 h 790885"/>
                <a:gd name="T12" fmla="*/ 4616440 w 821512"/>
                <a:gd name="T13" fmla="*/ 0 h 7908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1512"/>
                <a:gd name="T22" fmla="*/ 0 h 790885"/>
                <a:gd name="T23" fmla="*/ 821512 w 821512"/>
                <a:gd name="T24" fmla="*/ 790885 h 79088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1512" h="790885">
                  <a:moveTo>
                    <a:pt x="821512" y="0"/>
                  </a:moveTo>
                  <a:lnTo>
                    <a:pt x="821512" y="309693"/>
                  </a:lnTo>
                  <a:lnTo>
                    <a:pt x="750180" y="316884"/>
                  </a:lnTo>
                  <a:cubicBezTo>
                    <a:pt x="515274" y="364953"/>
                    <a:pt x="330254" y="549972"/>
                    <a:pt x="282186" y="784878"/>
                  </a:cubicBezTo>
                  <a:lnTo>
                    <a:pt x="281580" y="790885"/>
                  </a:lnTo>
                  <a:lnTo>
                    <a:pt x="0" y="774158"/>
                  </a:lnTo>
                  <a:cubicBezTo>
                    <a:pt x="25829" y="339371"/>
                    <a:pt x="385958" y="0"/>
                    <a:pt x="821512" y="0"/>
                  </a:cubicBezTo>
                  <a:close/>
                </a:path>
              </a:pathLst>
            </a:custGeom>
            <a:solidFill>
              <a:srgbClr val="1B2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lIns="121908" tIns="60955" rIns="121908" bIns="60955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56" name="组合 354"/>
            <p:cNvGrpSpPr/>
            <p:nvPr/>
          </p:nvGrpSpPr>
          <p:grpSpPr bwMode="auto">
            <a:xfrm>
              <a:off x="1003300" y="3957638"/>
              <a:ext cx="2349500" cy="1042987"/>
              <a:chOff x="0" y="0"/>
              <a:chExt cx="1761619" cy="700382"/>
            </a:xfrm>
          </p:grpSpPr>
          <p:sp>
            <p:nvSpPr>
              <p:cNvPr id="257" name="文本框 355"/>
              <p:cNvSpPr>
                <a:spLocks noChangeArrowheads="1"/>
              </p:cNvSpPr>
              <p:nvPr/>
            </p:nvSpPr>
            <p:spPr bwMode="auto">
              <a:xfrm>
                <a:off x="110701" y="323452"/>
                <a:ext cx="1650918" cy="3769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3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 </a:t>
                </a:r>
                <a:endParaRPr lang="zh-CN" altLang="en-US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3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</a:t>
                </a:r>
                <a:endParaRPr lang="zh-CN" altLang="en-US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8" name="文本框 35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50918" cy="2847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800" b="1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TEXT HERE</a:t>
                </a:r>
                <a:endParaRPr lang="zh-CN" altLang="en-US" sz="18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59" name="组合 354"/>
            <p:cNvGrpSpPr/>
            <p:nvPr/>
          </p:nvGrpSpPr>
          <p:grpSpPr bwMode="auto">
            <a:xfrm>
              <a:off x="9705975" y="3957638"/>
              <a:ext cx="2349500" cy="1042987"/>
              <a:chOff x="0" y="0"/>
              <a:chExt cx="1761619" cy="700382"/>
            </a:xfrm>
          </p:grpSpPr>
          <p:sp>
            <p:nvSpPr>
              <p:cNvPr id="260" name="文本框 355"/>
              <p:cNvSpPr>
                <a:spLocks noChangeArrowheads="1"/>
              </p:cNvSpPr>
              <p:nvPr/>
            </p:nvSpPr>
            <p:spPr bwMode="auto">
              <a:xfrm>
                <a:off x="110701" y="323452"/>
                <a:ext cx="1650918" cy="3769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3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 </a:t>
                </a:r>
                <a:endParaRPr lang="zh-CN" altLang="en-US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3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</a:t>
                </a:r>
                <a:endParaRPr lang="zh-CN" altLang="en-US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61" name="文本框 35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50918" cy="2847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800" b="1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TEXT HERE</a:t>
                </a:r>
                <a:endParaRPr lang="zh-CN" altLang="en-US" sz="18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62" name="Rectangle 42"/>
            <p:cNvSpPr>
              <a:spLocks noChangeArrowheads="1"/>
            </p:cNvSpPr>
            <p:nvPr/>
          </p:nvSpPr>
          <p:spPr bwMode="auto">
            <a:xfrm>
              <a:off x="1038225" y="5486400"/>
              <a:ext cx="10261600" cy="974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tIns="0" bIns="0"/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sym typeface="Arial" panose="020B0604020202020204" pitchFamily="34" charset="0"/>
                </a:rPr>
                <a:t>This is a sample text. Insert your desired text here. Again, this is a dummy text, enter your own text here. This is a sample text. Insert your desired text here.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方正兰亭黑_GBK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8" name="组合 277"/>
          <p:cNvGrpSpPr/>
          <p:nvPr/>
        </p:nvGrpSpPr>
        <p:grpSpPr>
          <a:xfrm>
            <a:off x="35496" y="1700808"/>
            <a:ext cx="9126153" cy="4392488"/>
            <a:chOff x="1008063" y="1412875"/>
            <a:chExt cx="10488612" cy="5048250"/>
          </a:xfrm>
        </p:grpSpPr>
        <p:grpSp>
          <p:nvGrpSpPr>
            <p:cNvPr id="146" name="Group 3"/>
            <p:cNvGrpSpPr/>
            <p:nvPr/>
          </p:nvGrpSpPr>
          <p:grpSpPr bwMode="auto">
            <a:xfrm>
              <a:off x="1008063" y="1412875"/>
              <a:ext cx="10488612" cy="4195763"/>
              <a:chOff x="0" y="0"/>
              <a:chExt cx="4955" cy="1982"/>
            </a:xfrm>
          </p:grpSpPr>
          <p:sp>
            <p:nvSpPr>
              <p:cNvPr id="147" name="Freeform 4"/>
              <p:cNvSpPr>
                <a:spLocks noChangeArrowheads="1"/>
              </p:cNvSpPr>
              <p:nvPr/>
            </p:nvSpPr>
            <p:spPr bwMode="auto">
              <a:xfrm>
                <a:off x="91" y="88"/>
                <a:ext cx="1457" cy="1812"/>
              </a:xfrm>
              <a:custGeom>
                <a:avLst/>
                <a:gdLst>
                  <a:gd name="T0" fmla="*/ 47 w 1692"/>
                  <a:gd name="T1" fmla="*/ 30 h 2586"/>
                  <a:gd name="T2" fmla="*/ 131 w 1692"/>
                  <a:gd name="T3" fmla="*/ 25 h 2586"/>
                  <a:gd name="T4" fmla="*/ 177 w 1692"/>
                  <a:gd name="T5" fmla="*/ 29 h 2586"/>
                  <a:gd name="T6" fmla="*/ 169 w 1692"/>
                  <a:gd name="T7" fmla="*/ 53 h 2586"/>
                  <a:gd name="T8" fmla="*/ 111 w 1692"/>
                  <a:gd name="T9" fmla="*/ 69 h 2586"/>
                  <a:gd name="T10" fmla="*/ 90 w 1692"/>
                  <a:gd name="T11" fmla="*/ 85 h 2586"/>
                  <a:gd name="T12" fmla="*/ 116 w 1692"/>
                  <a:gd name="T13" fmla="*/ 114 h 2586"/>
                  <a:gd name="T14" fmla="*/ 129 w 1692"/>
                  <a:gd name="T15" fmla="*/ 114 h 2586"/>
                  <a:gd name="T16" fmla="*/ 133 w 1692"/>
                  <a:gd name="T17" fmla="*/ 107 h 2586"/>
                  <a:gd name="T18" fmla="*/ 195 w 1692"/>
                  <a:gd name="T19" fmla="*/ 137 h 2586"/>
                  <a:gd name="T20" fmla="*/ 264 w 1692"/>
                  <a:gd name="T21" fmla="*/ 142 h 2586"/>
                  <a:gd name="T22" fmla="*/ 324 w 1692"/>
                  <a:gd name="T23" fmla="*/ 160 h 2586"/>
                  <a:gd name="T24" fmla="*/ 348 w 1692"/>
                  <a:gd name="T25" fmla="*/ 168 h 2586"/>
                  <a:gd name="T26" fmla="*/ 314 w 1692"/>
                  <a:gd name="T27" fmla="*/ 191 h 2586"/>
                  <a:gd name="T28" fmla="*/ 374 w 1692"/>
                  <a:gd name="T29" fmla="*/ 211 h 2586"/>
                  <a:gd name="T30" fmla="*/ 421 w 1692"/>
                  <a:gd name="T31" fmla="*/ 240 h 2586"/>
                  <a:gd name="T32" fmla="*/ 446 w 1692"/>
                  <a:gd name="T33" fmla="*/ 273 h 2586"/>
                  <a:gd name="T34" fmla="*/ 487 w 1692"/>
                  <a:gd name="T35" fmla="*/ 301 h 2586"/>
                  <a:gd name="T36" fmla="*/ 522 w 1692"/>
                  <a:gd name="T37" fmla="*/ 298 h 2586"/>
                  <a:gd name="T38" fmla="*/ 507 w 1692"/>
                  <a:gd name="T39" fmla="*/ 283 h 2586"/>
                  <a:gd name="T40" fmla="*/ 525 w 1692"/>
                  <a:gd name="T41" fmla="*/ 273 h 2586"/>
                  <a:gd name="T42" fmla="*/ 558 w 1692"/>
                  <a:gd name="T43" fmla="*/ 263 h 2586"/>
                  <a:gd name="T44" fmla="*/ 591 w 1692"/>
                  <a:gd name="T45" fmla="*/ 246 h 2586"/>
                  <a:gd name="T46" fmla="*/ 639 w 1692"/>
                  <a:gd name="T47" fmla="*/ 231 h 2586"/>
                  <a:gd name="T48" fmla="*/ 661 w 1692"/>
                  <a:gd name="T49" fmla="*/ 206 h 2586"/>
                  <a:gd name="T50" fmla="*/ 633 w 1692"/>
                  <a:gd name="T51" fmla="*/ 182 h 2586"/>
                  <a:gd name="T52" fmla="*/ 561 w 1692"/>
                  <a:gd name="T53" fmla="*/ 167 h 2586"/>
                  <a:gd name="T54" fmla="*/ 450 w 1692"/>
                  <a:gd name="T55" fmla="*/ 152 h 2586"/>
                  <a:gd name="T56" fmla="*/ 398 w 1692"/>
                  <a:gd name="T57" fmla="*/ 149 h 2586"/>
                  <a:gd name="T58" fmla="*/ 369 w 1692"/>
                  <a:gd name="T59" fmla="*/ 150 h 2586"/>
                  <a:gd name="T60" fmla="*/ 324 w 1692"/>
                  <a:gd name="T61" fmla="*/ 155 h 2586"/>
                  <a:gd name="T62" fmla="*/ 309 w 1692"/>
                  <a:gd name="T63" fmla="*/ 139 h 2586"/>
                  <a:gd name="T64" fmla="*/ 301 w 1692"/>
                  <a:gd name="T65" fmla="*/ 125 h 2586"/>
                  <a:gd name="T66" fmla="*/ 257 w 1692"/>
                  <a:gd name="T67" fmla="*/ 130 h 2586"/>
                  <a:gd name="T68" fmla="*/ 233 w 1692"/>
                  <a:gd name="T69" fmla="*/ 112 h 2586"/>
                  <a:gd name="T70" fmla="*/ 301 w 1692"/>
                  <a:gd name="T71" fmla="*/ 108 h 2586"/>
                  <a:gd name="T72" fmla="*/ 343 w 1692"/>
                  <a:gd name="T73" fmla="*/ 107 h 2586"/>
                  <a:gd name="T74" fmla="*/ 366 w 1692"/>
                  <a:gd name="T75" fmla="*/ 107 h 2586"/>
                  <a:gd name="T76" fmla="*/ 431 w 1692"/>
                  <a:gd name="T77" fmla="*/ 89 h 2586"/>
                  <a:gd name="T78" fmla="*/ 483 w 1692"/>
                  <a:gd name="T79" fmla="*/ 80 h 2586"/>
                  <a:gd name="T80" fmla="*/ 521 w 1692"/>
                  <a:gd name="T81" fmla="*/ 75 h 2586"/>
                  <a:gd name="T82" fmla="*/ 547 w 1692"/>
                  <a:gd name="T83" fmla="*/ 64 h 2586"/>
                  <a:gd name="T84" fmla="*/ 525 w 1692"/>
                  <a:gd name="T85" fmla="*/ 61 h 2586"/>
                  <a:gd name="T86" fmla="*/ 623 w 1692"/>
                  <a:gd name="T87" fmla="*/ 54 h 2586"/>
                  <a:gd name="T88" fmla="*/ 574 w 1692"/>
                  <a:gd name="T89" fmla="*/ 41 h 2586"/>
                  <a:gd name="T90" fmla="*/ 542 w 1692"/>
                  <a:gd name="T91" fmla="*/ 32 h 2586"/>
                  <a:gd name="T92" fmla="*/ 499 w 1692"/>
                  <a:gd name="T93" fmla="*/ 43 h 2586"/>
                  <a:gd name="T94" fmla="*/ 453 w 1692"/>
                  <a:gd name="T95" fmla="*/ 53 h 2586"/>
                  <a:gd name="T96" fmla="*/ 417 w 1692"/>
                  <a:gd name="T97" fmla="*/ 36 h 2586"/>
                  <a:gd name="T98" fmla="*/ 494 w 1692"/>
                  <a:gd name="T99" fmla="*/ 29 h 2586"/>
                  <a:gd name="T100" fmla="*/ 517 w 1692"/>
                  <a:gd name="T101" fmla="*/ 24 h 2586"/>
                  <a:gd name="T102" fmla="*/ 542 w 1692"/>
                  <a:gd name="T103" fmla="*/ 20 h 2586"/>
                  <a:gd name="T104" fmla="*/ 524 w 1692"/>
                  <a:gd name="T105" fmla="*/ 18 h 2586"/>
                  <a:gd name="T106" fmla="*/ 515 w 1692"/>
                  <a:gd name="T107" fmla="*/ 14 h 2586"/>
                  <a:gd name="T108" fmla="*/ 489 w 1692"/>
                  <a:gd name="T109" fmla="*/ 13 h 2586"/>
                  <a:gd name="T110" fmla="*/ 451 w 1692"/>
                  <a:gd name="T111" fmla="*/ 16 h 2586"/>
                  <a:gd name="T112" fmla="*/ 388 w 1692"/>
                  <a:gd name="T113" fmla="*/ 14 h 2586"/>
                  <a:gd name="T114" fmla="*/ 224 w 1692"/>
                  <a:gd name="T115" fmla="*/ 0 h 2586"/>
                  <a:gd name="T116" fmla="*/ 140 w 1692"/>
                  <a:gd name="T117" fmla="*/ 4 h 2586"/>
                  <a:gd name="T118" fmla="*/ 118 w 1692"/>
                  <a:gd name="T119" fmla="*/ 13 h 2586"/>
                  <a:gd name="T120" fmla="*/ 53 w 1692"/>
                  <a:gd name="T121" fmla="*/ 20 h 2586"/>
                  <a:gd name="T122" fmla="*/ 53 w 1692"/>
                  <a:gd name="T123" fmla="*/ 25 h 2586"/>
                  <a:gd name="T124" fmla="*/ 2 w 1692"/>
                  <a:gd name="T125" fmla="*/ 30 h 258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92"/>
                  <a:gd name="T190" fmla="*/ 0 h 2586"/>
                  <a:gd name="T191" fmla="*/ 1692 w 1692"/>
                  <a:gd name="T192" fmla="*/ 2586 h 258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92" h="2586">
                    <a:moveTo>
                      <a:pt x="2" y="252"/>
                    </a:moveTo>
                    <a:lnTo>
                      <a:pt x="68" y="264"/>
                    </a:lnTo>
                    <a:lnTo>
                      <a:pt x="116" y="258"/>
                    </a:lnTo>
                    <a:lnTo>
                      <a:pt x="188" y="216"/>
                    </a:lnTo>
                    <a:lnTo>
                      <a:pt x="236" y="210"/>
                    </a:lnTo>
                    <a:lnTo>
                      <a:pt x="320" y="210"/>
                    </a:lnTo>
                    <a:lnTo>
                      <a:pt x="368" y="216"/>
                    </a:lnTo>
                    <a:lnTo>
                      <a:pt x="398" y="246"/>
                    </a:lnTo>
                    <a:lnTo>
                      <a:pt x="434" y="240"/>
                    </a:lnTo>
                    <a:lnTo>
                      <a:pt x="422" y="294"/>
                    </a:lnTo>
                    <a:lnTo>
                      <a:pt x="404" y="354"/>
                    </a:lnTo>
                    <a:lnTo>
                      <a:pt x="416" y="444"/>
                    </a:lnTo>
                    <a:lnTo>
                      <a:pt x="408" y="480"/>
                    </a:lnTo>
                    <a:lnTo>
                      <a:pt x="380" y="474"/>
                    </a:lnTo>
                    <a:lnTo>
                      <a:pt x="272" y="582"/>
                    </a:lnTo>
                    <a:lnTo>
                      <a:pt x="236" y="628"/>
                    </a:lnTo>
                    <a:lnTo>
                      <a:pt x="242" y="672"/>
                    </a:lnTo>
                    <a:lnTo>
                      <a:pt x="218" y="714"/>
                    </a:lnTo>
                    <a:lnTo>
                      <a:pt x="268" y="774"/>
                    </a:lnTo>
                    <a:lnTo>
                      <a:pt x="262" y="844"/>
                    </a:lnTo>
                    <a:lnTo>
                      <a:pt x="284" y="964"/>
                    </a:lnTo>
                    <a:lnTo>
                      <a:pt x="320" y="1010"/>
                    </a:lnTo>
                    <a:lnTo>
                      <a:pt x="324" y="970"/>
                    </a:lnTo>
                    <a:lnTo>
                      <a:pt x="316" y="960"/>
                    </a:lnTo>
                    <a:lnTo>
                      <a:pt x="302" y="834"/>
                    </a:lnTo>
                    <a:lnTo>
                      <a:pt x="326" y="830"/>
                    </a:lnTo>
                    <a:lnTo>
                      <a:pt x="328" y="906"/>
                    </a:lnTo>
                    <a:lnTo>
                      <a:pt x="380" y="996"/>
                    </a:lnTo>
                    <a:lnTo>
                      <a:pt x="368" y="1074"/>
                    </a:lnTo>
                    <a:lnTo>
                      <a:pt x="478" y="1154"/>
                    </a:lnTo>
                    <a:lnTo>
                      <a:pt x="564" y="1164"/>
                    </a:lnTo>
                    <a:lnTo>
                      <a:pt x="612" y="1208"/>
                    </a:lnTo>
                    <a:lnTo>
                      <a:pt x="650" y="1200"/>
                    </a:lnTo>
                    <a:lnTo>
                      <a:pt x="680" y="1224"/>
                    </a:lnTo>
                    <a:lnTo>
                      <a:pt x="698" y="1272"/>
                    </a:lnTo>
                    <a:lnTo>
                      <a:pt x="794" y="1350"/>
                    </a:lnTo>
                    <a:lnTo>
                      <a:pt x="842" y="1308"/>
                    </a:lnTo>
                    <a:lnTo>
                      <a:pt x="848" y="1350"/>
                    </a:lnTo>
                    <a:lnTo>
                      <a:pt x="854" y="1422"/>
                    </a:lnTo>
                    <a:lnTo>
                      <a:pt x="786" y="1490"/>
                    </a:lnTo>
                    <a:lnTo>
                      <a:pt x="788" y="1542"/>
                    </a:lnTo>
                    <a:lnTo>
                      <a:pt x="770" y="1608"/>
                    </a:lnTo>
                    <a:lnTo>
                      <a:pt x="802" y="1634"/>
                    </a:lnTo>
                    <a:lnTo>
                      <a:pt x="848" y="1668"/>
                    </a:lnTo>
                    <a:lnTo>
                      <a:pt x="916" y="1782"/>
                    </a:lnTo>
                    <a:lnTo>
                      <a:pt x="956" y="1800"/>
                    </a:lnTo>
                    <a:lnTo>
                      <a:pt x="1010" y="1848"/>
                    </a:lnTo>
                    <a:lnTo>
                      <a:pt x="1034" y="2022"/>
                    </a:lnTo>
                    <a:lnTo>
                      <a:pt x="1058" y="2178"/>
                    </a:lnTo>
                    <a:lnTo>
                      <a:pt x="1046" y="2244"/>
                    </a:lnTo>
                    <a:lnTo>
                      <a:pt x="1094" y="2310"/>
                    </a:lnTo>
                    <a:lnTo>
                      <a:pt x="1118" y="2364"/>
                    </a:lnTo>
                    <a:lnTo>
                      <a:pt x="1138" y="2458"/>
                    </a:lnTo>
                    <a:lnTo>
                      <a:pt x="1194" y="2540"/>
                    </a:lnTo>
                    <a:lnTo>
                      <a:pt x="1286" y="2586"/>
                    </a:lnTo>
                    <a:lnTo>
                      <a:pt x="1382" y="2574"/>
                    </a:lnTo>
                    <a:lnTo>
                      <a:pt x="1280" y="2520"/>
                    </a:lnTo>
                    <a:lnTo>
                      <a:pt x="1266" y="2472"/>
                    </a:lnTo>
                    <a:lnTo>
                      <a:pt x="1288" y="2428"/>
                    </a:lnTo>
                    <a:lnTo>
                      <a:pt x="1244" y="2394"/>
                    </a:lnTo>
                    <a:lnTo>
                      <a:pt x="1284" y="2334"/>
                    </a:lnTo>
                    <a:lnTo>
                      <a:pt x="1244" y="2300"/>
                    </a:lnTo>
                    <a:lnTo>
                      <a:pt x="1288" y="2306"/>
                    </a:lnTo>
                    <a:lnTo>
                      <a:pt x="1286" y="2244"/>
                    </a:lnTo>
                    <a:lnTo>
                      <a:pt x="1330" y="2268"/>
                    </a:lnTo>
                    <a:lnTo>
                      <a:pt x="1368" y="2228"/>
                    </a:lnTo>
                    <a:lnTo>
                      <a:pt x="1334" y="2160"/>
                    </a:lnTo>
                    <a:lnTo>
                      <a:pt x="1382" y="2184"/>
                    </a:lnTo>
                    <a:lnTo>
                      <a:pt x="1448" y="2076"/>
                    </a:lnTo>
                    <a:lnTo>
                      <a:pt x="1468" y="2052"/>
                    </a:lnTo>
                    <a:lnTo>
                      <a:pt x="1476" y="1982"/>
                    </a:lnTo>
                    <a:lnTo>
                      <a:pt x="1568" y="1950"/>
                    </a:lnTo>
                    <a:lnTo>
                      <a:pt x="1612" y="1880"/>
                    </a:lnTo>
                    <a:lnTo>
                      <a:pt x="1628" y="1830"/>
                    </a:lnTo>
                    <a:lnTo>
                      <a:pt x="1622" y="1746"/>
                    </a:lnTo>
                    <a:lnTo>
                      <a:pt x="1692" y="1644"/>
                    </a:lnTo>
                    <a:lnTo>
                      <a:pt x="1652" y="1578"/>
                    </a:lnTo>
                    <a:lnTo>
                      <a:pt x="1552" y="1538"/>
                    </a:lnTo>
                    <a:lnTo>
                      <a:pt x="1448" y="1500"/>
                    </a:lnTo>
                    <a:lnTo>
                      <a:pt x="1376" y="1494"/>
                    </a:lnTo>
                    <a:lnTo>
                      <a:pt x="1376" y="1410"/>
                    </a:lnTo>
                    <a:lnTo>
                      <a:pt x="1262" y="1356"/>
                    </a:lnTo>
                    <a:lnTo>
                      <a:pt x="1166" y="1272"/>
                    </a:lnTo>
                    <a:lnTo>
                      <a:pt x="1104" y="1280"/>
                    </a:lnTo>
                    <a:lnTo>
                      <a:pt x="1048" y="1276"/>
                    </a:lnTo>
                    <a:lnTo>
                      <a:pt x="1020" y="1244"/>
                    </a:lnTo>
                    <a:lnTo>
                      <a:pt x="974" y="1260"/>
                    </a:lnTo>
                    <a:lnTo>
                      <a:pt x="984" y="1238"/>
                    </a:lnTo>
                    <a:lnTo>
                      <a:pt x="934" y="1268"/>
                    </a:lnTo>
                    <a:lnTo>
                      <a:pt x="904" y="1268"/>
                    </a:lnTo>
                    <a:lnTo>
                      <a:pt x="872" y="1314"/>
                    </a:lnTo>
                    <a:lnTo>
                      <a:pt x="836" y="1272"/>
                    </a:lnTo>
                    <a:lnTo>
                      <a:pt x="794" y="1308"/>
                    </a:lnTo>
                    <a:lnTo>
                      <a:pt x="748" y="1278"/>
                    </a:lnTo>
                    <a:lnTo>
                      <a:pt x="758" y="1242"/>
                    </a:lnTo>
                    <a:lnTo>
                      <a:pt x="758" y="1174"/>
                    </a:lnTo>
                    <a:lnTo>
                      <a:pt x="698" y="1176"/>
                    </a:lnTo>
                    <a:lnTo>
                      <a:pt x="668" y="1140"/>
                    </a:lnTo>
                    <a:lnTo>
                      <a:pt x="736" y="1062"/>
                    </a:lnTo>
                    <a:lnTo>
                      <a:pt x="712" y="1050"/>
                    </a:lnTo>
                    <a:lnTo>
                      <a:pt x="658" y="1062"/>
                    </a:lnTo>
                    <a:lnTo>
                      <a:pt x="632" y="1104"/>
                    </a:lnTo>
                    <a:lnTo>
                      <a:pt x="596" y="1110"/>
                    </a:lnTo>
                    <a:lnTo>
                      <a:pt x="538" y="1066"/>
                    </a:lnTo>
                    <a:lnTo>
                      <a:pt x="568" y="950"/>
                    </a:lnTo>
                    <a:lnTo>
                      <a:pt x="632" y="894"/>
                    </a:lnTo>
                    <a:lnTo>
                      <a:pt x="686" y="894"/>
                    </a:lnTo>
                    <a:lnTo>
                      <a:pt x="740" y="912"/>
                    </a:lnTo>
                    <a:lnTo>
                      <a:pt x="736" y="900"/>
                    </a:lnTo>
                    <a:lnTo>
                      <a:pt x="766" y="868"/>
                    </a:lnTo>
                    <a:lnTo>
                      <a:pt x="842" y="906"/>
                    </a:lnTo>
                    <a:lnTo>
                      <a:pt x="848" y="966"/>
                    </a:lnTo>
                    <a:lnTo>
                      <a:pt x="884" y="984"/>
                    </a:lnTo>
                    <a:lnTo>
                      <a:pt x="896" y="900"/>
                    </a:lnTo>
                    <a:lnTo>
                      <a:pt x="878" y="858"/>
                    </a:lnTo>
                    <a:lnTo>
                      <a:pt x="998" y="806"/>
                    </a:lnTo>
                    <a:lnTo>
                      <a:pt x="1058" y="750"/>
                    </a:lnTo>
                    <a:lnTo>
                      <a:pt x="1100" y="696"/>
                    </a:lnTo>
                    <a:lnTo>
                      <a:pt x="1130" y="672"/>
                    </a:lnTo>
                    <a:lnTo>
                      <a:pt x="1184" y="678"/>
                    </a:lnTo>
                    <a:lnTo>
                      <a:pt x="1190" y="636"/>
                    </a:lnTo>
                    <a:lnTo>
                      <a:pt x="1280" y="588"/>
                    </a:lnTo>
                    <a:lnTo>
                      <a:pt x="1278" y="636"/>
                    </a:lnTo>
                    <a:lnTo>
                      <a:pt x="1360" y="602"/>
                    </a:lnTo>
                    <a:lnTo>
                      <a:pt x="1322" y="570"/>
                    </a:lnTo>
                    <a:lnTo>
                      <a:pt x="1340" y="538"/>
                    </a:lnTo>
                    <a:lnTo>
                      <a:pt x="1320" y="522"/>
                    </a:lnTo>
                    <a:lnTo>
                      <a:pt x="1286" y="546"/>
                    </a:lnTo>
                    <a:lnTo>
                      <a:pt x="1288" y="512"/>
                    </a:lnTo>
                    <a:lnTo>
                      <a:pt x="1400" y="504"/>
                    </a:lnTo>
                    <a:lnTo>
                      <a:pt x="1490" y="480"/>
                    </a:lnTo>
                    <a:lnTo>
                      <a:pt x="1526" y="456"/>
                    </a:lnTo>
                    <a:lnTo>
                      <a:pt x="1484" y="394"/>
                    </a:lnTo>
                    <a:cubicBezTo>
                      <a:pt x="1474" y="370"/>
                      <a:pt x="1479" y="319"/>
                      <a:pt x="1466" y="310"/>
                    </a:cubicBezTo>
                    <a:cubicBezTo>
                      <a:pt x="1456" y="300"/>
                      <a:pt x="1423" y="343"/>
                      <a:pt x="1406" y="342"/>
                    </a:cubicBezTo>
                    <a:lnTo>
                      <a:pt x="1376" y="312"/>
                    </a:lnTo>
                    <a:lnTo>
                      <a:pt x="1376" y="270"/>
                    </a:lnTo>
                    <a:lnTo>
                      <a:pt x="1328" y="264"/>
                    </a:lnTo>
                    <a:lnTo>
                      <a:pt x="1312" y="252"/>
                    </a:lnTo>
                    <a:lnTo>
                      <a:pt x="1256" y="314"/>
                    </a:lnTo>
                    <a:lnTo>
                      <a:pt x="1222" y="364"/>
                    </a:lnTo>
                    <a:lnTo>
                      <a:pt x="1172" y="402"/>
                    </a:lnTo>
                    <a:lnTo>
                      <a:pt x="1136" y="474"/>
                    </a:lnTo>
                    <a:lnTo>
                      <a:pt x="1110" y="444"/>
                    </a:lnTo>
                    <a:lnTo>
                      <a:pt x="1128" y="394"/>
                    </a:lnTo>
                    <a:lnTo>
                      <a:pt x="1038" y="334"/>
                    </a:lnTo>
                    <a:lnTo>
                      <a:pt x="1022" y="304"/>
                    </a:lnTo>
                    <a:lnTo>
                      <a:pt x="1122" y="226"/>
                    </a:lnTo>
                    <a:lnTo>
                      <a:pt x="1184" y="222"/>
                    </a:lnTo>
                    <a:lnTo>
                      <a:pt x="1212" y="240"/>
                    </a:lnTo>
                    <a:lnTo>
                      <a:pt x="1248" y="220"/>
                    </a:lnTo>
                    <a:lnTo>
                      <a:pt x="1300" y="220"/>
                    </a:lnTo>
                    <a:lnTo>
                      <a:pt x="1266" y="198"/>
                    </a:lnTo>
                    <a:lnTo>
                      <a:pt x="1208" y="196"/>
                    </a:lnTo>
                    <a:lnTo>
                      <a:pt x="1250" y="174"/>
                    </a:lnTo>
                    <a:lnTo>
                      <a:pt x="1328" y="172"/>
                    </a:lnTo>
                    <a:lnTo>
                      <a:pt x="1364" y="132"/>
                    </a:lnTo>
                    <a:cubicBezTo>
                      <a:pt x="1346" y="124"/>
                      <a:pt x="1343" y="119"/>
                      <a:pt x="1324" y="122"/>
                    </a:cubicBezTo>
                    <a:cubicBezTo>
                      <a:pt x="1310" y="124"/>
                      <a:pt x="1294" y="132"/>
                      <a:pt x="1286" y="144"/>
                    </a:cubicBezTo>
                    <a:cubicBezTo>
                      <a:pt x="1282" y="149"/>
                      <a:pt x="1274" y="148"/>
                      <a:pt x="1268" y="150"/>
                    </a:cubicBezTo>
                    <a:cubicBezTo>
                      <a:pt x="1266" y="144"/>
                      <a:pt x="1259" y="138"/>
                      <a:pt x="1262" y="132"/>
                    </a:cubicBezTo>
                    <a:cubicBezTo>
                      <a:pt x="1269" y="118"/>
                      <a:pt x="1303" y="134"/>
                      <a:pt x="1262" y="120"/>
                    </a:cubicBezTo>
                    <a:cubicBezTo>
                      <a:pt x="1221" y="134"/>
                      <a:pt x="1252" y="105"/>
                      <a:pt x="1262" y="90"/>
                    </a:cubicBezTo>
                    <a:cubicBezTo>
                      <a:pt x="1260" y="84"/>
                      <a:pt x="1262" y="75"/>
                      <a:pt x="1256" y="72"/>
                    </a:cubicBezTo>
                    <a:cubicBezTo>
                      <a:pt x="1238" y="63"/>
                      <a:pt x="1202" y="102"/>
                      <a:pt x="1202" y="102"/>
                    </a:cubicBezTo>
                    <a:cubicBezTo>
                      <a:pt x="1198" y="108"/>
                      <a:pt x="1186" y="140"/>
                      <a:pt x="1180" y="144"/>
                    </a:cubicBezTo>
                    <a:cubicBezTo>
                      <a:pt x="1169" y="151"/>
                      <a:pt x="1148" y="122"/>
                      <a:pt x="1148" y="122"/>
                    </a:cubicBezTo>
                    <a:cubicBezTo>
                      <a:pt x="1138" y="123"/>
                      <a:pt x="1121" y="137"/>
                      <a:pt x="1106" y="136"/>
                    </a:cubicBezTo>
                    <a:cubicBezTo>
                      <a:pt x="1091" y="135"/>
                      <a:pt x="1074" y="117"/>
                      <a:pt x="1056" y="116"/>
                    </a:cubicBezTo>
                    <a:cubicBezTo>
                      <a:pt x="1038" y="115"/>
                      <a:pt x="1016" y="131"/>
                      <a:pt x="998" y="132"/>
                    </a:cubicBezTo>
                    <a:cubicBezTo>
                      <a:pt x="997" y="132"/>
                      <a:pt x="956" y="125"/>
                      <a:pt x="950" y="120"/>
                    </a:cubicBezTo>
                    <a:cubicBezTo>
                      <a:pt x="918" y="94"/>
                      <a:pt x="960" y="108"/>
                      <a:pt x="920" y="90"/>
                    </a:cubicBezTo>
                    <a:cubicBezTo>
                      <a:pt x="852" y="60"/>
                      <a:pt x="806" y="58"/>
                      <a:pt x="730" y="54"/>
                    </a:cubicBezTo>
                    <a:cubicBezTo>
                      <a:pt x="656" y="39"/>
                      <a:pt x="625" y="15"/>
                      <a:pt x="550" y="0"/>
                    </a:cubicBezTo>
                    <a:cubicBezTo>
                      <a:pt x="510" y="2"/>
                      <a:pt x="486" y="5"/>
                      <a:pt x="446" y="8"/>
                    </a:cubicBezTo>
                    <a:cubicBezTo>
                      <a:pt x="424" y="9"/>
                      <a:pt x="423" y="14"/>
                      <a:pt x="406" y="18"/>
                    </a:cubicBezTo>
                    <a:cubicBezTo>
                      <a:pt x="389" y="22"/>
                      <a:pt x="353" y="24"/>
                      <a:pt x="344" y="32"/>
                    </a:cubicBezTo>
                    <a:cubicBezTo>
                      <a:pt x="346" y="38"/>
                      <a:pt x="354" y="60"/>
                      <a:pt x="350" y="64"/>
                    </a:cubicBezTo>
                    <a:cubicBezTo>
                      <a:pt x="274" y="50"/>
                      <a:pt x="250" y="81"/>
                      <a:pt x="236" y="82"/>
                    </a:cubicBezTo>
                    <a:cubicBezTo>
                      <a:pt x="278" y="110"/>
                      <a:pt x="270" y="72"/>
                      <a:pt x="290" y="102"/>
                    </a:cubicBezTo>
                    <a:cubicBezTo>
                      <a:pt x="234" y="121"/>
                      <a:pt x="178" y="104"/>
                      <a:pt x="128" y="138"/>
                    </a:cubicBezTo>
                    <a:cubicBezTo>
                      <a:pt x="126" y="144"/>
                      <a:pt x="122" y="150"/>
                      <a:pt x="122" y="156"/>
                    </a:cubicBezTo>
                    <a:cubicBezTo>
                      <a:pt x="122" y="162"/>
                      <a:pt x="132" y="170"/>
                      <a:pt x="128" y="174"/>
                    </a:cubicBezTo>
                    <a:cubicBezTo>
                      <a:pt x="126" y="182"/>
                      <a:pt x="109" y="197"/>
                      <a:pt x="112" y="202"/>
                    </a:cubicBezTo>
                    <a:cubicBezTo>
                      <a:pt x="124" y="206"/>
                      <a:pt x="137" y="195"/>
                      <a:pt x="146" y="204"/>
                    </a:cubicBezTo>
                    <a:cubicBezTo>
                      <a:pt x="151" y="209"/>
                      <a:pt x="135" y="213"/>
                      <a:pt x="128" y="216"/>
                    </a:cubicBezTo>
                    <a:cubicBezTo>
                      <a:pt x="116" y="221"/>
                      <a:pt x="104" y="226"/>
                      <a:pt x="92" y="228"/>
                    </a:cubicBezTo>
                    <a:cubicBezTo>
                      <a:pt x="48" y="237"/>
                      <a:pt x="72" y="233"/>
                      <a:pt x="20" y="240"/>
                    </a:cubicBezTo>
                    <a:cubicBezTo>
                      <a:pt x="0" y="247"/>
                      <a:pt x="2" y="240"/>
                      <a:pt x="2" y="252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8" name="Freeform 5"/>
              <p:cNvSpPr>
                <a:spLocks noChangeArrowheads="1"/>
              </p:cNvSpPr>
              <p:nvPr/>
            </p:nvSpPr>
            <p:spPr bwMode="auto">
              <a:xfrm>
                <a:off x="45" y="261"/>
                <a:ext cx="39" cy="26"/>
              </a:xfrm>
              <a:custGeom>
                <a:avLst/>
                <a:gdLst>
                  <a:gd name="T0" fmla="*/ 6 w 46"/>
                  <a:gd name="T1" fmla="*/ 1 h 38"/>
                  <a:gd name="T2" fmla="*/ 0 w 46"/>
                  <a:gd name="T3" fmla="*/ 2 h 38"/>
                  <a:gd name="T4" fmla="*/ 8 w 46"/>
                  <a:gd name="T5" fmla="*/ 3 h 38"/>
                  <a:gd name="T6" fmla="*/ 17 w 46"/>
                  <a:gd name="T7" fmla="*/ 2 h 38"/>
                  <a:gd name="T8" fmla="*/ 11 w 46"/>
                  <a:gd name="T9" fmla="*/ 0 h 38"/>
                  <a:gd name="T10" fmla="*/ 6 w 46"/>
                  <a:gd name="T11" fmla="*/ 1 h 3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6"/>
                  <a:gd name="T19" fmla="*/ 0 h 38"/>
                  <a:gd name="T20" fmla="*/ 46 w 46"/>
                  <a:gd name="T21" fmla="*/ 38 h 3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6" h="38">
                    <a:moveTo>
                      <a:pt x="16" y="4"/>
                    </a:moveTo>
                    <a:lnTo>
                      <a:pt x="0" y="22"/>
                    </a:lnTo>
                    <a:lnTo>
                      <a:pt x="22" y="38"/>
                    </a:lnTo>
                    <a:lnTo>
                      <a:pt x="46" y="26"/>
                    </a:lnTo>
                    <a:lnTo>
                      <a:pt x="30" y="0"/>
                    </a:lnTo>
                    <a:lnTo>
                      <a:pt x="16" y="4"/>
                    </a:ln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9" name="Freeform 6"/>
              <p:cNvSpPr>
                <a:spLocks noChangeArrowheads="1"/>
              </p:cNvSpPr>
              <p:nvPr/>
            </p:nvSpPr>
            <p:spPr bwMode="auto">
              <a:xfrm>
                <a:off x="398" y="376"/>
                <a:ext cx="45" cy="30"/>
              </a:xfrm>
              <a:custGeom>
                <a:avLst/>
                <a:gdLst>
                  <a:gd name="T0" fmla="*/ 5 w 52"/>
                  <a:gd name="T1" fmla="*/ 0 h 44"/>
                  <a:gd name="T2" fmla="*/ 11 w 52"/>
                  <a:gd name="T3" fmla="*/ 5 h 44"/>
                  <a:gd name="T4" fmla="*/ 17 w 52"/>
                  <a:gd name="T5" fmla="*/ 5 h 44"/>
                  <a:gd name="T6" fmla="*/ 16 w 52"/>
                  <a:gd name="T7" fmla="*/ 1 h 44"/>
                  <a:gd name="T8" fmla="*/ 11 w 52"/>
                  <a:gd name="T9" fmla="*/ 1 h 44"/>
                  <a:gd name="T10" fmla="*/ 5 w 52"/>
                  <a:gd name="T11" fmla="*/ 0 h 4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"/>
                  <a:gd name="T19" fmla="*/ 0 h 44"/>
                  <a:gd name="T20" fmla="*/ 52 w 52"/>
                  <a:gd name="T21" fmla="*/ 44 h 4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" h="44">
                    <a:moveTo>
                      <a:pt x="12" y="0"/>
                    </a:moveTo>
                    <a:cubicBezTo>
                      <a:pt x="16" y="14"/>
                      <a:pt x="18" y="32"/>
                      <a:pt x="26" y="44"/>
                    </a:cubicBezTo>
                    <a:cubicBezTo>
                      <a:pt x="31" y="43"/>
                      <a:pt x="37" y="44"/>
                      <a:pt x="42" y="42"/>
                    </a:cubicBezTo>
                    <a:cubicBezTo>
                      <a:pt x="52" y="38"/>
                      <a:pt x="48" y="19"/>
                      <a:pt x="38" y="16"/>
                    </a:cubicBezTo>
                    <a:cubicBezTo>
                      <a:pt x="33" y="9"/>
                      <a:pt x="34" y="5"/>
                      <a:pt x="26" y="2"/>
                    </a:cubicBezTo>
                    <a:cubicBezTo>
                      <a:pt x="4" y="4"/>
                      <a:pt x="0" y="8"/>
                      <a:pt x="12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0" name="Freeform 7"/>
              <p:cNvSpPr>
                <a:spLocks noChangeArrowheads="1"/>
              </p:cNvSpPr>
              <p:nvPr/>
            </p:nvSpPr>
            <p:spPr bwMode="auto">
              <a:xfrm>
                <a:off x="1297" y="428"/>
                <a:ext cx="113" cy="69"/>
              </a:xfrm>
              <a:custGeom>
                <a:avLst/>
                <a:gdLst>
                  <a:gd name="T0" fmla="*/ 40 w 131"/>
                  <a:gd name="T1" fmla="*/ 0 h 98"/>
                  <a:gd name="T2" fmla="*/ 33 w 131"/>
                  <a:gd name="T3" fmla="*/ 1 h 98"/>
                  <a:gd name="T4" fmla="*/ 22 w 131"/>
                  <a:gd name="T5" fmla="*/ 3 h 98"/>
                  <a:gd name="T6" fmla="*/ 16 w 131"/>
                  <a:gd name="T7" fmla="*/ 5 h 98"/>
                  <a:gd name="T8" fmla="*/ 9 w 131"/>
                  <a:gd name="T9" fmla="*/ 6 h 98"/>
                  <a:gd name="T10" fmla="*/ 26 w 131"/>
                  <a:gd name="T11" fmla="*/ 10 h 98"/>
                  <a:gd name="T12" fmla="*/ 33 w 131"/>
                  <a:gd name="T13" fmla="*/ 11 h 98"/>
                  <a:gd name="T14" fmla="*/ 35 w 131"/>
                  <a:gd name="T15" fmla="*/ 11 h 98"/>
                  <a:gd name="T16" fmla="*/ 36 w 131"/>
                  <a:gd name="T17" fmla="*/ 11 h 98"/>
                  <a:gd name="T18" fmla="*/ 40 w 131"/>
                  <a:gd name="T19" fmla="*/ 13 h 98"/>
                  <a:gd name="T20" fmla="*/ 50 w 131"/>
                  <a:gd name="T21" fmla="*/ 11 h 98"/>
                  <a:gd name="T22" fmla="*/ 53 w 131"/>
                  <a:gd name="T23" fmla="*/ 9 h 98"/>
                  <a:gd name="T24" fmla="*/ 41 w 131"/>
                  <a:gd name="T25" fmla="*/ 5 h 98"/>
                  <a:gd name="T26" fmla="*/ 47 w 131"/>
                  <a:gd name="T27" fmla="*/ 3 h 98"/>
                  <a:gd name="T28" fmla="*/ 46 w 131"/>
                  <a:gd name="T29" fmla="*/ 1 h 98"/>
                  <a:gd name="T30" fmla="*/ 40 w 131"/>
                  <a:gd name="T31" fmla="*/ 0 h 9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1"/>
                  <a:gd name="T49" fmla="*/ 0 h 98"/>
                  <a:gd name="T50" fmla="*/ 131 w 131"/>
                  <a:gd name="T51" fmla="*/ 98 h 9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1" h="98">
                    <a:moveTo>
                      <a:pt x="97" y="0"/>
                    </a:moveTo>
                    <a:cubicBezTo>
                      <a:pt x="83" y="5"/>
                      <a:pt x="89" y="2"/>
                      <a:pt x="79" y="8"/>
                    </a:cubicBezTo>
                    <a:cubicBezTo>
                      <a:pt x="76" y="18"/>
                      <a:pt x="62" y="18"/>
                      <a:pt x="53" y="24"/>
                    </a:cubicBezTo>
                    <a:cubicBezTo>
                      <a:pt x="49" y="29"/>
                      <a:pt x="44" y="36"/>
                      <a:pt x="39" y="40"/>
                    </a:cubicBezTo>
                    <a:cubicBezTo>
                      <a:pt x="34" y="45"/>
                      <a:pt x="21" y="52"/>
                      <a:pt x="21" y="52"/>
                    </a:cubicBezTo>
                    <a:cubicBezTo>
                      <a:pt x="0" y="84"/>
                      <a:pt x="41" y="75"/>
                      <a:pt x="63" y="82"/>
                    </a:cubicBezTo>
                    <a:cubicBezTo>
                      <a:pt x="68" y="89"/>
                      <a:pt x="71" y="91"/>
                      <a:pt x="79" y="94"/>
                    </a:cubicBezTo>
                    <a:cubicBezTo>
                      <a:pt x="81" y="93"/>
                      <a:pt x="83" y="93"/>
                      <a:pt x="85" y="92"/>
                    </a:cubicBezTo>
                    <a:cubicBezTo>
                      <a:pt x="87" y="90"/>
                      <a:pt x="87" y="85"/>
                      <a:pt x="89" y="86"/>
                    </a:cubicBezTo>
                    <a:cubicBezTo>
                      <a:pt x="93" y="88"/>
                      <a:pt x="97" y="98"/>
                      <a:pt x="97" y="98"/>
                    </a:cubicBezTo>
                    <a:cubicBezTo>
                      <a:pt x="112" y="95"/>
                      <a:pt x="111" y="90"/>
                      <a:pt x="123" y="86"/>
                    </a:cubicBezTo>
                    <a:cubicBezTo>
                      <a:pt x="124" y="82"/>
                      <a:pt x="128" y="78"/>
                      <a:pt x="129" y="74"/>
                    </a:cubicBezTo>
                    <a:cubicBezTo>
                      <a:pt x="131" y="61"/>
                      <a:pt x="108" y="47"/>
                      <a:pt x="101" y="40"/>
                    </a:cubicBezTo>
                    <a:cubicBezTo>
                      <a:pt x="103" y="33"/>
                      <a:pt x="115" y="24"/>
                      <a:pt x="115" y="24"/>
                    </a:cubicBezTo>
                    <a:cubicBezTo>
                      <a:pt x="121" y="15"/>
                      <a:pt x="124" y="8"/>
                      <a:pt x="111" y="4"/>
                    </a:cubicBezTo>
                    <a:cubicBezTo>
                      <a:pt x="101" y="7"/>
                      <a:pt x="97" y="13"/>
                      <a:pt x="97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1" name="Freeform 8"/>
              <p:cNvSpPr>
                <a:spLocks noChangeArrowheads="1"/>
              </p:cNvSpPr>
              <p:nvPr/>
            </p:nvSpPr>
            <p:spPr bwMode="auto">
              <a:xfrm>
                <a:off x="752" y="787"/>
                <a:ext cx="182" cy="79"/>
              </a:xfrm>
              <a:custGeom>
                <a:avLst/>
                <a:gdLst>
                  <a:gd name="T0" fmla="*/ 18 w 212"/>
                  <a:gd name="T1" fmla="*/ 1 h 112"/>
                  <a:gd name="T2" fmla="*/ 7 w 212"/>
                  <a:gd name="T3" fmla="*/ 1 h 112"/>
                  <a:gd name="T4" fmla="*/ 3 w 212"/>
                  <a:gd name="T5" fmla="*/ 2 h 112"/>
                  <a:gd name="T6" fmla="*/ 9 w 212"/>
                  <a:gd name="T7" fmla="*/ 6 h 112"/>
                  <a:gd name="T8" fmla="*/ 21 w 212"/>
                  <a:gd name="T9" fmla="*/ 6 h 112"/>
                  <a:gd name="T10" fmla="*/ 38 w 212"/>
                  <a:gd name="T11" fmla="*/ 6 h 112"/>
                  <a:gd name="T12" fmla="*/ 45 w 212"/>
                  <a:gd name="T13" fmla="*/ 8 h 112"/>
                  <a:gd name="T14" fmla="*/ 53 w 212"/>
                  <a:gd name="T15" fmla="*/ 11 h 112"/>
                  <a:gd name="T16" fmla="*/ 56 w 212"/>
                  <a:gd name="T17" fmla="*/ 14 h 112"/>
                  <a:gd name="T18" fmla="*/ 64 w 212"/>
                  <a:gd name="T19" fmla="*/ 13 h 112"/>
                  <a:gd name="T20" fmla="*/ 67 w 212"/>
                  <a:gd name="T21" fmla="*/ 12 h 112"/>
                  <a:gd name="T22" fmla="*/ 75 w 212"/>
                  <a:gd name="T23" fmla="*/ 13 h 112"/>
                  <a:gd name="T24" fmla="*/ 78 w 212"/>
                  <a:gd name="T25" fmla="*/ 10 h 112"/>
                  <a:gd name="T26" fmla="*/ 60 w 212"/>
                  <a:gd name="T27" fmla="*/ 6 h 112"/>
                  <a:gd name="T28" fmla="*/ 42 w 212"/>
                  <a:gd name="T29" fmla="*/ 3 h 112"/>
                  <a:gd name="T30" fmla="*/ 21 w 212"/>
                  <a:gd name="T31" fmla="*/ 3 h 112"/>
                  <a:gd name="T32" fmla="*/ 18 w 212"/>
                  <a:gd name="T33" fmla="*/ 1 h 11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12"/>
                  <a:gd name="T52" fmla="*/ 0 h 112"/>
                  <a:gd name="T53" fmla="*/ 212 w 212"/>
                  <a:gd name="T54" fmla="*/ 112 h 11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12" h="112">
                    <a:moveTo>
                      <a:pt x="47" y="12"/>
                    </a:moveTo>
                    <a:cubicBezTo>
                      <a:pt x="39" y="0"/>
                      <a:pt x="28" y="7"/>
                      <a:pt x="17" y="12"/>
                    </a:cubicBezTo>
                    <a:cubicBezTo>
                      <a:pt x="13" y="14"/>
                      <a:pt x="5" y="16"/>
                      <a:pt x="5" y="16"/>
                    </a:cubicBezTo>
                    <a:cubicBezTo>
                      <a:pt x="0" y="31"/>
                      <a:pt x="10" y="48"/>
                      <a:pt x="25" y="52"/>
                    </a:cubicBezTo>
                    <a:cubicBezTo>
                      <a:pt x="37" y="50"/>
                      <a:pt x="41" y="47"/>
                      <a:pt x="51" y="44"/>
                    </a:cubicBezTo>
                    <a:cubicBezTo>
                      <a:pt x="65" y="53"/>
                      <a:pt x="76" y="53"/>
                      <a:pt x="93" y="54"/>
                    </a:cubicBezTo>
                    <a:cubicBezTo>
                      <a:pt x="99" y="56"/>
                      <a:pt x="111" y="60"/>
                      <a:pt x="111" y="60"/>
                    </a:cubicBezTo>
                    <a:cubicBezTo>
                      <a:pt x="120" y="69"/>
                      <a:pt x="129" y="75"/>
                      <a:pt x="133" y="88"/>
                    </a:cubicBezTo>
                    <a:cubicBezTo>
                      <a:pt x="125" y="100"/>
                      <a:pt x="126" y="107"/>
                      <a:pt x="141" y="112"/>
                    </a:cubicBezTo>
                    <a:cubicBezTo>
                      <a:pt x="145" y="106"/>
                      <a:pt x="150" y="103"/>
                      <a:pt x="157" y="100"/>
                    </a:cubicBezTo>
                    <a:cubicBezTo>
                      <a:pt x="161" y="98"/>
                      <a:pt x="169" y="96"/>
                      <a:pt x="169" y="96"/>
                    </a:cubicBezTo>
                    <a:cubicBezTo>
                      <a:pt x="175" y="98"/>
                      <a:pt x="187" y="102"/>
                      <a:pt x="187" y="102"/>
                    </a:cubicBezTo>
                    <a:cubicBezTo>
                      <a:pt x="203" y="100"/>
                      <a:pt x="212" y="94"/>
                      <a:pt x="195" y="80"/>
                    </a:cubicBezTo>
                    <a:cubicBezTo>
                      <a:pt x="183" y="70"/>
                      <a:pt x="165" y="66"/>
                      <a:pt x="153" y="54"/>
                    </a:cubicBezTo>
                    <a:cubicBezTo>
                      <a:pt x="141" y="42"/>
                      <a:pt x="122" y="26"/>
                      <a:pt x="105" y="20"/>
                    </a:cubicBezTo>
                    <a:cubicBezTo>
                      <a:pt x="85" y="21"/>
                      <a:pt x="71" y="20"/>
                      <a:pt x="53" y="26"/>
                    </a:cubicBezTo>
                    <a:cubicBezTo>
                      <a:pt x="47" y="24"/>
                      <a:pt x="33" y="12"/>
                      <a:pt x="47" y="12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2" name="Freeform 9"/>
              <p:cNvSpPr>
                <a:spLocks noChangeArrowheads="1"/>
              </p:cNvSpPr>
              <p:nvPr/>
            </p:nvSpPr>
            <p:spPr bwMode="auto">
              <a:xfrm>
                <a:off x="902" y="847"/>
                <a:ext cx="114" cy="38"/>
              </a:xfrm>
              <a:custGeom>
                <a:avLst/>
                <a:gdLst>
                  <a:gd name="T0" fmla="*/ 23 w 133"/>
                  <a:gd name="T1" fmla="*/ 0 h 54"/>
                  <a:gd name="T2" fmla="*/ 17 w 133"/>
                  <a:gd name="T3" fmla="*/ 1 h 54"/>
                  <a:gd name="T4" fmla="*/ 13 w 133"/>
                  <a:gd name="T5" fmla="*/ 4 h 54"/>
                  <a:gd name="T6" fmla="*/ 6 w 133"/>
                  <a:gd name="T7" fmla="*/ 4 h 54"/>
                  <a:gd name="T8" fmla="*/ 3 w 133"/>
                  <a:gd name="T9" fmla="*/ 6 h 54"/>
                  <a:gd name="T10" fmla="*/ 5 w 133"/>
                  <a:gd name="T11" fmla="*/ 6 h 54"/>
                  <a:gd name="T12" fmla="*/ 53 w 133"/>
                  <a:gd name="T13" fmla="*/ 4 h 54"/>
                  <a:gd name="T14" fmla="*/ 49 w 133"/>
                  <a:gd name="T15" fmla="*/ 2 h 54"/>
                  <a:gd name="T16" fmla="*/ 42 w 133"/>
                  <a:gd name="T17" fmla="*/ 1 h 54"/>
                  <a:gd name="T18" fmla="*/ 40 w 133"/>
                  <a:gd name="T19" fmla="*/ 3 h 54"/>
                  <a:gd name="T20" fmla="*/ 35 w 133"/>
                  <a:gd name="T21" fmla="*/ 2 h 54"/>
                  <a:gd name="T22" fmla="*/ 27 w 133"/>
                  <a:gd name="T23" fmla="*/ 2 h 54"/>
                  <a:gd name="T24" fmla="*/ 23 w 133"/>
                  <a:gd name="T25" fmla="*/ 0 h 5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33"/>
                  <a:gd name="T40" fmla="*/ 0 h 54"/>
                  <a:gd name="T41" fmla="*/ 133 w 133"/>
                  <a:gd name="T42" fmla="*/ 54 h 5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33" h="54">
                    <a:moveTo>
                      <a:pt x="57" y="0"/>
                    </a:moveTo>
                    <a:cubicBezTo>
                      <a:pt x="53" y="3"/>
                      <a:pt x="46" y="2"/>
                      <a:pt x="43" y="6"/>
                    </a:cubicBezTo>
                    <a:cubicBezTo>
                      <a:pt x="36" y="14"/>
                      <a:pt x="43" y="26"/>
                      <a:pt x="31" y="30"/>
                    </a:cubicBezTo>
                    <a:cubicBezTo>
                      <a:pt x="26" y="32"/>
                      <a:pt x="20" y="31"/>
                      <a:pt x="15" y="34"/>
                    </a:cubicBezTo>
                    <a:cubicBezTo>
                      <a:pt x="11" y="36"/>
                      <a:pt x="3" y="42"/>
                      <a:pt x="3" y="42"/>
                    </a:cubicBezTo>
                    <a:cubicBezTo>
                      <a:pt x="0" y="51"/>
                      <a:pt x="5" y="51"/>
                      <a:pt x="13" y="54"/>
                    </a:cubicBezTo>
                    <a:cubicBezTo>
                      <a:pt x="51" y="51"/>
                      <a:pt x="97" y="46"/>
                      <a:pt x="133" y="34"/>
                    </a:cubicBezTo>
                    <a:cubicBezTo>
                      <a:pt x="129" y="28"/>
                      <a:pt x="128" y="21"/>
                      <a:pt x="123" y="16"/>
                    </a:cubicBezTo>
                    <a:cubicBezTo>
                      <a:pt x="118" y="11"/>
                      <a:pt x="105" y="8"/>
                      <a:pt x="105" y="8"/>
                    </a:cubicBezTo>
                    <a:cubicBezTo>
                      <a:pt x="84" y="13"/>
                      <a:pt x="106" y="19"/>
                      <a:pt x="101" y="24"/>
                    </a:cubicBezTo>
                    <a:cubicBezTo>
                      <a:pt x="99" y="26"/>
                      <a:pt x="89" y="18"/>
                      <a:pt x="89" y="18"/>
                    </a:cubicBezTo>
                    <a:cubicBezTo>
                      <a:pt x="83" y="15"/>
                      <a:pt x="73" y="15"/>
                      <a:pt x="67" y="14"/>
                    </a:cubicBezTo>
                    <a:cubicBezTo>
                      <a:pt x="58" y="8"/>
                      <a:pt x="62" y="12"/>
                      <a:pt x="57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3" name="Freeform 10"/>
              <p:cNvSpPr>
                <a:spLocks noChangeArrowheads="1"/>
              </p:cNvSpPr>
              <p:nvPr/>
            </p:nvSpPr>
            <p:spPr bwMode="auto">
              <a:xfrm>
                <a:off x="1023" y="871"/>
                <a:ext cx="43" cy="17"/>
              </a:xfrm>
              <a:custGeom>
                <a:avLst/>
                <a:gdLst>
                  <a:gd name="T0" fmla="*/ 5 w 51"/>
                  <a:gd name="T1" fmla="*/ 0 h 24"/>
                  <a:gd name="T2" fmla="*/ 3 w 51"/>
                  <a:gd name="T3" fmla="*/ 2 h 24"/>
                  <a:gd name="T4" fmla="*/ 9 w 51"/>
                  <a:gd name="T5" fmla="*/ 3 h 24"/>
                  <a:gd name="T6" fmla="*/ 12 w 51"/>
                  <a:gd name="T7" fmla="*/ 1 h 24"/>
                  <a:gd name="T8" fmla="*/ 5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4" name="Freeform 11"/>
              <p:cNvSpPr>
                <a:spLocks noChangeArrowheads="1"/>
              </p:cNvSpPr>
              <p:nvPr/>
            </p:nvSpPr>
            <p:spPr bwMode="auto">
              <a:xfrm>
                <a:off x="1087" y="874"/>
                <a:ext cx="14" cy="24"/>
              </a:xfrm>
              <a:custGeom>
                <a:avLst/>
                <a:gdLst>
                  <a:gd name="T0" fmla="*/ 7 w 16"/>
                  <a:gd name="T1" fmla="*/ 0 h 34"/>
                  <a:gd name="T2" fmla="*/ 0 w 16"/>
                  <a:gd name="T3" fmla="*/ 2 h 34"/>
                  <a:gd name="T4" fmla="*/ 8 w 16"/>
                  <a:gd name="T5" fmla="*/ 4 h 34"/>
                  <a:gd name="T6" fmla="*/ 6 w 16"/>
                  <a:gd name="T7" fmla="*/ 2 h 34"/>
                  <a:gd name="T8" fmla="*/ 8 w 16"/>
                  <a:gd name="T9" fmla="*/ 1 h 34"/>
                  <a:gd name="T10" fmla="*/ 7 w 16"/>
                  <a:gd name="T11" fmla="*/ 0 h 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"/>
                  <a:gd name="T19" fmla="*/ 0 h 34"/>
                  <a:gd name="T20" fmla="*/ 16 w 16"/>
                  <a:gd name="T21" fmla="*/ 34 h 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" h="34">
                    <a:moveTo>
                      <a:pt x="14" y="0"/>
                    </a:moveTo>
                    <a:cubicBezTo>
                      <a:pt x="5" y="3"/>
                      <a:pt x="2" y="4"/>
                      <a:pt x="0" y="14"/>
                    </a:cubicBezTo>
                    <a:cubicBezTo>
                      <a:pt x="3" y="26"/>
                      <a:pt x="4" y="30"/>
                      <a:pt x="16" y="34"/>
                    </a:cubicBezTo>
                    <a:cubicBezTo>
                      <a:pt x="15" y="29"/>
                      <a:pt x="11" y="23"/>
                      <a:pt x="12" y="18"/>
                    </a:cubicBezTo>
                    <a:cubicBezTo>
                      <a:pt x="12" y="14"/>
                      <a:pt x="16" y="6"/>
                      <a:pt x="16" y="6"/>
                    </a:cubicBezTo>
                    <a:cubicBezTo>
                      <a:pt x="9" y="1"/>
                      <a:pt x="8" y="3"/>
                      <a:pt x="14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5" name="Freeform 12"/>
              <p:cNvSpPr>
                <a:spLocks noChangeArrowheads="1"/>
              </p:cNvSpPr>
              <p:nvPr/>
            </p:nvSpPr>
            <p:spPr bwMode="auto">
              <a:xfrm>
                <a:off x="876" y="83"/>
                <a:ext cx="207" cy="82"/>
              </a:xfrm>
              <a:custGeom>
                <a:avLst/>
                <a:gdLst>
                  <a:gd name="T0" fmla="*/ 26 w 240"/>
                  <a:gd name="T1" fmla="*/ 1 h 117"/>
                  <a:gd name="T2" fmla="*/ 10 w 240"/>
                  <a:gd name="T3" fmla="*/ 4 h 117"/>
                  <a:gd name="T4" fmla="*/ 3 w 240"/>
                  <a:gd name="T5" fmla="*/ 4 h 117"/>
                  <a:gd name="T6" fmla="*/ 0 w 240"/>
                  <a:gd name="T7" fmla="*/ 4 h 117"/>
                  <a:gd name="T8" fmla="*/ 10 w 240"/>
                  <a:gd name="T9" fmla="*/ 7 h 117"/>
                  <a:gd name="T10" fmla="*/ 16 w 240"/>
                  <a:gd name="T11" fmla="*/ 8 h 117"/>
                  <a:gd name="T12" fmla="*/ 28 w 240"/>
                  <a:gd name="T13" fmla="*/ 6 h 117"/>
                  <a:gd name="T14" fmla="*/ 34 w 240"/>
                  <a:gd name="T15" fmla="*/ 6 h 117"/>
                  <a:gd name="T16" fmla="*/ 35 w 240"/>
                  <a:gd name="T17" fmla="*/ 6 h 117"/>
                  <a:gd name="T18" fmla="*/ 26 w 240"/>
                  <a:gd name="T19" fmla="*/ 8 h 117"/>
                  <a:gd name="T20" fmla="*/ 30 w 240"/>
                  <a:gd name="T21" fmla="*/ 9 h 117"/>
                  <a:gd name="T22" fmla="*/ 16 w 240"/>
                  <a:gd name="T23" fmla="*/ 11 h 117"/>
                  <a:gd name="T24" fmla="*/ 29 w 240"/>
                  <a:gd name="T25" fmla="*/ 13 h 117"/>
                  <a:gd name="T26" fmla="*/ 35 w 240"/>
                  <a:gd name="T27" fmla="*/ 13 h 117"/>
                  <a:gd name="T28" fmla="*/ 49 w 240"/>
                  <a:gd name="T29" fmla="*/ 13 h 117"/>
                  <a:gd name="T30" fmla="*/ 62 w 240"/>
                  <a:gd name="T31" fmla="*/ 13 h 117"/>
                  <a:gd name="T32" fmla="*/ 69 w 240"/>
                  <a:gd name="T33" fmla="*/ 14 h 117"/>
                  <a:gd name="T34" fmla="*/ 84 w 240"/>
                  <a:gd name="T35" fmla="*/ 13 h 117"/>
                  <a:gd name="T36" fmla="*/ 91 w 240"/>
                  <a:gd name="T37" fmla="*/ 13 h 117"/>
                  <a:gd name="T38" fmla="*/ 91 w 240"/>
                  <a:gd name="T39" fmla="*/ 9 h 117"/>
                  <a:gd name="T40" fmla="*/ 96 w 240"/>
                  <a:gd name="T41" fmla="*/ 8 h 117"/>
                  <a:gd name="T42" fmla="*/ 98 w 240"/>
                  <a:gd name="T43" fmla="*/ 6 h 117"/>
                  <a:gd name="T44" fmla="*/ 86 w 240"/>
                  <a:gd name="T45" fmla="*/ 7 h 117"/>
                  <a:gd name="T46" fmla="*/ 83 w 240"/>
                  <a:gd name="T47" fmla="*/ 6 h 117"/>
                  <a:gd name="T48" fmla="*/ 71 w 240"/>
                  <a:gd name="T49" fmla="*/ 6 h 117"/>
                  <a:gd name="T50" fmla="*/ 55 w 240"/>
                  <a:gd name="T51" fmla="*/ 1 h 117"/>
                  <a:gd name="T52" fmla="*/ 39 w 240"/>
                  <a:gd name="T53" fmla="*/ 1 h 117"/>
                  <a:gd name="T54" fmla="*/ 35 w 240"/>
                  <a:gd name="T55" fmla="*/ 1 h 117"/>
                  <a:gd name="T56" fmla="*/ 26 w 240"/>
                  <a:gd name="T57" fmla="*/ 1 h 117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40"/>
                  <a:gd name="T88" fmla="*/ 0 h 117"/>
                  <a:gd name="T89" fmla="*/ 240 w 240"/>
                  <a:gd name="T90" fmla="*/ 117 h 117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40" h="117">
                    <a:moveTo>
                      <a:pt x="64" y="1"/>
                    </a:moveTo>
                    <a:cubicBezTo>
                      <a:pt x="57" y="21"/>
                      <a:pt x="44" y="24"/>
                      <a:pt x="24" y="31"/>
                    </a:cubicBezTo>
                    <a:cubicBezTo>
                      <a:pt x="18" y="33"/>
                      <a:pt x="12" y="35"/>
                      <a:pt x="6" y="37"/>
                    </a:cubicBezTo>
                    <a:cubicBezTo>
                      <a:pt x="4" y="38"/>
                      <a:pt x="0" y="39"/>
                      <a:pt x="0" y="39"/>
                    </a:cubicBezTo>
                    <a:cubicBezTo>
                      <a:pt x="3" y="55"/>
                      <a:pt x="12" y="54"/>
                      <a:pt x="26" y="59"/>
                    </a:cubicBezTo>
                    <a:cubicBezTo>
                      <a:pt x="30" y="60"/>
                      <a:pt x="38" y="63"/>
                      <a:pt x="38" y="63"/>
                    </a:cubicBezTo>
                    <a:cubicBezTo>
                      <a:pt x="50" y="59"/>
                      <a:pt x="57" y="54"/>
                      <a:pt x="68" y="47"/>
                    </a:cubicBezTo>
                    <a:cubicBezTo>
                      <a:pt x="72" y="45"/>
                      <a:pt x="80" y="43"/>
                      <a:pt x="80" y="43"/>
                    </a:cubicBezTo>
                    <a:cubicBezTo>
                      <a:pt x="82" y="46"/>
                      <a:pt x="88" y="51"/>
                      <a:pt x="82" y="55"/>
                    </a:cubicBezTo>
                    <a:cubicBezTo>
                      <a:pt x="77" y="59"/>
                      <a:pt x="64" y="61"/>
                      <a:pt x="64" y="61"/>
                    </a:cubicBezTo>
                    <a:cubicBezTo>
                      <a:pt x="58" y="70"/>
                      <a:pt x="63" y="70"/>
                      <a:pt x="72" y="73"/>
                    </a:cubicBezTo>
                    <a:cubicBezTo>
                      <a:pt x="77" y="88"/>
                      <a:pt x="50" y="86"/>
                      <a:pt x="40" y="87"/>
                    </a:cubicBezTo>
                    <a:cubicBezTo>
                      <a:pt x="47" y="94"/>
                      <a:pt x="60" y="106"/>
                      <a:pt x="70" y="109"/>
                    </a:cubicBezTo>
                    <a:cubicBezTo>
                      <a:pt x="74" y="110"/>
                      <a:pt x="82" y="113"/>
                      <a:pt x="82" y="113"/>
                    </a:cubicBezTo>
                    <a:cubicBezTo>
                      <a:pt x="99" y="111"/>
                      <a:pt x="104" y="108"/>
                      <a:pt x="118" y="103"/>
                    </a:cubicBezTo>
                    <a:cubicBezTo>
                      <a:pt x="129" y="104"/>
                      <a:pt x="140" y="103"/>
                      <a:pt x="150" y="105"/>
                    </a:cubicBezTo>
                    <a:cubicBezTo>
                      <a:pt x="157" y="107"/>
                      <a:pt x="168" y="117"/>
                      <a:pt x="168" y="117"/>
                    </a:cubicBezTo>
                    <a:cubicBezTo>
                      <a:pt x="193" y="115"/>
                      <a:pt x="188" y="116"/>
                      <a:pt x="204" y="109"/>
                    </a:cubicBezTo>
                    <a:cubicBezTo>
                      <a:pt x="210" y="106"/>
                      <a:pt x="224" y="103"/>
                      <a:pt x="224" y="103"/>
                    </a:cubicBezTo>
                    <a:cubicBezTo>
                      <a:pt x="223" y="98"/>
                      <a:pt x="217" y="82"/>
                      <a:pt x="222" y="77"/>
                    </a:cubicBezTo>
                    <a:cubicBezTo>
                      <a:pt x="225" y="73"/>
                      <a:pt x="234" y="69"/>
                      <a:pt x="234" y="69"/>
                    </a:cubicBezTo>
                    <a:cubicBezTo>
                      <a:pt x="237" y="59"/>
                      <a:pt x="240" y="59"/>
                      <a:pt x="238" y="47"/>
                    </a:cubicBezTo>
                    <a:cubicBezTo>
                      <a:pt x="228" y="49"/>
                      <a:pt x="219" y="51"/>
                      <a:pt x="210" y="57"/>
                    </a:cubicBezTo>
                    <a:cubicBezTo>
                      <a:pt x="201" y="71"/>
                      <a:pt x="201" y="50"/>
                      <a:pt x="200" y="43"/>
                    </a:cubicBezTo>
                    <a:cubicBezTo>
                      <a:pt x="189" y="45"/>
                      <a:pt x="182" y="48"/>
                      <a:pt x="172" y="45"/>
                    </a:cubicBezTo>
                    <a:cubicBezTo>
                      <a:pt x="161" y="34"/>
                      <a:pt x="148" y="14"/>
                      <a:pt x="134" y="9"/>
                    </a:cubicBezTo>
                    <a:cubicBezTo>
                      <a:pt x="119" y="11"/>
                      <a:pt x="108" y="13"/>
                      <a:pt x="94" y="11"/>
                    </a:cubicBezTo>
                    <a:cubicBezTo>
                      <a:pt x="92" y="9"/>
                      <a:pt x="85" y="2"/>
                      <a:pt x="82" y="1"/>
                    </a:cubicBezTo>
                    <a:cubicBezTo>
                      <a:pt x="74" y="0"/>
                      <a:pt x="72" y="9"/>
                      <a:pt x="64" y="1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6" name="Freeform 13"/>
              <p:cNvSpPr>
                <a:spLocks noChangeArrowheads="1"/>
              </p:cNvSpPr>
              <p:nvPr/>
            </p:nvSpPr>
            <p:spPr bwMode="auto">
              <a:xfrm>
                <a:off x="968" y="45"/>
                <a:ext cx="168" cy="56"/>
              </a:xfrm>
              <a:custGeom>
                <a:avLst/>
                <a:gdLst>
                  <a:gd name="T0" fmla="*/ 42 w 194"/>
                  <a:gd name="T1" fmla="*/ 1 h 80"/>
                  <a:gd name="T2" fmla="*/ 6 w 194"/>
                  <a:gd name="T3" fmla="*/ 3 h 80"/>
                  <a:gd name="T4" fmla="*/ 3 w 194"/>
                  <a:gd name="T5" fmla="*/ 4 h 80"/>
                  <a:gd name="T6" fmla="*/ 23 w 194"/>
                  <a:gd name="T7" fmla="*/ 6 h 80"/>
                  <a:gd name="T8" fmla="*/ 56 w 194"/>
                  <a:gd name="T9" fmla="*/ 9 h 80"/>
                  <a:gd name="T10" fmla="*/ 74 w 194"/>
                  <a:gd name="T11" fmla="*/ 8 h 80"/>
                  <a:gd name="T12" fmla="*/ 79 w 194"/>
                  <a:gd name="T13" fmla="*/ 8 h 80"/>
                  <a:gd name="T14" fmla="*/ 74 w 194"/>
                  <a:gd name="T15" fmla="*/ 6 h 80"/>
                  <a:gd name="T16" fmla="*/ 69 w 194"/>
                  <a:gd name="T17" fmla="*/ 4 h 80"/>
                  <a:gd name="T18" fmla="*/ 55 w 194"/>
                  <a:gd name="T19" fmla="*/ 3 h 80"/>
                  <a:gd name="T20" fmla="*/ 42 w 194"/>
                  <a:gd name="T21" fmla="*/ 1 h 8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94"/>
                  <a:gd name="T34" fmla="*/ 0 h 80"/>
                  <a:gd name="T35" fmla="*/ 194 w 194"/>
                  <a:gd name="T36" fmla="*/ 80 h 8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94" h="80">
                    <a:moveTo>
                      <a:pt x="97" y="10"/>
                    </a:moveTo>
                    <a:cubicBezTo>
                      <a:pt x="70" y="19"/>
                      <a:pt x="42" y="22"/>
                      <a:pt x="13" y="24"/>
                    </a:cubicBezTo>
                    <a:cubicBezTo>
                      <a:pt x="9" y="25"/>
                      <a:pt x="0" y="26"/>
                      <a:pt x="9" y="34"/>
                    </a:cubicBezTo>
                    <a:cubicBezTo>
                      <a:pt x="21" y="44"/>
                      <a:pt x="43" y="43"/>
                      <a:pt x="57" y="52"/>
                    </a:cubicBezTo>
                    <a:cubicBezTo>
                      <a:pt x="75" y="80"/>
                      <a:pt x="104" y="73"/>
                      <a:pt x="135" y="74"/>
                    </a:cubicBezTo>
                    <a:cubicBezTo>
                      <a:pt x="153" y="73"/>
                      <a:pt x="159" y="73"/>
                      <a:pt x="175" y="68"/>
                    </a:cubicBezTo>
                    <a:cubicBezTo>
                      <a:pt x="179" y="67"/>
                      <a:pt x="187" y="64"/>
                      <a:pt x="187" y="64"/>
                    </a:cubicBezTo>
                    <a:cubicBezTo>
                      <a:pt x="194" y="53"/>
                      <a:pt x="184" y="49"/>
                      <a:pt x="175" y="44"/>
                    </a:cubicBezTo>
                    <a:cubicBezTo>
                      <a:pt x="171" y="42"/>
                      <a:pt x="163" y="36"/>
                      <a:pt x="163" y="36"/>
                    </a:cubicBezTo>
                    <a:cubicBezTo>
                      <a:pt x="140" y="41"/>
                      <a:pt x="147" y="38"/>
                      <a:pt x="129" y="26"/>
                    </a:cubicBezTo>
                    <a:cubicBezTo>
                      <a:pt x="123" y="17"/>
                      <a:pt x="107" y="0"/>
                      <a:pt x="97" y="1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7" name="Freeform 14"/>
              <p:cNvSpPr>
                <a:spLocks noChangeArrowheads="1"/>
              </p:cNvSpPr>
              <p:nvPr/>
            </p:nvSpPr>
            <p:spPr bwMode="auto">
              <a:xfrm>
                <a:off x="1204" y="110"/>
                <a:ext cx="268" cy="178"/>
              </a:xfrm>
              <a:custGeom>
                <a:avLst/>
                <a:gdLst>
                  <a:gd name="T0" fmla="*/ 28 w 310"/>
                  <a:gd name="T1" fmla="*/ 1 h 254"/>
                  <a:gd name="T2" fmla="*/ 22 w 310"/>
                  <a:gd name="T3" fmla="*/ 3 h 254"/>
                  <a:gd name="T4" fmla="*/ 9 w 310"/>
                  <a:gd name="T5" fmla="*/ 4 h 254"/>
                  <a:gd name="T6" fmla="*/ 22 w 310"/>
                  <a:gd name="T7" fmla="*/ 9 h 254"/>
                  <a:gd name="T8" fmla="*/ 33 w 310"/>
                  <a:gd name="T9" fmla="*/ 10 h 254"/>
                  <a:gd name="T10" fmla="*/ 43 w 310"/>
                  <a:gd name="T11" fmla="*/ 12 h 254"/>
                  <a:gd name="T12" fmla="*/ 53 w 310"/>
                  <a:gd name="T13" fmla="*/ 10 h 254"/>
                  <a:gd name="T14" fmla="*/ 60 w 310"/>
                  <a:gd name="T15" fmla="*/ 13 h 254"/>
                  <a:gd name="T16" fmla="*/ 63 w 310"/>
                  <a:gd name="T17" fmla="*/ 15 h 254"/>
                  <a:gd name="T18" fmla="*/ 48 w 310"/>
                  <a:gd name="T19" fmla="*/ 18 h 254"/>
                  <a:gd name="T20" fmla="*/ 37 w 310"/>
                  <a:gd name="T21" fmla="*/ 20 h 254"/>
                  <a:gd name="T22" fmla="*/ 29 w 310"/>
                  <a:gd name="T23" fmla="*/ 20 h 254"/>
                  <a:gd name="T24" fmla="*/ 23 w 310"/>
                  <a:gd name="T25" fmla="*/ 20 h 254"/>
                  <a:gd name="T26" fmla="*/ 18 w 310"/>
                  <a:gd name="T27" fmla="*/ 22 h 254"/>
                  <a:gd name="T28" fmla="*/ 16 w 310"/>
                  <a:gd name="T29" fmla="*/ 24 h 254"/>
                  <a:gd name="T30" fmla="*/ 30 w 310"/>
                  <a:gd name="T31" fmla="*/ 25 h 254"/>
                  <a:gd name="T32" fmla="*/ 40 w 310"/>
                  <a:gd name="T33" fmla="*/ 24 h 254"/>
                  <a:gd name="T34" fmla="*/ 48 w 310"/>
                  <a:gd name="T35" fmla="*/ 27 h 254"/>
                  <a:gd name="T36" fmla="*/ 53 w 310"/>
                  <a:gd name="T37" fmla="*/ 28 h 254"/>
                  <a:gd name="T38" fmla="*/ 58 w 310"/>
                  <a:gd name="T39" fmla="*/ 28 h 254"/>
                  <a:gd name="T40" fmla="*/ 64 w 310"/>
                  <a:gd name="T41" fmla="*/ 29 h 254"/>
                  <a:gd name="T42" fmla="*/ 75 w 310"/>
                  <a:gd name="T43" fmla="*/ 28 h 254"/>
                  <a:gd name="T44" fmla="*/ 85 w 310"/>
                  <a:gd name="T45" fmla="*/ 28 h 254"/>
                  <a:gd name="T46" fmla="*/ 96 w 310"/>
                  <a:gd name="T47" fmla="*/ 25 h 254"/>
                  <a:gd name="T48" fmla="*/ 94 w 310"/>
                  <a:gd name="T49" fmla="*/ 22 h 254"/>
                  <a:gd name="T50" fmla="*/ 91 w 310"/>
                  <a:gd name="T51" fmla="*/ 20 h 254"/>
                  <a:gd name="T52" fmla="*/ 97 w 310"/>
                  <a:gd name="T53" fmla="*/ 20 h 254"/>
                  <a:gd name="T54" fmla="*/ 102 w 310"/>
                  <a:gd name="T55" fmla="*/ 22 h 254"/>
                  <a:gd name="T56" fmla="*/ 103 w 310"/>
                  <a:gd name="T57" fmla="*/ 24 h 254"/>
                  <a:gd name="T58" fmla="*/ 109 w 310"/>
                  <a:gd name="T59" fmla="*/ 23 h 254"/>
                  <a:gd name="T60" fmla="*/ 126 w 310"/>
                  <a:gd name="T61" fmla="*/ 20 h 254"/>
                  <a:gd name="T62" fmla="*/ 122 w 310"/>
                  <a:gd name="T63" fmla="*/ 18 h 254"/>
                  <a:gd name="T64" fmla="*/ 108 w 310"/>
                  <a:gd name="T65" fmla="*/ 14 h 254"/>
                  <a:gd name="T66" fmla="*/ 111 w 310"/>
                  <a:gd name="T67" fmla="*/ 13 h 254"/>
                  <a:gd name="T68" fmla="*/ 116 w 310"/>
                  <a:gd name="T69" fmla="*/ 13 h 254"/>
                  <a:gd name="T70" fmla="*/ 105 w 310"/>
                  <a:gd name="T71" fmla="*/ 8 h 254"/>
                  <a:gd name="T72" fmla="*/ 97 w 310"/>
                  <a:gd name="T73" fmla="*/ 7 h 254"/>
                  <a:gd name="T74" fmla="*/ 93 w 310"/>
                  <a:gd name="T75" fmla="*/ 6 h 254"/>
                  <a:gd name="T76" fmla="*/ 84 w 310"/>
                  <a:gd name="T77" fmla="*/ 4 h 254"/>
                  <a:gd name="T78" fmla="*/ 64 w 310"/>
                  <a:gd name="T79" fmla="*/ 6 h 254"/>
                  <a:gd name="T80" fmla="*/ 69 w 310"/>
                  <a:gd name="T81" fmla="*/ 3 h 254"/>
                  <a:gd name="T82" fmla="*/ 58 w 310"/>
                  <a:gd name="T83" fmla="*/ 2 h 254"/>
                  <a:gd name="T84" fmla="*/ 50 w 310"/>
                  <a:gd name="T85" fmla="*/ 2 h 254"/>
                  <a:gd name="T86" fmla="*/ 28 w 310"/>
                  <a:gd name="T87" fmla="*/ 1 h 254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310"/>
                  <a:gd name="T133" fmla="*/ 0 h 254"/>
                  <a:gd name="T134" fmla="*/ 310 w 310"/>
                  <a:gd name="T135" fmla="*/ 254 h 254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310" h="254">
                    <a:moveTo>
                      <a:pt x="67" y="9"/>
                    </a:moveTo>
                    <a:cubicBezTo>
                      <a:pt x="63" y="15"/>
                      <a:pt x="51" y="23"/>
                      <a:pt x="51" y="23"/>
                    </a:cubicBezTo>
                    <a:cubicBezTo>
                      <a:pt x="43" y="34"/>
                      <a:pt x="33" y="35"/>
                      <a:pt x="21" y="39"/>
                    </a:cubicBezTo>
                    <a:cubicBezTo>
                      <a:pt x="0" y="71"/>
                      <a:pt x="30" y="74"/>
                      <a:pt x="53" y="77"/>
                    </a:cubicBezTo>
                    <a:cubicBezTo>
                      <a:pt x="61" y="89"/>
                      <a:pt x="63" y="87"/>
                      <a:pt x="79" y="85"/>
                    </a:cubicBezTo>
                    <a:cubicBezTo>
                      <a:pt x="88" y="88"/>
                      <a:pt x="93" y="96"/>
                      <a:pt x="103" y="99"/>
                    </a:cubicBezTo>
                    <a:cubicBezTo>
                      <a:pt x="117" y="96"/>
                      <a:pt x="116" y="89"/>
                      <a:pt x="127" y="85"/>
                    </a:cubicBezTo>
                    <a:cubicBezTo>
                      <a:pt x="134" y="90"/>
                      <a:pt x="138" y="94"/>
                      <a:pt x="143" y="101"/>
                    </a:cubicBezTo>
                    <a:cubicBezTo>
                      <a:pt x="140" y="116"/>
                      <a:pt x="134" y="117"/>
                      <a:pt x="149" y="127"/>
                    </a:cubicBezTo>
                    <a:cubicBezTo>
                      <a:pt x="161" y="144"/>
                      <a:pt x="126" y="147"/>
                      <a:pt x="115" y="151"/>
                    </a:cubicBezTo>
                    <a:cubicBezTo>
                      <a:pt x="109" y="160"/>
                      <a:pt x="100" y="169"/>
                      <a:pt x="89" y="173"/>
                    </a:cubicBezTo>
                    <a:cubicBezTo>
                      <a:pt x="81" y="172"/>
                      <a:pt x="76" y="171"/>
                      <a:pt x="69" y="169"/>
                    </a:cubicBezTo>
                    <a:cubicBezTo>
                      <a:pt x="65" y="168"/>
                      <a:pt x="57" y="165"/>
                      <a:pt x="57" y="165"/>
                    </a:cubicBezTo>
                    <a:cubicBezTo>
                      <a:pt x="46" y="169"/>
                      <a:pt x="46" y="177"/>
                      <a:pt x="43" y="187"/>
                    </a:cubicBezTo>
                    <a:cubicBezTo>
                      <a:pt x="42" y="191"/>
                      <a:pt x="39" y="199"/>
                      <a:pt x="39" y="199"/>
                    </a:cubicBezTo>
                    <a:cubicBezTo>
                      <a:pt x="50" y="203"/>
                      <a:pt x="61" y="204"/>
                      <a:pt x="73" y="205"/>
                    </a:cubicBezTo>
                    <a:cubicBezTo>
                      <a:pt x="82" y="203"/>
                      <a:pt x="86" y="201"/>
                      <a:pt x="95" y="203"/>
                    </a:cubicBezTo>
                    <a:cubicBezTo>
                      <a:pt x="107" y="211"/>
                      <a:pt x="111" y="218"/>
                      <a:pt x="115" y="231"/>
                    </a:cubicBezTo>
                    <a:cubicBezTo>
                      <a:pt x="116" y="235"/>
                      <a:pt x="123" y="234"/>
                      <a:pt x="127" y="235"/>
                    </a:cubicBezTo>
                    <a:cubicBezTo>
                      <a:pt x="131" y="236"/>
                      <a:pt x="139" y="239"/>
                      <a:pt x="139" y="239"/>
                    </a:cubicBezTo>
                    <a:cubicBezTo>
                      <a:pt x="144" y="246"/>
                      <a:pt x="147" y="248"/>
                      <a:pt x="155" y="251"/>
                    </a:cubicBezTo>
                    <a:cubicBezTo>
                      <a:pt x="169" y="250"/>
                      <a:pt x="187" y="254"/>
                      <a:pt x="181" y="237"/>
                    </a:cubicBezTo>
                    <a:cubicBezTo>
                      <a:pt x="184" y="220"/>
                      <a:pt x="192" y="228"/>
                      <a:pt x="203" y="235"/>
                    </a:cubicBezTo>
                    <a:cubicBezTo>
                      <a:pt x="224" y="233"/>
                      <a:pt x="224" y="232"/>
                      <a:pt x="229" y="213"/>
                    </a:cubicBezTo>
                    <a:cubicBezTo>
                      <a:pt x="229" y="211"/>
                      <a:pt x="229" y="192"/>
                      <a:pt x="225" y="185"/>
                    </a:cubicBezTo>
                    <a:cubicBezTo>
                      <a:pt x="223" y="181"/>
                      <a:pt x="217" y="173"/>
                      <a:pt x="217" y="173"/>
                    </a:cubicBezTo>
                    <a:cubicBezTo>
                      <a:pt x="220" y="163"/>
                      <a:pt x="224" y="165"/>
                      <a:pt x="233" y="167"/>
                    </a:cubicBezTo>
                    <a:cubicBezTo>
                      <a:pt x="240" y="172"/>
                      <a:pt x="242" y="175"/>
                      <a:pt x="245" y="183"/>
                    </a:cubicBezTo>
                    <a:cubicBezTo>
                      <a:pt x="246" y="188"/>
                      <a:pt x="244" y="193"/>
                      <a:pt x="247" y="197"/>
                    </a:cubicBezTo>
                    <a:cubicBezTo>
                      <a:pt x="250" y="201"/>
                      <a:pt x="256" y="194"/>
                      <a:pt x="261" y="193"/>
                    </a:cubicBezTo>
                    <a:cubicBezTo>
                      <a:pt x="276" y="188"/>
                      <a:pt x="290" y="178"/>
                      <a:pt x="303" y="169"/>
                    </a:cubicBezTo>
                    <a:cubicBezTo>
                      <a:pt x="310" y="158"/>
                      <a:pt x="302" y="153"/>
                      <a:pt x="293" y="147"/>
                    </a:cubicBezTo>
                    <a:cubicBezTo>
                      <a:pt x="281" y="129"/>
                      <a:pt x="283" y="126"/>
                      <a:pt x="259" y="123"/>
                    </a:cubicBezTo>
                    <a:cubicBezTo>
                      <a:pt x="256" y="115"/>
                      <a:pt x="257" y="111"/>
                      <a:pt x="265" y="107"/>
                    </a:cubicBezTo>
                    <a:cubicBezTo>
                      <a:pt x="269" y="105"/>
                      <a:pt x="277" y="103"/>
                      <a:pt x="277" y="103"/>
                    </a:cubicBezTo>
                    <a:cubicBezTo>
                      <a:pt x="287" y="88"/>
                      <a:pt x="269" y="66"/>
                      <a:pt x="253" y="63"/>
                    </a:cubicBezTo>
                    <a:cubicBezTo>
                      <a:pt x="239" y="60"/>
                      <a:pt x="244" y="62"/>
                      <a:pt x="233" y="59"/>
                    </a:cubicBezTo>
                    <a:cubicBezTo>
                      <a:pt x="229" y="58"/>
                      <a:pt x="221" y="55"/>
                      <a:pt x="221" y="55"/>
                    </a:cubicBezTo>
                    <a:cubicBezTo>
                      <a:pt x="200" y="60"/>
                      <a:pt x="217" y="38"/>
                      <a:pt x="201" y="33"/>
                    </a:cubicBezTo>
                    <a:cubicBezTo>
                      <a:pt x="185" y="35"/>
                      <a:pt x="169" y="36"/>
                      <a:pt x="155" y="45"/>
                    </a:cubicBezTo>
                    <a:cubicBezTo>
                      <a:pt x="145" y="30"/>
                      <a:pt x="152" y="30"/>
                      <a:pt x="167" y="25"/>
                    </a:cubicBezTo>
                    <a:cubicBezTo>
                      <a:pt x="163" y="10"/>
                      <a:pt x="155" y="15"/>
                      <a:pt x="139" y="17"/>
                    </a:cubicBezTo>
                    <a:cubicBezTo>
                      <a:pt x="131" y="20"/>
                      <a:pt x="127" y="22"/>
                      <a:pt x="119" y="19"/>
                    </a:cubicBezTo>
                    <a:cubicBezTo>
                      <a:pt x="106" y="0"/>
                      <a:pt x="74" y="29"/>
                      <a:pt x="67" y="9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8" name="Freeform 15"/>
              <p:cNvSpPr>
                <a:spLocks noChangeArrowheads="1"/>
              </p:cNvSpPr>
              <p:nvPr/>
            </p:nvSpPr>
            <p:spPr bwMode="auto">
              <a:xfrm>
                <a:off x="1202" y="34"/>
                <a:ext cx="51" cy="34"/>
              </a:xfrm>
              <a:custGeom>
                <a:avLst/>
                <a:gdLst>
                  <a:gd name="T0" fmla="*/ 10 w 59"/>
                  <a:gd name="T1" fmla="*/ 0 h 50"/>
                  <a:gd name="T2" fmla="*/ 0 w 59"/>
                  <a:gd name="T3" fmla="*/ 1 h 50"/>
                  <a:gd name="T4" fmla="*/ 12 w 59"/>
                  <a:gd name="T5" fmla="*/ 3 h 50"/>
                  <a:gd name="T6" fmla="*/ 19 w 59"/>
                  <a:gd name="T7" fmla="*/ 5 h 50"/>
                  <a:gd name="T8" fmla="*/ 24 w 59"/>
                  <a:gd name="T9" fmla="*/ 3 h 50"/>
                  <a:gd name="T10" fmla="*/ 19 w 59"/>
                  <a:gd name="T11" fmla="*/ 1 h 50"/>
                  <a:gd name="T12" fmla="*/ 10 w 59"/>
                  <a:gd name="T13" fmla="*/ 0 h 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9"/>
                  <a:gd name="T22" fmla="*/ 0 h 50"/>
                  <a:gd name="T23" fmla="*/ 59 w 59"/>
                  <a:gd name="T24" fmla="*/ 50 h 5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9" h="50">
                    <a:moveTo>
                      <a:pt x="26" y="0"/>
                    </a:moveTo>
                    <a:cubicBezTo>
                      <a:pt x="13" y="2"/>
                      <a:pt x="7" y="0"/>
                      <a:pt x="0" y="10"/>
                    </a:cubicBezTo>
                    <a:cubicBezTo>
                      <a:pt x="4" y="22"/>
                      <a:pt x="18" y="36"/>
                      <a:pt x="30" y="40"/>
                    </a:cubicBezTo>
                    <a:cubicBezTo>
                      <a:pt x="37" y="42"/>
                      <a:pt x="48" y="50"/>
                      <a:pt x="48" y="50"/>
                    </a:cubicBezTo>
                    <a:cubicBezTo>
                      <a:pt x="57" y="44"/>
                      <a:pt x="55" y="37"/>
                      <a:pt x="58" y="28"/>
                    </a:cubicBezTo>
                    <a:cubicBezTo>
                      <a:pt x="55" y="11"/>
                      <a:pt x="59" y="18"/>
                      <a:pt x="44" y="8"/>
                    </a:cubicBezTo>
                    <a:cubicBezTo>
                      <a:pt x="42" y="6"/>
                      <a:pt x="26" y="5"/>
                      <a:pt x="26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9" name="Freeform 16"/>
              <p:cNvSpPr>
                <a:spLocks noChangeArrowheads="1"/>
              </p:cNvSpPr>
              <p:nvPr/>
            </p:nvSpPr>
            <p:spPr bwMode="auto">
              <a:xfrm>
                <a:off x="1105" y="99"/>
                <a:ext cx="75" cy="39"/>
              </a:xfrm>
              <a:custGeom>
                <a:avLst/>
                <a:gdLst>
                  <a:gd name="T0" fmla="*/ 19 w 86"/>
                  <a:gd name="T1" fmla="*/ 1 h 57"/>
                  <a:gd name="T2" fmla="*/ 10 w 86"/>
                  <a:gd name="T3" fmla="*/ 2 h 57"/>
                  <a:gd name="T4" fmla="*/ 3 w 86"/>
                  <a:gd name="T5" fmla="*/ 2 h 57"/>
                  <a:gd name="T6" fmla="*/ 7 w 86"/>
                  <a:gd name="T7" fmla="*/ 5 h 57"/>
                  <a:gd name="T8" fmla="*/ 33 w 86"/>
                  <a:gd name="T9" fmla="*/ 3 h 57"/>
                  <a:gd name="T10" fmla="*/ 38 w 86"/>
                  <a:gd name="T11" fmla="*/ 1 h 57"/>
                  <a:gd name="T12" fmla="*/ 25 w 86"/>
                  <a:gd name="T13" fmla="*/ 1 h 57"/>
                  <a:gd name="T14" fmla="*/ 19 w 86"/>
                  <a:gd name="T15" fmla="*/ 1 h 5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86"/>
                  <a:gd name="T25" fmla="*/ 0 h 57"/>
                  <a:gd name="T26" fmla="*/ 86 w 86"/>
                  <a:gd name="T27" fmla="*/ 57 h 5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86" h="57">
                    <a:moveTo>
                      <a:pt x="44" y="7"/>
                    </a:moveTo>
                    <a:cubicBezTo>
                      <a:pt x="39" y="14"/>
                      <a:pt x="31" y="20"/>
                      <a:pt x="24" y="25"/>
                    </a:cubicBezTo>
                    <a:cubicBezTo>
                      <a:pt x="16" y="19"/>
                      <a:pt x="12" y="22"/>
                      <a:pt x="4" y="27"/>
                    </a:cubicBezTo>
                    <a:cubicBezTo>
                      <a:pt x="0" y="38"/>
                      <a:pt x="4" y="53"/>
                      <a:pt x="16" y="57"/>
                    </a:cubicBezTo>
                    <a:cubicBezTo>
                      <a:pt x="33" y="51"/>
                      <a:pt x="60" y="45"/>
                      <a:pt x="74" y="35"/>
                    </a:cubicBezTo>
                    <a:cubicBezTo>
                      <a:pt x="78" y="29"/>
                      <a:pt x="86" y="17"/>
                      <a:pt x="86" y="17"/>
                    </a:cubicBezTo>
                    <a:cubicBezTo>
                      <a:pt x="80" y="0"/>
                      <a:pt x="74" y="5"/>
                      <a:pt x="56" y="7"/>
                    </a:cubicBezTo>
                    <a:cubicBezTo>
                      <a:pt x="43" y="11"/>
                      <a:pt x="44" y="15"/>
                      <a:pt x="44" y="7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0" name="Freeform 17"/>
              <p:cNvSpPr>
                <a:spLocks noChangeArrowheads="1"/>
              </p:cNvSpPr>
              <p:nvPr/>
            </p:nvSpPr>
            <p:spPr bwMode="auto">
              <a:xfrm>
                <a:off x="1184" y="107"/>
                <a:ext cx="62" cy="23"/>
              </a:xfrm>
              <a:custGeom>
                <a:avLst/>
                <a:gdLst>
                  <a:gd name="T0" fmla="*/ 15 w 73"/>
                  <a:gd name="T1" fmla="*/ 0 h 34"/>
                  <a:gd name="T2" fmla="*/ 3 w 73"/>
                  <a:gd name="T3" fmla="*/ 1 h 34"/>
                  <a:gd name="T4" fmla="*/ 8 w 73"/>
                  <a:gd name="T5" fmla="*/ 3 h 34"/>
                  <a:gd name="T6" fmla="*/ 19 w 73"/>
                  <a:gd name="T7" fmla="*/ 3 h 34"/>
                  <a:gd name="T8" fmla="*/ 24 w 73"/>
                  <a:gd name="T9" fmla="*/ 2 h 34"/>
                  <a:gd name="T10" fmla="*/ 15 w 73"/>
                  <a:gd name="T11" fmla="*/ 0 h 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34"/>
                  <a:gd name="T20" fmla="*/ 73 w 73"/>
                  <a:gd name="T21" fmla="*/ 34 h 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34">
                    <a:moveTo>
                      <a:pt x="40" y="0"/>
                    </a:moveTo>
                    <a:cubicBezTo>
                      <a:pt x="30" y="6"/>
                      <a:pt x="20" y="10"/>
                      <a:pt x="10" y="16"/>
                    </a:cubicBezTo>
                    <a:cubicBezTo>
                      <a:pt x="0" y="31"/>
                      <a:pt x="13" y="30"/>
                      <a:pt x="24" y="34"/>
                    </a:cubicBezTo>
                    <a:cubicBezTo>
                      <a:pt x="44" y="31"/>
                      <a:pt x="35" y="34"/>
                      <a:pt x="52" y="28"/>
                    </a:cubicBezTo>
                    <a:cubicBezTo>
                      <a:pt x="57" y="26"/>
                      <a:pt x="64" y="20"/>
                      <a:pt x="64" y="20"/>
                    </a:cubicBezTo>
                    <a:cubicBezTo>
                      <a:pt x="73" y="7"/>
                      <a:pt x="48" y="8"/>
                      <a:pt x="40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1" name="Freeform 18"/>
              <p:cNvSpPr>
                <a:spLocks noChangeArrowheads="1"/>
              </p:cNvSpPr>
              <p:nvPr/>
            </p:nvSpPr>
            <p:spPr bwMode="auto">
              <a:xfrm>
                <a:off x="1150" y="73"/>
                <a:ext cx="74" cy="32"/>
              </a:xfrm>
              <a:custGeom>
                <a:avLst/>
                <a:gdLst>
                  <a:gd name="T0" fmla="*/ 25 w 85"/>
                  <a:gd name="T1" fmla="*/ 1 h 45"/>
                  <a:gd name="T2" fmla="*/ 12 w 85"/>
                  <a:gd name="T3" fmla="*/ 1 h 45"/>
                  <a:gd name="T4" fmla="*/ 0 w 85"/>
                  <a:gd name="T5" fmla="*/ 2 h 45"/>
                  <a:gd name="T6" fmla="*/ 17 w 85"/>
                  <a:gd name="T7" fmla="*/ 4 h 45"/>
                  <a:gd name="T8" fmla="*/ 28 w 85"/>
                  <a:gd name="T9" fmla="*/ 5 h 45"/>
                  <a:gd name="T10" fmla="*/ 37 w 85"/>
                  <a:gd name="T11" fmla="*/ 2 h 45"/>
                  <a:gd name="T12" fmla="*/ 36 w 85"/>
                  <a:gd name="T13" fmla="*/ 1 h 45"/>
                  <a:gd name="T14" fmla="*/ 28 w 85"/>
                  <a:gd name="T15" fmla="*/ 0 h 45"/>
                  <a:gd name="T16" fmla="*/ 25 w 85"/>
                  <a:gd name="T17" fmla="*/ 1 h 4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5"/>
                  <a:gd name="T28" fmla="*/ 0 h 45"/>
                  <a:gd name="T29" fmla="*/ 85 w 85"/>
                  <a:gd name="T30" fmla="*/ 45 h 4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5" h="45">
                    <a:moveTo>
                      <a:pt x="58" y="10"/>
                    </a:moveTo>
                    <a:cubicBezTo>
                      <a:pt x="39" y="16"/>
                      <a:pt x="45" y="10"/>
                      <a:pt x="28" y="4"/>
                    </a:cubicBezTo>
                    <a:cubicBezTo>
                      <a:pt x="7" y="6"/>
                      <a:pt x="5" y="2"/>
                      <a:pt x="0" y="18"/>
                    </a:cubicBezTo>
                    <a:cubicBezTo>
                      <a:pt x="5" y="34"/>
                      <a:pt x="26" y="31"/>
                      <a:pt x="40" y="32"/>
                    </a:cubicBezTo>
                    <a:cubicBezTo>
                      <a:pt x="50" y="42"/>
                      <a:pt x="49" y="45"/>
                      <a:pt x="64" y="40"/>
                    </a:cubicBezTo>
                    <a:cubicBezTo>
                      <a:pt x="69" y="32"/>
                      <a:pt x="77" y="25"/>
                      <a:pt x="84" y="18"/>
                    </a:cubicBezTo>
                    <a:cubicBezTo>
                      <a:pt x="83" y="14"/>
                      <a:pt x="85" y="9"/>
                      <a:pt x="82" y="6"/>
                    </a:cubicBezTo>
                    <a:cubicBezTo>
                      <a:pt x="78" y="1"/>
                      <a:pt x="64" y="0"/>
                      <a:pt x="64" y="0"/>
                    </a:cubicBezTo>
                    <a:cubicBezTo>
                      <a:pt x="56" y="3"/>
                      <a:pt x="47" y="21"/>
                      <a:pt x="58" y="1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2" name="Freeform 19"/>
              <p:cNvSpPr>
                <a:spLocks noChangeArrowheads="1"/>
              </p:cNvSpPr>
              <p:nvPr/>
            </p:nvSpPr>
            <p:spPr bwMode="auto">
              <a:xfrm>
                <a:off x="1119" y="43"/>
                <a:ext cx="51" cy="22"/>
              </a:xfrm>
              <a:custGeom>
                <a:avLst/>
                <a:gdLst>
                  <a:gd name="T0" fmla="*/ 8 w 58"/>
                  <a:gd name="T1" fmla="*/ 1 h 31"/>
                  <a:gd name="T2" fmla="*/ 0 w 58"/>
                  <a:gd name="T3" fmla="*/ 2 h 31"/>
                  <a:gd name="T4" fmla="*/ 10 w 58"/>
                  <a:gd name="T5" fmla="*/ 4 h 31"/>
                  <a:gd name="T6" fmla="*/ 13 w 58"/>
                  <a:gd name="T7" fmla="*/ 3 h 31"/>
                  <a:gd name="T8" fmla="*/ 24 w 58"/>
                  <a:gd name="T9" fmla="*/ 1 h 31"/>
                  <a:gd name="T10" fmla="*/ 20 w 58"/>
                  <a:gd name="T11" fmla="*/ 0 h 31"/>
                  <a:gd name="T12" fmla="*/ 8 w 58"/>
                  <a:gd name="T13" fmla="*/ 1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8"/>
                  <a:gd name="T22" fmla="*/ 0 h 31"/>
                  <a:gd name="T23" fmla="*/ 58 w 58"/>
                  <a:gd name="T24" fmla="*/ 31 h 3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8" h="31">
                    <a:moveTo>
                      <a:pt x="16" y="4"/>
                    </a:moveTo>
                    <a:cubicBezTo>
                      <a:pt x="2" y="13"/>
                      <a:pt x="7" y="8"/>
                      <a:pt x="0" y="18"/>
                    </a:cubicBezTo>
                    <a:cubicBezTo>
                      <a:pt x="5" y="26"/>
                      <a:pt x="11" y="25"/>
                      <a:pt x="20" y="28"/>
                    </a:cubicBezTo>
                    <a:cubicBezTo>
                      <a:pt x="36" y="23"/>
                      <a:pt x="17" y="31"/>
                      <a:pt x="28" y="20"/>
                    </a:cubicBezTo>
                    <a:cubicBezTo>
                      <a:pt x="33" y="15"/>
                      <a:pt x="46" y="13"/>
                      <a:pt x="52" y="12"/>
                    </a:cubicBezTo>
                    <a:cubicBezTo>
                      <a:pt x="58" y="3"/>
                      <a:pt x="53" y="3"/>
                      <a:pt x="44" y="0"/>
                    </a:cubicBezTo>
                    <a:cubicBezTo>
                      <a:pt x="38" y="1"/>
                      <a:pt x="20" y="8"/>
                      <a:pt x="16" y="4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" name="Freeform 20"/>
              <p:cNvSpPr>
                <a:spLocks noChangeArrowheads="1"/>
              </p:cNvSpPr>
              <p:nvPr/>
            </p:nvSpPr>
            <p:spPr bwMode="auto">
              <a:xfrm>
                <a:off x="1250" y="46"/>
                <a:ext cx="131" cy="72"/>
              </a:xfrm>
              <a:custGeom>
                <a:avLst/>
                <a:gdLst>
                  <a:gd name="T0" fmla="*/ 16 w 152"/>
                  <a:gd name="T1" fmla="*/ 0 h 102"/>
                  <a:gd name="T2" fmla="*/ 6 w 152"/>
                  <a:gd name="T3" fmla="*/ 1 h 102"/>
                  <a:gd name="T4" fmla="*/ 3 w 152"/>
                  <a:gd name="T5" fmla="*/ 4 h 102"/>
                  <a:gd name="T6" fmla="*/ 5 w 152"/>
                  <a:gd name="T7" fmla="*/ 7 h 102"/>
                  <a:gd name="T8" fmla="*/ 0 w 152"/>
                  <a:gd name="T9" fmla="*/ 9 h 102"/>
                  <a:gd name="T10" fmla="*/ 22 w 152"/>
                  <a:gd name="T11" fmla="*/ 11 h 102"/>
                  <a:gd name="T12" fmla="*/ 34 w 152"/>
                  <a:gd name="T13" fmla="*/ 11 h 102"/>
                  <a:gd name="T14" fmla="*/ 62 w 152"/>
                  <a:gd name="T15" fmla="*/ 11 h 102"/>
                  <a:gd name="T16" fmla="*/ 31 w 152"/>
                  <a:gd name="T17" fmla="*/ 9 h 102"/>
                  <a:gd name="T18" fmla="*/ 22 w 152"/>
                  <a:gd name="T19" fmla="*/ 8 h 102"/>
                  <a:gd name="T20" fmla="*/ 18 w 152"/>
                  <a:gd name="T21" fmla="*/ 6 h 102"/>
                  <a:gd name="T22" fmla="*/ 21 w 152"/>
                  <a:gd name="T23" fmla="*/ 4 h 102"/>
                  <a:gd name="T24" fmla="*/ 16 w 152"/>
                  <a:gd name="T25" fmla="*/ 0 h 10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52"/>
                  <a:gd name="T40" fmla="*/ 0 h 102"/>
                  <a:gd name="T41" fmla="*/ 152 w 152"/>
                  <a:gd name="T42" fmla="*/ 102 h 10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52" h="102">
                    <a:moveTo>
                      <a:pt x="38" y="0"/>
                    </a:moveTo>
                    <a:cubicBezTo>
                      <a:pt x="22" y="5"/>
                      <a:pt x="30" y="3"/>
                      <a:pt x="14" y="6"/>
                    </a:cubicBezTo>
                    <a:cubicBezTo>
                      <a:pt x="18" y="22"/>
                      <a:pt x="22" y="32"/>
                      <a:pt x="4" y="38"/>
                    </a:cubicBezTo>
                    <a:cubicBezTo>
                      <a:pt x="1" y="47"/>
                      <a:pt x="7" y="49"/>
                      <a:pt x="12" y="56"/>
                    </a:cubicBezTo>
                    <a:cubicBezTo>
                      <a:pt x="10" y="65"/>
                      <a:pt x="9" y="69"/>
                      <a:pt x="0" y="72"/>
                    </a:cubicBezTo>
                    <a:cubicBezTo>
                      <a:pt x="5" y="88"/>
                      <a:pt x="45" y="85"/>
                      <a:pt x="56" y="86"/>
                    </a:cubicBezTo>
                    <a:cubicBezTo>
                      <a:pt x="72" y="97"/>
                      <a:pt x="63" y="95"/>
                      <a:pt x="82" y="92"/>
                    </a:cubicBezTo>
                    <a:cubicBezTo>
                      <a:pt x="86" y="92"/>
                      <a:pt x="147" y="102"/>
                      <a:pt x="152" y="86"/>
                    </a:cubicBezTo>
                    <a:cubicBezTo>
                      <a:pt x="123" y="66"/>
                      <a:pt x="128" y="72"/>
                      <a:pt x="76" y="70"/>
                    </a:cubicBezTo>
                    <a:cubicBezTo>
                      <a:pt x="62" y="56"/>
                      <a:pt x="81" y="73"/>
                      <a:pt x="54" y="62"/>
                    </a:cubicBezTo>
                    <a:cubicBezTo>
                      <a:pt x="50" y="60"/>
                      <a:pt x="48" y="55"/>
                      <a:pt x="44" y="52"/>
                    </a:cubicBezTo>
                    <a:cubicBezTo>
                      <a:pt x="41" y="43"/>
                      <a:pt x="42" y="39"/>
                      <a:pt x="50" y="34"/>
                    </a:cubicBezTo>
                    <a:cubicBezTo>
                      <a:pt x="52" y="27"/>
                      <a:pt x="42" y="9"/>
                      <a:pt x="38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" name="Freeform 21"/>
              <p:cNvSpPr>
                <a:spLocks noChangeArrowheads="1"/>
              </p:cNvSpPr>
              <p:nvPr/>
            </p:nvSpPr>
            <p:spPr bwMode="auto">
              <a:xfrm>
                <a:off x="0" y="275"/>
                <a:ext cx="29" cy="14"/>
              </a:xfrm>
              <a:custGeom>
                <a:avLst/>
                <a:gdLst>
                  <a:gd name="T0" fmla="*/ 13 w 34"/>
                  <a:gd name="T1" fmla="*/ 0 h 20"/>
                  <a:gd name="T2" fmla="*/ 9 w 34"/>
                  <a:gd name="T3" fmla="*/ 3 h 20"/>
                  <a:gd name="T4" fmla="*/ 3 w 34"/>
                  <a:gd name="T5" fmla="*/ 2 h 20"/>
                  <a:gd name="T6" fmla="*/ 3 w 34"/>
                  <a:gd name="T7" fmla="*/ 1 h 20"/>
                  <a:gd name="T8" fmla="*/ 13 w 34"/>
                  <a:gd name="T9" fmla="*/ 0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20"/>
                  <a:gd name="T17" fmla="*/ 34 w 34"/>
                  <a:gd name="T18" fmla="*/ 20 h 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20">
                    <a:moveTo>
                      <a:pt x="34" y="0"/>
                    </a:moveTo>
                    <a:cubicBezTo>
                      <a:pt x="32" y="10"/>
                      <a:pt x="34" y="17"/>
                      <a:pt x="24" y="20"/>
                    </a:cubicBezTo>
                    <a:cubicBezTo>
                      <a:pt x="17" y="19"/>
                      <a:pt x="10" y="20"/>
                      <a:pt x="4" y="18"/>
                    </a:cubicBezTo>
                    <a:cubicBezTo>
                      <a:pt x="0" y="17"/>
                      <a:pt x="2" y="7"/>
                      <a:pt x="4" y="6"/>
                    </a:cubicBezTo>
                    <a:cubicBezTo>
                      <a:pt x="12" y="0"/>
                      <a:pt x="24" y="0"/>
                      <a:pt x="34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5" name="Freeform 22"/>
              <p:cNvSpPr>
                <a:spLocks noChangeArrowheads="1"/>
              </p:cNvSpPr>
              <p:nvPr/>
            </p:nvSpPr>
            <p:spPr bwMode="auto">
              <a:xfrm>
                <a:off x="871" y="753"/>
                <a:ext cx="18" cy="11"/>
              </a:xfrm>
              <a:custGeom>
                <a:avLst/>
                <a:gdLst>
                  <a:gd name="T0" fmla="*/ 3 w 21"/>
                  <a:gd name="T1" fmla="*/ 0 h 16"/>
                  <a:gd name="T2" fmla="*/ 5 w 21"/>
                  <a:gd name="T3" fmla="*/ 2 h 16"/>
                  <a:gd name="T4" fmla="*/ 3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6" name="Freeform 23"/>
              <p:cNvSpPr>
                <a:spLocks noChangeArrowheads="1"/>
              </p:cNvSpPr>
              <p:nvPr/>
            </p:nvSpPr>
            <p:spPr bwMode="auto">
              <a:xfrm>
                <a:off x="874" y="776"/>
                <a:ext cx="19" cy="11"/>
              </a:xfrm>
              <a:custGeom>
                <a:avLst/>
                <a:gdLst>
                  <a:gd name="T0" fmla="*/ 3 w 21"/>
                  <a:gd name="T1" fmla="*/ 0 h 16"/>
                  <a:gd name="T2" fmla="*/ 7 w 21"/>
                  <a:gd name="T3" fmla="*/ 2 h 16"/>
                  <a:gd name="T4" fmla="*/ 3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" name="Freeform 24"/>
              <p:cNvSpPr>
                <a:spLocks noChangeArrowheads="1"/>
              </p:cNvSpPr>
              <p:nvPr/>
            </p:nvSpPr>
            <p:spPr bwMode="auto">
              <a:xfrm>
                <a:off x="1109" y="899"/>
                <a:ext cx="17" cy="12"/>
              </a:xfrm>
              <a:custGeom>
                <a:avLst/>
                <a:gdLst>
                  <a:gd name="T0" fmla="*/ 2 w 21"/>
                  <a:gd name="T1" fmla="*/ 0 h 16"/>
                  <a:gd name="T2" fmla="*/ 4 w 21"/>
                  <a:gd name="T3" fmla="*/ 3 h 16"/>
                  <a:gd name="T4" fmla="*/ 2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8" name="Freeform 25"/>
              <p:cNvSpPr>
                <a:spLocks noChangeArrowheads="1"/>
              </p:cNvSpPr>
              <p:nvPr/>
            </p:nvSpPr>
            <p:spPr bwMode="auto">
              <a:xfrm>
                <a:off x="1251" y="447"/>
                <a:ext cx="44" cy="17"/>
              </a:xfrm>
              <a:custGeom>
                <a:avLst/>
                <a:gdLst>
                  <a:gd name="T0" fmla="*/ 5 w 51"/>
                  <a:gd name="T1" fmla="*/ 0 h 24"/>
                  <a:gd name="T2" fmla="*/ 3 w 51"/>
                  <a:gd name="T3" fmla="*/ 2 h 24"/>
                  <a:gd name="T4" fmla="*/ 11 w 51"/>
                  <a:gd name="T5" fmla="*/ 3 h 24"/>
                  <a:gd name="T6" fmla="*/ 14 w 51"/>
                  <a:gd name="T7" fmla="*/ 1 h 24"/>
                  <a:gd name="T8" fmla="*/ 5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9" name="Freeform 26"/>
              <p:cNvSpPr>
                <a:spLocks noChangeArrowheads="1"/>
              </p:cNvSpPr>
              <p:nvPr/>
            </p:nvSpPr>
            <p:spPr bwMode="auto">
              <a:xfrm>
                <a:off x="1136" y="255"/>
                <a:ext cx="44" cy="17"/>
              </a:xfrm>
              <a:custGeom>
                <a:avLst/>
                <a:gdLst>
                  <a:gd name="T0" fmla="*/ 5 w 51"/>
                  <a:gd name="T1" fmla="*/ 0 h 24"/>
                  <a:gd name="T2" fmla="*/ 3 w 51"/>
                  <a:gd name="T3" fmla="*/ 2 h 24"/>
                  <a:gd name="T4" fmla="*/ 11 w 51"/>
                  <a:gd name="T5" fmla="*/ 3 h 24"/>
                  <a:gd name="T6" fmla="*/ 14 w 51"/>
                  <a:gd name="T7" fmla="*/ 1 h 24"/>
                  <a:gd name="T8" fmla="*/ 5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0" name="Freeform 27"/>
              <p:cNvSpPr>
                <a:spLocks noChangeArrowheads="1"/>
              </p:cNvSpPr>
              <p:nvPr/>
            </p:nvSpPr>
            <p:spPr bwMode="auto">
              <a:xfrm>
                <a:off x="1211" y="88"/>
                <a:ext cx="45" cy="17"/>
              </a:xfrm>
              <a:custGeom>
                <a:avLst/>
                <a:gdLst>
                  <a:gd name="T0" fmla="*/ 6 w 51"/>
                  <a:gd name="T1" fmla="*/ 0 h 24"/>
                  <a:gd name="T2" fmla="*/ 4 w 51"/>
                  <a:gd name="T3" fmla="*/ 2 h 24"/>
                  <a:gd name="T4" fmla="*/ 13 w 51"/>
                  <a:gd name="T5" fmla="*/ 3 h 24"/>
                  <a:gd name="T6" fmla="*/ 16 w 51"/>
                  <a:gd name="T7" fmla="*/ 1 h 24"/>
                  <a:gd name="T8" fmla="*/ 6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1" name="Freeform 28"/>
              <p:cNvSpPr>
                <a:spLocks noChangeArrowheads="1"/>
              </p:cNvSpPr>
              <p:nvPr/>
            </p:nvSpPr>
            <p:spPr bwMode="auto">
              <a:xfrm>
                <a:off x="1284" y="189"/>
                <a:ext cx="43" cy="17"/>
              </a:xfrm>
              <a:custGeom>
                <a:avLst/>
                <a:gdLst>
                  <a:gd name="T0" fmla="*/ 5 w 51"/>
                  <a:gd name="T1" fmla="*/ 0 h 24"/>
                  <a:gd name="T2" fmla="*/ 3 w 51"/>
                  <a:gd name="T3" fmla="*/ 2 h 24"/>
                  <a:gd name="T4" fmla="*/ 9 w 51"/>
                  <a:gd name="T5" fmla="*/ 3 h 24"/>
                  <a:gd name="T6" fmla="*/ 12 w 51"/>
                  <a:gd name="T7" fmla="*/ 1 h 24"/>
                  <a:gd name="T8" fmla="*/ 5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2" name="Freeform 29"/>
              <p:cNvSpPr>
                <a:spLocks noChangeArrowheads="1"/>
              </p:cNvSpPr>
              <p:nvPr/>
            </p:nvSpPr>
            <p:spPr bwMode="auto">
              <a:xfrm>
                <a:off x="1302" y="0"/>
                <a:ext cx="801" cy="323"/>
              </a:xfrm>
              <a:custGeom>
                <a:avLst/>
                <a:gdLst>
                  <a:gd name="T0" fmla="*/ 12 w 929"/>
                  <a:gd name="T1" fmla="*/ 6 h 462"/>
                  <a:gd name="T2" fmla="*/ 3 w 929"/>
                  <a:gd name="T3" fmla="*/ 10 h 462"/>
                  <a:gd name="T4" fmla="*/ 15 w 929"/>
                  <a:gd name="T5" fmla="*/ 12 h 462"/>
                  <a:gd name="T6" fmla="*/ 7 w 929"/>
                  <a:gd name="T7" fmla="*/ 14 h 462"/>
                  <a:gd name="T8" fmla="*/ 43 w 929"/>
                  <a:gd name="T9" fmla="*/ 15 h 462"/>
                  <a:gd name="T10" fmla="*/ 58 w 929"/>
                  <a:gd name="T11" fmla="*/ 15 h 462"/>
                  <a:gd name="T12" fmla="*/ 103 w 929"/>
                  <a:gd name="T13" fmla="*/ 9 h 462"/>
                  <a:gd name="T14" fmla="*/ 123 w 929"/>
                  <a:gd name="T15" fmla="*/ 7 h 462"/>
                  <a:gd name="T16" fmla="*/ 133 w 929"/>
                  <a:gd name="T17" fmla="*/ 9 h 462"/>
                  <a:gd name="T18" fmla="*/ 112 w 929"/>
                  <a:gd name="T19" fmla="*/ 10 h 462"/>
                  <a:gd name="T20" fmla="*/ 100 w 929"/>
                  <a:gd name="T21" fmla="*/ 13 h 462"/>
                  <a:gd name="T22" fmla="*/ 105 w 929"/>
                  <a:gd name="T23" fmla="*/ 14 h 462"/>
                  <a:gd name="T24" fmla="*/ 106 w 929"/>
                  <a:gd name="T25" fmla="*/ 19 h 462"/>
                  <a:gd name="T26" fmla="*/ 143 w 929"/>
                  <a:gd name="T27" fmla="*/ 22 h 462"/>
                  <a:gd name="T28" fmla="*/ 138 w 929"/>
                  <a:gd name="T29" fmla="*/ 24 h 462"/>
                  <a:gd name="T30" fmla="*/ 151 w 929"/>
                  <a:gd name="T31" fmla="*/ 29 h 462"/>
                  <a:gd name="T32" fmla="*/ 143 w 929"/>
                  <a:gd name="T33" fmla="*/ 31 h 462"/>
                  <a:gd name="T34" fmla="*/ 133 w 929"/>
                  <a:gd name="T35" fmla="*/ 35 h 462"/>
                  <a:gd name="T36" fmla="*/ 121 w 929"/>
                  <a:gd name="T37" fmla="*/ 38 h 462"/>
                  <a:gd name="T38" fmla="*/ 120 w 929"/>
                  <a:gd name="T39" fmla="*/ 50 h 462"/>
                  <a:gd name="T40" fmla="*/ 137 w 929"/>
                  <a:gd name="T41" fmla="*/ 52 h 462"/>
                  <a:gd name="T42" fmla="*/ 160 w 929"/>
                  <a:gd name="T43" fmla="*/ 52 h 462"/>
                  <a:gd name="T44" fmla="*/ 170 w 929"/>
                  <a:gd name="T45" fmla="*/ 50 h 462"/>
                  <a:gd name="T46" fmla="*/ 208 w 929"/>
                  <a:gd name="T47" fmla="*/ 41 h 462"/>
                  <a:gd name="T48" fmla="*/ 235 w 929"/>
                  <a:gd name="T49" fmla="*/ 39 h 462"/>
                  <a:gd name="T50" fmla="*/ 266 w 929"/>
                  <a:gd name="T51" fmla="*/ 36 h 462"/>
                  <a:gd name="T52" fmla="*/ 295 w 929"/>
                  <a:gd name="T53" fmla="*/ 34 h 462"/>
                  <a:gd name="T54" fmla="*/ 313 w 929"/>
                  <a:gd name="T55" fmla="*/ 30 h 462"/>
                  <a:gd name="T56" fmla="*/ 329 w 929"/>
                  <a:gd name="T57" fmla="*/ 24 h 462"/>
                  <a:gd name="T58" fmla="*/ 329 w 929"/>
                  <a:gd name="T59" fmla="*/ 18 h 462"/>
                  <a:gd name="T60" fmla="*/ 329 w 929"/>
                  <a:gd name="T61" fmla="*/ 15 h 462"/>
                  <a:gd name="T62" fmla="*/ 342 w 929"/>
                  <a:gd name="T63" fmla="*/ 10 h 462"/>
                  <a:gd name="T64" fmla="*/ 360 w 929"/>
                  <a:gd name="T65" fmla="*/ 10 h 462"/>
                  <a:gd name="T66" fmla="*/ 379 w 929"/>
                  <a:gd name="T67" fmla="*/ 6 h 462"/>
                  <a:gd name="T68" fmla="*/ 365 w 929"/>
                  <a:gd name="T69" fmla="*/ 6 h 462"/>
                  <a:gd name="T70" fmla="*/ 348 w 929"/>
                  <a:gd name="T71" fmla="*/ 5 h 462"/>
                  <a:gd name="T72" fmla="*/ 327 w 929"/>
                  <a:gd name="T73" fmla="*/ 2 h 462"/>
                  <a:gd name="T74" fmla="*/ 264 w 929"/>
                  <a:gd name="T75" fmla="*/ 3 h 462"/>
                  <a:gd name="T76" fmla="*/ 240 w 929"/>
                  <a:gd name="T77" fmla="*/ 4 h 462"/>
                  <a:gd name="T78" fmla="*/ 228 w 929"/>
                  <a:gd name="T79" fmla="*/ 4 h 462"/>
                  <a:gd name="T80" fmla="*/ 212 w 929"/>
                  <a:gd name="T81" fmla="*/ 6 h 462"/>
                  <a:gd name="T82" fmla="*/ 197 w 929"/>
                  <a:gd name="T83" fmla="*/ 3 h 462"/>
                  <a:gd name="T84" fmla="*/ 178 w 929"/>
                  <a:gd name="T85" fmla="*/ 5 h 462"/>
                  <a:gd name="T86" fmla="*/ 151 w 929"/>
                  <a:gd name="T87" fmla="*/ 6 h 462"/>
                  <a:gd name="T88" fmla="*/ 169 w 929"/>
                  <a:gd name="T89" fmla="*/ 4 h 462"/>
                  <a:gd name="T90" fmla="*/ 145 w 929"/>
                  <a:gd name="T91" fmla="*/ 1 h 462"/>
                  <a:gd name="T92" fmla="*/ 138 w 929"/>
                  <a:gd name="T93" fmla="*/ 1 h 462"/>
                  <a:gd name="T94" fmla="*/ 129 w 929"/>
                  <a:gd name="T95" fmla="*/ 1 h 462"/>
                  <a:gd name="T96" fmla="*/ 98 w 929"/>
                  <a:gd name="T97" fmla="*/ 2 h 462"/>
                  <a:gd name="T98" fmla="*/ 66 w 929"/>
                  <a:gd name="T99" fmla="*/ 3 h 462"/>
                  <a:gd name="T100" fmla="*/ 44 w 929"/>
                  <a:gd name="T101" fmla="*/ 3 h 462"/>
                  <a:gd name="T102" fmla="*/ 46 w 929"/>
                  <a:gd name="T103" fmla="*/ 8 h 462"/>
                  <a:gd name="T104" fmla="*/ 43 w 929"/>
                  <a:gd name="T105" fmla="*/ 6 h 462"/>
                  <a:gd name="T106" fmla="*/ 25 w 929"/>
                  <a:gd name="T107" fmla="*/ 5 h 46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929"/>
                  <a:gd name="T163" fmla="*/ 0 h 462"/>
                  <a:gd name="T164" fmla="*/ 929 w 929"/>
                  <a:gd name="T165" fmla="*/ 462 h 46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929" h="462">
                    <a:moveTo>
                      <a:pt x="60" y="42"/>
                    </a:moveTo>
                    <a:cubicBezTo>
                      <a:pt x="40" y="45"/>
                      <a:pt x="42" y="46"/>
                      <a:pt x="28" y="56"/>
                    </a:cubicBezTo>
                    <a:cubicBezTo>
                      <a:pt x="26" y="74"/>
                      <a:pt x="27" y="75"/>
                      <a:pt x="10" y="78"/>
                    </a:cubicBezTo>
                    <a:cubicBezTo>
                      <a:pt x="4" y="82"/>
                      <a:pt x="0" y="82"/>
                      <a:pt x="6" y="92"/>
                    </a:cubicBezTo>
                    <a:cubicBezTo>
                      <a:pt x="10" y="98"/>
                      <a:pt x="21" y="96"/>
                      <a:pt x="28" y="98"/>
                    </a:cubicBezTo>
                    <a:cubicBezTo>
                      <a:pt x="31" y="99"/>
                      <a:pt x="36" y="100"/>
                      <a:pt x="36" y="100"/>
                    </a:cubicBezTo>
                    <a:cubicBezTo>
                      <a:pt x="47" y="99"/>
                      <a:pt x="69" y="97"/>
                      <a:pt x="50" y="110"/>
                    </a:cubicBezTo>
                    <a:cubicBezTo>
                      <a:pt x="37" y="108"/>
                      <a:pt x="24" y="104"/>
                      <a:pt x="16" y="116"/>
                    </a:cubicBezTo>
                    <a:cubicBezTo>
                      <a:pt x="24" y="141"/>
                      <a:pt x="68" y="125"/>
                      <a:pt x="94" y="126"/>
                    </a:cubicBezTo>
                    <a:cubicBezTo>
                      <a:pt x="98" y="129"/>
                      <a:pt x="100" y="134"/>
                      <a:pt x="104" y="136"/>
                    </a:cubicBezTo>
                    <a:cubicBezTo>
                      <a:pt x="108" y="138"/>
                      <a:pt x="116" y="140"/>
                      <a:pt x="116" y="140"/>
                    </a:cubicBezTo>
                    <a:cubicBezTo>
                      <a:pt x="129" y="138"/>
                      <a:pt x="133" y="139"/>
                      <a:pt x="142" y="130"/>
                    </a:cubicBezTo>
                    <a:cubicBezTo>
                      <a:pt x="151" y="104"/>
                      <a:pt x="179" y="110"/>
                      <a:pt x="202" y="102"/>
                    </a:cubicBezTo>
                    <a:cubicBezTo>
                      <a:pt x="219" y="96"/>
                      <a:pt x="233" y="84"/>
                      <a:pt x="250" y="78"/>
                    </a:cubicBezTo>
                    <a:cubicBezTo>
                      <a:pt x="260" y="75"/>
                      <a:pt x="269" y="74"/>
                      <a:pt x="280" y="72"/>
                    </a:cubicBezTo>
                    <a:cubicBezTo>
                      <a:pt x="287" y="71"/>
                      <a:pt x="300" y="66"/>
                      <a:pt x="300" y="66"/>
                    </a:cubicBezTo>
                    <a:cubicBezTo>
                      <a:pt x="311" y="49"/>
                      <a:pt x="336" y="54"/>
                      <a:pt x="354" y="60"/>
                    </a:cubicBezTo>
                    <a:cubicBezTo>
                      <a:pt x="367" y="79"/>
                      <a:pt x="335" y="79"/>
                      <a:pt x="324" y="80"/>
                    </a:cubicBezTo>
                    <a:cubicBezTo>
                      <a:pt x="312" y="83"/>
                      <a:pt x="306" y="93"/>
                      <a:pt x="292" y="96"/>
                    </a:cubicBezTo>
                    <a:cubicBezTo>
                      <a:pt x="284" y="94"/>
                      <a:pt x="279" y="90"/>
                      <a:pt x="272" y="88"/>
                    </a:cubicBezTo>
                    <a:cubicBezTo>
                      <a:pt x="253" y="91"/>
                      <a:pt x="232" y="96"/>
                      <a:pt x="214" y="102"/>
                    </a:cubicBezTo>
                    <a:cubicBezTo>
                      <a:pt x="223" y="108"/>
                      <a:pt x="231" y="109"/>
                      <a:pt x="242" y="112"/>
                    </a:cubicBezTo>
                    <a:cubicBezTo>
                      <a:pt x="245" y="113"/>
                      <a:pt x="250" y="114"/>
                      <a:pt x="250" y="114"/>
                    </a:cubicBezTo>
                    <a:cubicBezTo>
                      <a:pt x="251" y="116"/>
                      <a:pt x="255" y="118"/>
                      <a:pt x="254" y="120"/>
                    </a:cubicBezTo>
                    <a:cubicBezTo>
                      <a:pt x="252" y="124"/>
                      <a:pt x="242" y="128"/>
                      <a:pt x="242" y="128"/>
                    </a:cubicBezTo>
                    <a:cubicBezTo>
                      <a:pt x="233" y="141"/>
                      <a:pt x="247" y="154"/>
                      <a:pt x="260" y="158"/>
                    </a:cubicBezTo>
                    <a:cubicBezTo>
                      <a:pt x="282" y="155"/>
                      <a:pt x="295" y="151"/>
                      <a:pt x="318" y="150"/>
                    </a:cubicBezTo>
                    <a:cubicBezTo>
                      <a:pt x="334" y="155"/>
                      <a:pt x="345" y="176"/>
                      <a:pt x="350" y="192"/>
                    </a:cubicBezTo>
                    <a:cubicBezTo>
                      <a:pt x="349" y="195"/>
                      <a:pt x="350" y="199"/>
                      <a:pt x="348" y="202"/>
                    </a:cubicBezTo>
                    <a:cubicBezTo>
                      <a:pt x="345" y="206"/>
                      <a:pt x="336" y="210"/>
                      <a:pt x="336" y="210"/>
                    </a:cubicBezTo>
                    <a:cubicBezTo>
                      <a:pt x="327" y="224"/>
                      <a:pt x="332" y="235"/>
                      <a:pt x="348" y="240"/>
                    </a:cubicBezTo>
                    <a:cubicBezTo>
                      <a:pt x="358" y="237"/>
                      <a:pt x="362" y="237"/>
                      <a:pt x="368" y="246"/>
                    </a:cubicBezTo>
                    <a:cubicBezTo>
                      <a:pt x="360" y="252"/>
                      <a:pt x="346" y="246"/>
                      <a:pt x="338" y="252"/>
                    </a:cubicBezTo>
                    <a:cubicBezTo>
                      <a:pt x="326" y="260"/>
                      <a:pt x="346" y="265"/>
                      <a:pt x="348" y="266"/>
                    </a:cubicBezTo>
                    <a:cubicBezTo>
                      <a:pt x="352" y="278"/>
                      <a:pt x="347" y="279"/>
                      <a:pt x="336" y="286"/>
                    </a:cubicBezTo>
                    <a:cubicBezTo>
                      <a:pt x="332" y="289"/>
                      <a:pt x="324" y="294"/>
                      <a:pt x="324" y="294"/>
                    </a:cubicBezTo>
                    <a:cubicBezTo>
                      <a:pt x="315" y="308"/>
                      <a:pt x="320" y="303"/>
                      <a:pt x="310" y="310"/>
                    </a:cubicBezTo>
                    <a:cubicBezTo>
                      <a:pt x="306" y="316"/>
                      <a:pt x="294" y="324"/>
                      <a:pt x="294" y="324"/>
                    </a:cubicBezTo>
                    <a:cubicBezTo>
                      <a:pt x="285" y="338"/>
                      <a:pt x="288" y="331"/>
                      <a:pt x="284" y="342"/>
                    </a:cubicBezTo>
                    <a:cubicBezTo>
                      <a:pt x="285" y="374"/>
                      <a:pt x="283" y="393"/>
                      <a:pt x="292" y="420"/>
                    </a:cubicBezTo>
                    <a:cubicBezTo>
                      <a:pt x="295" y="429"/>
                      <a:pt x="307" y="435"/>
                      <a:pt x="314" y="440"/>
                    </a:cubicBezTo>
                    <a:cubicBezTo>
                      <a:pt x="319" y="444"/>
                      <a:pt x="332" y="446"/>
                      <a:pt x="332" y="446"/>
                    </a:cubicBezTo>
                    <a:cubicBezTo>
                      <a:pt x="340" y="457"/>
                      <a:pt x="345" y="459"/>
                      <a:pt x="358" y="462"/>
                    </a:cubicBezTo>
                    <a:cubicBezTo>
                      <a:pt x="376" y="459"/>
                      <a:pt x="375" y="457"/>
                      <a:pt x="388" y="448"/>
                    </a:cubicBezTo>
                    <a:cubicBezTo>
                      <a:pt x="390" y="441"/>
                      <a:pt x="394" y="435"/>
                      <a:pt x="400" y="430"/>
                    </a:cubicBezTo>
                    <a:cubicBezTo>
                      <a:pt x="404" y="427"/>
                      <a:pt x="412" y="422"/>
                      <a:pt x="412" y="422"/>
                    </a:cubicBezTo>
                    <a:cubicBezTo>
                      <a:pt x="417" y="415"/>
                      <a:pt x="451" y="367"/>
                      <a:pt x="458" y="364"/>
                    </a:cubicBezTo>
                    <a:cubicBezTo>
                      <a:pt x="475" y="356"/>
                      <a:pt x="486" y="357"/>
                      <a:pt x="506" y="356"/>
                    </a:cubicBezTo>
                    <a:cubicBezTo>
                      <a:pt x="525" y="350"/>
                      <a:pt x="533" y="342"/>
                      <a:pt x="554" y="340"/>
                    </a:cubicBezTo>
                    <a:cubicBezTo>
                      <a:pt x="560" y="338"/>
                      <a:pt x="566" y="336"/>
                      <a:pt x="572" y="334"/>
                    </a:cubicBezTo>
                    <a:cubicBezTo>
                      <a:pt x="576" y="333"/>
                      <a:pt x="584" y="330"/>
                      <a:pt x="584" y="330"/>
                    </a:cubicBezTo>
                    <a:cubicBezTo>
                      <a:pt x="603" y="311"/>
                      <a:pt x="618" y="310"/>
                      <a:pt x="646" y="308"/>
                    </a:cubicBezTo>
                    <a:cubicBezTo>
                      <a:pt x="665" y="304"/>
                      <a:pt x="684" y="303"/>
                      <a:pt x="704" y="302"/>
                    </a:cubicBezTo>
                    <a:cubicBezTo>
                      <a:pt x="712" y="299"/>
                      <a:pt x="712" y="293"/>
                      <a:pt x="720" y="290"/>
                    </a:cubicBezTo>
                    <a:cubicBezTo>
                      <a:pt x="732" y="285"/>
                      <a:pt x="743" y="285"/>
                      <a:pt x="754" y="278"/>
                    </a:cubicBezTo>
                    <a:cubicBezTo>
                      <a:pt x="756" y="271"/>
                      <a:pt x="760" y="267"/>
                      <a:pt x="762" y="260"/>
                    </a:cubicBezTo>
                    <a:cubicBezTo>
                      <a:pt x="763" y="247"/>
                      <a:pt x="762" y="233"/>
                      <a:pt x="764" y="220"/>
                    </a:cubicBezTo>
                    <a:cubicBezTo>
                      <a:pt x="764" y="219"/>
                      <a:pt x="794" y="204"/>
                      <a:pt x="800" y="200"/>
                    </a:cubicBezTo>
                    <a:cubicBezTo>
                      <a:pt x="807" y="189"/>
                      <a:pt x="808" y="186"/>
                      <a:pt x="820" y="182"/>
                    </a:cubicBezTo>
                    <a:cubicBezTo>
                      <a:pt x="825" y="166"/>
                      <a:pt x="814" y="162"/>
                      <a:pt x="802" y="154"/>
                    </a:cubicBezTo>
                    <a:cubicBezTo>
                      <a:pt x="797" y="151"/>
                      <a:pt x="790" y="142"/>
                      <a:pt x="790" y="142"/>
                    </a:cubicBezTo>
                    <a:cubicBezTo>
                      <a:pt x="786" y="131"/>
                      <a:pt x="792" y="127"/>
                      <a:pt x="802" y="124"/>
                    </a:cubicBezTo>
                    <a:cubicBezTo>
                      <a:pt x="810" y="116"/>
                      <a:pt x="813" y="98"/>
                      <a:pt x="820" y="94"/>
                    </a:cubicBezTo>
                    <a:cubicBezTo>
                      <a:pt x="824" y="92"/>
                      <a:pt x="832" y="90"/>
                      <a:pt x="832" y="90"/>
                    </a:cubicBezTo>
                    <a:cubicBezTo>
                      <a:pt x="844" y="92"/>
                      <a:pt x="848" y="92"/>
                      <a:pt x="856" y="100"/>
                    </a:cubicBezTo>
                    <a:cubicBezTo>
                      <a:pt x="863" y="98"/>
                      <a:pt x="876" y="94"/>
                      <a:pt x="876" y="94"/>
                    </a:cubicBezTo>
                    <a:cubicBezTo>
                      <a:pt x="889" y="81"/>
                      <a:pt x="906" y="77"/>
                      <a:pt x="924" y="74"/>
                    </a:cubicBezTo>
                    <a:cubicBezTo>
                      <a:pt x="929" y="67"/>
                      <a:pt x="929" y="58"/>
                      <a:pt x="922" y="52"/>
                    </a:cubicBezTo>
                    <a:cubicBezTo>
                      <a:pt x="918" y="49"/>
                      <a:pt x="910" y="44"/>
                      <a:pt x="910" y="44"/>
                    </a:cubicBezTo>
                    <a:cubicBezTo>
                      <a:pt x="894" y="47"/>
                      <a:pt x="899" y="49"/>
                      <a:pt x="888" y="56"/>
                    </a:cubicBezTo>
                    <a:cubicBezTo>
                      <a:pt x="884" y="58"/>
                      <a:pt x="876" y="60"/>
                      <a:pt x="876" y="60"/>
                    </a:cubicBezTo>
                    <a:cubicBezTo>
                      <a:pt x="853" y="59"/>
                      <a:pt x="810" y="59"/>
                      <a:pt x="848" y="46"/>
                    </a:cubicBezTo>
                    <a:cubicBezTo>
                      <a:pt x="844" y="33"/>
                      <a:pt x="831" y="37"/>
                      <a:pt x="818" y="36"/>
                    </a:cubicBezTo>
                    <a:cubicBezTo>
                      <a:pt x="809" y="33"/>
                      <a:pt x="802" y="27"/>
                      <a:pt x="794" y="22"/>
                    </a:cubicBezTo>
                    <a:cubicBezTo>
                      <a:pt x="790" y="20"/>
                      <a:pt x="782" y="18"/>
                      <a:pt x="782" y="18"/>
                    </a:cubicBezTo>
                    <a:cubicBezTo>
                      <a:pt x="727" y="19"/>
                      <a:pt x="688" y="11"/>
                      <a:pt x="642" y="26"/>
                    </a:cubicBezTo>
                    <a:cubicBezTo>
                      <a:pt x="635" y="16"/>
                      <a:pt x="632" y="18"/>
                      <a:pt x="620" y="20"/>
                    </a:cubicBezTo>
                    <a:cubicBezTo>
                      <a:pt x="611" y="34"/>
                      <a:pt x="600" y="36"/>
                      <a:pt x="584" y="38"/>
                    </a:cubicBezTo>
                    <a:cubicBezTo>
                      <a:pt x="575" y="44"/>
                      <a:pt x="581" y="46"/>
                      <a:pt x="578" y="56"/>
                    </a:cubicBezTo>
                    <a:cubicBezTo>
                      <a:pt x="572" y="47"/>
                      <a:pt x="566" y="41"/>
                      <a:pt x="556" y="38"/>
                    </a:cubicBezTo>
                    <a:cubicBezTo>
                      <a:pt x="553" y="38"/>
                      <a:pt x="539" y="39"/>
                      <a:pt x="534" y="42"/>
                    </a:cubicBezTo>
                    <a:cubicBezTo>
                      <a:pt x="528" y="46"/>
                      <a:pt x="516" y="54"/>
                      <a:pt x="516" y="54"/>
                    </a:cubicBezTo>
                    <a:cubicBezTo>
                      <a:pt x="507" y="52"/>
                      <a:pt x="503" y="51"/>
                      <a:pt x="500" y="42"/>
                    </a:cubicBezTo>
                    <a:cubicBezTo>
                      <a:pt x="505" y="28"/>
                      <a:pt x="488" y="31"/>
                      <a:pt x="478" y="30"/>
                    </a:cubicBezTo>
                    <a:cubicBezTo>
                      <a:pt x="469" y="33"/>
                      <a:pt x="473" y="37"/>
                      <a:pt x="464" y="40"/>
                    </a:cubicBezTo>
                    <a:cubicBezTo>
                      <a:pt x="447" y="34"/>
                      <a:pt x="451" y="27"/>
                      <a:pt x="432" y="40"/>
                    </a:cubicBezTo>
                    <a:cubicBezTo>
                      <a:pt x="427" y="54"/>
                      <a:pt x="427" y="52"/>
                      <a:pt x="410" y="50"/>
                    </a:cubicBezTo>
                    <a:cubicBezTo>
                      <a:pt x="391" y="52"/>
                      <a:pt x="385" y="54"/>
                      <a:pt x="366" y="52"/>
                    </a:cubicBezTo>
                    <a:cubicBezTo>
                      <a:pt x="357" y="49"/>
                      <a:pt x="356" y="46"/>
                      <a:pt x="364" y="40"/>
                    </a:cubicBezTo>
                    <a:cubicBezTo>
                      <a:pt x="380" y="42"/>
                      <a:pt x="395" y="43"/>
                      <a:pt x="410" y="38"/>
                    </a:cubicBezTo>
                    <a:cubicBezTo>
                      <a:pt x="426" y="15"/>
                      <a:pt x="386" y="21"/>
                      <a:pt x="370" y="20"/>
                    </a:cubicBezTo>
                    <a:cubicBezTo>
                      <a:pt x="364" y="16"/>
                      <a:pt x="358" y="12"/>
                      <a:pt x="352" y="8"/>
                    </a:cubicBezTo>
                    <a:cubicBezTo>
                      <a:pt x="348" y="5"/>
                      <a:pt x="340" y="0"/>
                      <a:pt x="340" y="0"/>
                    </a:cubicBezTo>
                    <a:cubicBezTo>
                      <a:pt x="338" y="1"/>
                      <a:pt x="336" y="1"/>
                      <a:pt x="334" y="2"/>
                    </a:cubicBezTo>
                    <a:cubicBezTo>
                      <a:pt x="331" y="3"/>
                      <a:pt x="329" y="3"/>
                      <a:pt x="326" y="4"/>
                    </a:cubicBezTo>
                    <a:cubicBezTo>
                      <a:pt x="322" y="5"/>
                      <a:pt x="314" y="8"/>
                      <a:pt x="314" y="8"/>
                    </a:cubicBezTo>
                    <a:cubicBezTo>
                      <a:pt x="305" y="22"/>
                      <a:pt x="288" y="6"/>
                      <a:pt x="276" y="2"/>
                    </a:cubicBezTo>
                    <a:cubicBezTo>
                      <a:pt x="270" y="3"/>
                      <a:pt x="241" y="16"/>
                      <a:pt x="240" y="16"/>
                    </a:cubicBezTo>
                    <a:cubicBezTo>
                      <a:pt x="226" y="17"/>
                      <a:pt x="212" y="17"/>
                      <a:pt x="198" y="18"/>
                    </a:cubicBezTo>
                    <a:cubicBezTo>
                      <a:pt x="183" y="19"/>
                      <a:pt x="172" y="20"/>
                      <a:pt x="160" y="28"/>
                    </a:cubicBezTo>
                    <a:cubicBezTo>
                      <a:pt x="146" y="26"/>
                      <a:pt x="141" y="27"/>
                      <a:pt x="130" y="20"/>
                    </a:cubicBezTo>
                    <a:cubicBezTo>
                      <a:pt x="123" y="22"/>
                      <a:pt x="115" y="24"/>
                      <a:pt x="108" y="26"/>
                    </a:cubicBezTo>
                    <a:cubicBezTo>
                      <a:pt x="102" y="35"/>
                      <a:pt x="113" y="41"/>
                      <a:pt x="122" y="44"/>
                    </a:cubicBezTo>
                    <a:cubicBezTo>
                      <a:pt x="125" y="52"/>
                      <a:pt x="114" y="68"/>
                      <a:pt x="114" y="68"/>
                    </a:cubicBezTo>
                    <a:cubicBezTo>
                      <a:pt x="112" y="79"/>
                      <a:pt x="111" y="82"/>
                      <a:pt x="100" y="78"/>
                    </a:cubicBezTo>
                    <a:cubicBezTo>
                      <a:pt x="93" y="67"/>
                      <a:pt x="100" y="63"/>
                      <a:pt x="104" y="52"/>
                    </a:cubicBezTo>
                    <a:cubicBezTo>
                      <a:pt x="96" y="44"/>
                      <a:pt x="91" y="36"/>
                      <a:pt x="80" y="32"/>
                    </a:cubicBezTo>
                    <a:cubicBezTo>
                      <a:pt x="73" y="34"/>
                      <a:pt x="67" y="39"/>
                      <a:pt x="60" y="42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3" name="Freeform 30"/>
              <p:cNvSpPr>
                <a:spLocks noChangeArrowheads="1"/>
              </p:cNvSpPr>
              <p:nvPr/>
            </p:nvSpPr>
            <p:spPr bwMode="auto">
              <a:xfrm>
                <a:off x="1547" y="172"/>
                <a:ext cx="45" cy="22"/>
              </a:xfrm>
              <a:custGeom>
                <a:avLst/>
                <a:gdLst>
                  <a:gd name="T0" fmla="*/ 14 w 52"/>
                  <a:gd name="T1" fmla="*/ 0 h 32"/>
                  <a:gd name="T2" fmla="*/ 3 w 52"/>
                  <a:gd name="T3" fmla="*/ 2 h 32"/>
                  <a:gd name="T4" fmla="*/ 10 w 52"/>
                  <a:gd name="T5" fmla="*/ 3 h 32"/>
                  <a:gd name="T6" fmla="*/ 17 w 52"/>
                  <a:gd name="T7" fmla="*/ 3 h 32"/>
                  <a:gd name="T8" fmla="*/ 14 w 52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32"/>
                  <a:gd name="T17" fmla="*/ 52 w 5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32">
                    <a:moveTo>
                      <a:pt x="34" y="0"/>
                    </a:moveTo>
                    <a:cubicBezTo>
                      <a:pt x="30" y="12"/>
                      <a:pt x="19" y="16"/>
                      <a:pt x="8" y="20"/>
                    </a:cubicBezTo>
                    <a:cubicBezTo>
                      <a:pt x="0" y="32"/>
                      <a:pt x="14" y="31"/>
                      <a:pt x="24" y="32"/>
                    </a:cubicBezTo>
                    <a:cubicBezTo>
                      <a:pt x="30" y="31"/>
                      <a:pt x="36" y="32"/>
                      <a:pt x="42" y="30"/>
                    </a:cubicBezTo>
                    <a:cubicBezTo>
                      <a:pt x="52" y="26"/>
                      <a:pt x="34" y="3"/>
                      <a:pt x="34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4" name="Freeform 31"/>
              <p:cNvSpPr>
                <a:spLocks noChangeArrowheads="1"/>
              </p:cNvSpPr>
              <p:nvPr/>
            </p:nvSpPr>
            <p:spPr bwMode="auto">
              <a:xfrm>
                <a:off x="1873" y="234"/>
                <a:ext cx="147" cy="50"/>
              </a:xfrm>
              <a:custGeom>
                <a:avLst/>
                <a:gdLst>
                  <a:gd name="T0" fmla="*/ 39 w 172"/>
                  <a:gd name="T1" fmla="*/ 1 h 72"/>
                  <a:gd name="T2" fmla="*/ 26 w 172"/>
                  <a:gd name="T3" fmla="*/ 1 h 72"/>
                  <a:gd name="T4" fmla="*/ 21 w 172"/>
                  <a:gd name="T5" fmla="*/ 0 h 72"/>
                  <a:gd name="T6" fmla="*/ 0 w 172"/>
                  <a:gd name="T7" fmla="*/ 3 h 72"/>
                  <a:gd name="T8" fmla="*/ 11 w 172"/>
                  <a:gd name="T9" fmla="*/ 4 h 72"/>
                  <a:gd name="T10" fmla="*/ 16 w 172"/>
                  <a:gd name="T11" fmla="*/ 7 h 72"/>
                  <a:gd name="T12" fmla="*/ 26 w 172"/>
                  <a:gd name="T13" fmla="*/ 8 h 72"/>
                  <a:gd name="T14" fmla="*/ 31 w 172"/>
                  <a:gd name="T15" fmla="*/ 8 h 72"/>
                  <a:gd name="T16" fmla="*/ 50 w 172"/>
                  <a:gd name="T17" fmla="*/ 7 h 72"/>
                  <a:gd name="T18" fmla="*/ 68 w 172"/>
                  <a:gd name="T19" fmla="*/ 5 h 72"/>
                  <a:gd name="T20" fmla="*/ 58 w 172"/>
                  <a:gd name="T21" fmla="*/ 2 h 72"/>
                  <a:gd name="T22" fmla="*/ 53 w 172"/>
                  <a:gd name="T23" fmla="*/ 1 h 72"/>
                  <a:gd name="T24" fmla="*/ 39 w 172"/>
                  <a:gd name="T25" fmla="*/ 1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2"/>
                  <a:gd name="T40" fmla="*/ 0 h 72"/>
                  <a:gd name="T41" fmla="*/ 172 w 172"/>
                  <a:gd name="T42" fmla="*/ 72 h 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2" h="72">
                    <a:moveTo>
                      <a:pt x="102" y="8"/>
                    </a:moveTo>
                    <a:cubicBezTo>
                      <a:pt x="89" y="12"/>
                      <a:pt x="78" y="8"/>
                      <a:pt x="66" y="4"/>
                    </a:cubicBezTo>
                    <a:cubicBezTo>
                      <a:pt x="62" y="3"/>
                      <a:pt x="54" y="0"/>
                      <a:pt x="54" y="0"/>
                    </a:cubicBezTo>
                    <a:cubicBezTo>
                      <a:pt x="38" y="5"/>
                      <a:pt x="12" y="16"/>
                      <a:pt x="0" y="28"/>
                    </a:cubicBezTo>
                    <a:cubicBezTo>
                      <a:pt x="4" y="39"/>
                      <a:pt x="18" y="39"/>
                      <a:pt x="28" y="40"/>
                    </a:cubicBezTo>
                    <a:cubicBezTo>
                      <a:pt x="39" y="44"/>
                      <a:pt x="41" y="60"/>
                      <a:pt x="42" y="60"/>
                    </a:cubicBezTo>
                    <a:cubicBezTo>
                      <a:pt x="50" y="63"/>
                      <a:pt x="58" y="65"/>
                      <a:pt x="66" y="68"/>
                    </a:cubicBezTo>
                    <a:cubicBezTo>
                      <a:pt x="70" y="69"/>
                      <a:pt x="78" y="72"/>
                      <a:pt x="78" y="72"/>
                    </a:cubicBezTo>
                    <a:cubicBezTo>
                      <a:pt x="92" y="71"/>
                      <a:pt x="117" y="69"/>
                      <a:pt x="130" y="60"/>
                    </a:cubicBezTo>
                    <a:cubicBezTo>
                      <a:pt x="148" y="48"/>
                      <a:pt x="150" y="46"/>
                      <a:pt x="172" y="44"/>
                    </a:cubicBezTo>
                    <a:cubicBezTo>
                      <a:pt x="169" y="29"/>
                      <a:pt x="162" y="23"/>
                      <a:pt x="148" y="18"/>
                    </a:cubicBezTo>
                    <a:cubicBezTo>
                      <a:pt x="145" y="10"/>
                      <a:pt x="144" y="7"/>
                      <a:pt x="136" y="4"/>
                    </a:cubicBezTo>
                    <a:cubicBezTo>
                      <a:pt x="134" y="4"/>
                      <a:pt x="105" y="11"/>
                      <a:pt x="102" y="8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5" name="Freeform 32"/>
              <p:cNvSpPr>
                <a:spLocks noChangeArrowheads="1"/>
              </p:cNvSpPr>
              <p:nvPr/>
            </p:nvSpPr>
            <p:spPr bwMode="auto">
              <a:xfrm>
                <a:off x="1989" y="81"/>
                <a:ext cx="45" cy="23"/>
              </a:xfrm>
              <a:custGeom>
                <a:avLst/>
                <a:gdLst>
                  <a:gd name="T0" fmla="*/ 14 w 52"/>
                  <a:gd name="T1" fmla="*/ 0 h 32"/>
                  <a:gd name="T2" fmla="*/ 3 w 52"/>
                  <a:gd name="T3" fmla="*/ 3 h 32"/>
                  <a:gd name="T4" fmla="*/ 10 w 52"/>
                  <a:gd name="T5" fmla="*/ 4 h 32"/>
                  <a:gd name="T6" fmla="*/ 17 w 52"/>
                  <a:gd name="T7" fmla="*/ 4 h 32"/>
                  <a:gd name="T8" fmla="*/ 14 w 52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32"/>
                  <a:gd name="T17" fmla="*/ 52 w 5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32">
                    <a:moveTo>
                      <a:pt x="34" y="0"/>
                    </a:moveTo>
                    <a:cubicBezTo>
                      <a:pt x="30" y="12"/>
                      <a:pt x="19" y="16"/>
                      <a:pt x="8" y="20"/>
                    </a:cubicBezTo>
                    <a:cubicBezTo>
                      <a:pt x="0" y="32"/>
                      <a:pt x="14" y="31"/>
                      <a:pt x="24" y="32"/>
                    </a:cubicBezTo>
                    <a:cubicBezTo>
                      <a:pt x="30" y="31"/>
                      <a:pt x="36" y="32"/>
                      <a:pt x="42" y="30"/>
                    </a:cubicBezTo>
                    <a:cubicBezTo>
                      <a:pt x="52" y="26"/>
                      <a:pt x="34" y="3"/>
                      <a:pt x="34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6" name="Freeform 33"/>
              <p:cNvSpPr>
                <a:spLocks noChangeArrowheads="1"/>
              </p:cNvSpPr>
              <p:nvPr/>
            </p:nvSpPr>
            <p:spPr bwMode="auto">
              <a:xfrm>
                <a:off x="2298" y="51"/>
                <a:ext cx="178" cy="59"/>
              </a:xfrm>
              <a:custGeom>
                <a:avLst/>
                <a:gdLst>
                  <a:gd name="T0" fmla="*/ 79 w 206"/>
                  <a:gd name="T1" fmla="*/ 1 h 85"/>
                  <a:gd name="T2" fmla="*/ 43 w 206"/>
                  <a:gd name="T3" fmla="*/ 1 h 85"/>
                  <a:gd name="T4" fmla="*/ 45 w 206"/>
                  <a:gd name="T5" fmla="*/ 3 h 85"/>
                  <a:gd name="T6" fmla="*/ 44 w 206"/>
                  <a:gd name="T7" fmla="*/ 4 h 85"/>
                  <a:gd name="T8" fmla="*/ 37 w 206"/>
                  <a:gd name="T9" fmla="*/ 3 h 85"/>
                  <a:gd name="T10" fmla="*/ 32 w 206"/>
                  <a:gd name="T11" fmla="*/ 2 h 85"/>
                  <a:gd name="T12" fmla="*/ 10 w 206"/>
                  <a:gd name="T13" fmla="*/ 3 h 85"/>
                  <a:gd name="T14" fmla="*/ 13 w 206"/>
                  <a:gd name="T15" fmla="*/ 6 h 85"/>
                  <a:gd name="T16" fmla="*/ 22 w 206"/>
                  <a:gd name="T17" fmla="*/ 6 h 85"/>
                  <a:gd name="T18" fmla="*/ 30 w 206"/>
                  <a:gd name="T19" fmla="*/ 8 h 85"/>
                  <a:gd name="T20" fmla="*/ 37 w 206"/>
                  <a:gd name="T21" fmla="*/ 9 h 85"/>
                  <a:gd name="T22" fmla="*/ 45 w 206"/>
                  <a:gd name="T23" fmla="*/ 8 h 85"/>
                  <a:gd name="T24" fmla="*/ 51 w 206"/>
                  <a:gd name="T25" fmla="*/ 6 h 85"/>
                  <a:gd name="T26" fmla="*/ 53 w 206"/>
                  <a:gd name="T27" fmla="*/ 6 h 85"/>
                  <a:gd name="T28" fmla="*/ 68 w 206"/>
                  <a:gd name="T29" fmla="*/ 4 h 85"/>
                  <a:gd name="T30" fmla="*/ 79 w 206"/>
                  <a:gd name="T31" fmla="*/ 3 h 85"/>
                  <a:gd name="T32" fmla="*/ 83 w 206"/>
                  <a:gd name="T33" fmla="*/ 3 h 85"/>
                  <a:gd name="T34" fmla="*/ 79 w 206"/>
                  <a:gd name="T35" fmla="*/ 1 h 8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06"/>
                  <a:gd name="T55" fmla="*/ 0 h 85"/>
                  <a:gd name="T56" fmla="*/ 206 w 206"/>
                  <a:gd name="T57" fmla="*/ 85 h 85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06" h="85">
                    <a:moveTo>
                      <a:pt x="191" y="7"/>
                    </a:moveTo>
                    <a:cubicBezTo>
                      <a:pt x="165" y="6"/>
                      <a:pt x="130" y="0"/>
                      <a:pt x="103" y="9"/>
                    </a:cubicBezTo>
                    <a:cubicBezTo>
                      <a:pt x="100" y="18"/>
                      <a:pt x="101" y="20"/>
                      <a:pt x="109" y="25"/>
                    </a:cubicBezTo>
                    <a:cubicBezTo>
                      <a:pt x="111" y="28"/>
                      <a:pt x="118" y="34"/>
                      <a:pt x="107" y="33"/>
                    </a:cubicBezTo>
                    <a:cubicBezTo>
                      <a:pt x="101" y="32"/>
                      <a:pt x="89" y="27"/>
                      <a:pt x="89" y="27"/>
                    </a:cubicBezTo>
                    <a:cubicBezTo>
                      <a:pt x="86" y="24"/>
                      <a:pt x="82" y="18"/>
                      <a:pt x="77" y="19"/>
                    </a:cubicBezTo>
                    <a:cubicBezTo>
                      <a:pt x="52" y="22"/>
                      <a:pt x="57" y="25"/>
                      <a:pt x="23" y="27"/>
                    </a:cubicBezTo>
                    <a:cubicBezTo>
                      <a:pt x="0" y="31"/>
                      <a:pt x="18" y="45"/>
                      <a:pt x="31" y="49"/>
                    </a:cubicBezTo>
                    <a:cubicBezTo>
                      <a:pt x="43" y="53"/>
                      <a:pt x="35" y="51"/>
                      <a:pt x="55" y="53"/>
                    </a:cubicBezTo>
                    <a:cubicBezTo>
                      <a:pt x="63" y="59"/>
                      <a:pt x="66" y="67"/>
                      <a:pt x="75" y="73"/>
                    </a:cubicBezTo>
                    <a:cubicBezTo>
                      <a:pt x="78" y="81"/>
                      <a:pt x="81" y="82"/>
                      <a:pt x="89" y="85"/>
                    </a:cubicBezTo>
                    <a:cubicBezTo>
                      <a:pt x="104" y="81"/>
                      <a:pt x="99" y="75"/>
                      <a:pt x="109" y="67"/>
                    </a:cubicBezTo>
                    <a:cubicBezTo>
                      <a:pt x="113" y="64"/>
                      <a:pt x="121" y="59"/>
                      <a:pt x="121" y="59"/>
                    </a:cubicBezTo>
                    <a:cubicBezTo>
                      <a:pt x="123" y="55"/>
                      <a:pt x="124" y="50"/>
                      <a:pt x="127" y="47"/>
                    </a:cubicBezTo>
                    <a:cubicBezTo>
                      <a:pt x="132" y="41"/>
                      <a:pt x="158" y="37"/>
                      <a:pt x="167" y="35"/>
                    </a:cubicBezTo>
                    <a:cubicBezTo>
                      <a:pt x="174" y="34"/>
                      <a:pt x="181" y="33"/>
                      <a:pt x="187" y="31"/>
                    </a:cubicBezTo>
                    <a:cubicBezTo>
                      <a:pt x="191" y="30"/>
                      <a:pt x="199" y="27"/>
                      <a:pt x="199" y="27"/>
                    </a:cubicBezTo>
                    <a:cubicBezTo>
                      <a:pt x="206" y="16"/>
                      <a:pt x="199" y="15"/>
                      <a:pt x="191" y="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7" name="Freeform 34"/>
              <p:cNvSpPr>
                <a:spLocks noChangeArrowheads="1"/>
              </p:cNvSpPr>
              <p:nvPr/>
            </p:nvSpPr>
            <p:spPr bwMode="auto">
              <a:xfrm>
                <a:off x="2410" y="82"/>
                <a:ext cx="55" cy="20"/>
              </a:xfrm>
              <a:custGeom>
                <a:avLst/>
                <a:gdLst>
                  <a:gd name="T0" fmla="*/ 15 w 64"/>
                  <a:gd name="T1" fmla="*/ 1 h 28"/>
                  <a:gd name="T2" fmla="*/ 3 w 64"/>
                  <a:gd name="T3" fmla="*/ 1 h 28"/>
                  <a:gd name="T4" fmla="*/ 9 w 64"/>
                  <a:gd name="T5" fmla="*/ 4 h 28"/>
                  <a:gd name="T6" fmla="*/ 21 w 64"/>
                  <a:gd name="T7" fmla="*/ 2 h 28"/>
                  <a:gd name="T8" fmla="*/ 15 w 64"/>
                  <a:gd name="T9" fmla="*/ 1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28"/>
                  <a:gd name="T17" fmla="*/ 64 w 64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28">
                    <a:moveTo>
                      <a:pt x="36" y="6"/>
                    </a:moveTo>
                    <a:cubicBezTo>
                      <a:pt x="32" y="18"/>
                      <a:pt x="19" y="0"/>
                      <a:pt x="8" y="4"/>
                    </a:cubicBezTo>
                    <a:cubicBezTo>
                      <a:pt x="0" y="16"/>
                      <a:pt x="14" y="27"/>
                      <a:pt x="24" y="28"/>
                    </a:cubicBezTo>
                    <a:cubicBezTo>
                      <a:pt x="30" y="27"/>
                      <a:pt x="48" y="16"/>
                      <a:pt x="54" y="14"/>
                    </a:cubicBezTo>
                    <a:cubicBezTo>
                      <a:pt x="64" y="10"/>
                      <a:pt x="36" y="9"/>
                      <a:pt x="36" y="6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8" name="Freeform 35"/>
              <p:cNvSpPr>
                <a:spLocks noChangeArrowheads="1"/>
              </p:cNvSpPr>
              <p:nvPr/>
            </p:nvSpPr>
            <p:spPr bwMode="auto">
              <a:xfrm>
                <a:off x="2074" y="337"/>
                <a:ext cx="125" cy="123"/>
              </a:xfrm>
              <a:custGeom>
                <a:avLst/>
                <a:gdLst>
                  <a:gd name="T0" fmla="*/ 9 w 146"/>
                  <a:gd name="T1" fmla="*/ 2 h 176"/>
                  <a:gd name="T2" fmla="*/ 0 w 146"/>
                  <a:gd name="T3" fmla="*/ 3 h 176"/>
                  <a:gd name="T4" fmla="*/ 6 w 146"/>
                  <a:gd name="T5" fmla="*/ 5 h 176"/>
                  <a:gd name="T6" fmla="*/ 13 w 146"/>
                  <a:gd name="T7" fmla="*/ 10 h 176"/>
                  <a:gd name="T8" fmla="*/ 21 w 146"/>
                  <a:gd name="T9" fmla="*/ 10 h 176"/>
                  <a:gd name="T10" fmla="*/ 20 w 146"/>
                  <a:gd name="T11" fmla="*/ 12 h 176"/>
                  <a:gd name="T12" fmla="*/ 11 w 146"/>
                  <a:gd name="T13" fmla="*/ 13 h 176"/>
                  <a:gd name="T14" fmla="*/ 7 w 146"/>
                  <a:gd name="T15" fmla="*/ 15 h 176"/>
                  <a:gd name="T16" fmla="*/ 7 w 146"/>
                  <a:gd name="T17" fmla="*/ 16 h 176"/>
                  <a:gd name="T18" fmla="*/ 12 w 146"/>
                  <a:gd name="T19" fmla="*/ 17 h 176"/>
                  <a:gd name="T20" fmla="*/ 7 w 146"/>
                  <a:gd name="T21" fmla="*/ 20 h 176"/>
                  <a:gd name="T22" fmla="*/ 8 w 146"/>
                  <a:gd name="T23" fmla="*/ 20 h 176"/>
                  <a:gd name="T24" fmla="*/ 13 w 146"/>
                  <a:gd name="T25" fmla="*/ 20 h 176"/>
                  <a:gd name="T26" fmla="*/ 23 w 146"/>
                  <a:gd name="T27" fmla="*/ 20 h 176"/>
                  <a:gd name="T28" fmla="*/ 37 w 146"/>
                  <a:gd name="T29" fmla="*/ 20 h 176"/>
                  <a:gd name="T30" fmla="*/ 43 w 146"/>
                  <a:gd name="T31" fmla="*/ 20 h 176"/>
                  <a:gd name="T32" fmla="*/ 48 w 146"/>
                  <a:gd name="T33" fmla="*/ 19 h 176"/>
                  <a:gd name="T34" fmla="*/ 50 w 146"/>
                  <a:gd name="T35" fmla="*/ 17 h 176"/>
                  <a:gd name="T36" fmla="*/ 58 w 146"/>
                  <a:gd name="T37" fmla="*/ 15 h 176"/>
                  <a:gd name="T38" fmla="*/ 43 w 146"/>
                  <a:gd name="T39" fmla="*/ 13 h 176"/>
                  <a:gd name="T40" fmla="*/ 34 w 146"/>
                  <a:gd name="T41" fmla="*/ 10 h 176"/>
                  <a:gd name="T42" fmla="*/ 33 w 146"/>
                  <a:gd name="T43" fmla="*/ 8 h 176"/>
                  <a:gd name="T44" fmla="*/ 25 w 146"/>
                  <a:gd name="T45" fmla="*/ 7 h 176"/>
                  <a:gd name="T46" fmla="*/ 33 w 146"/>
                  <a:gd name="T47" fmla="*/ 5 h 176"/>
                  <a:gd name="T48" fmla="*/ 25 w 146"/>
                  <a:gd name="T49" fmla="*/ 3 h 176"/>
                  <a:gd name="T50" fmla="*/ 28 w 146"/>
                  <a:gd name="T51" fmla="*/ 1 h 176"/>
                  <a:gd name="T52" fmla="*/ 18 w 146"/>
                  <a:gd name="T53" fmla="*/ 1 h 176"/>
                  <a:gd name="T54" fmla="*/ 12 w 146"/>
                  <a:gd name="T55" fmla="*/ 1 h 176"/>
                  <a:gd name="T56" fmla="*/ 9 w 146"/>
                  <a:gd name="T57" fmla="*/ 2 h 17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6"/>
                  <a:gd name="T88" fmla="*/ 0 h 176"/>
                  <a:gd name="T89" fmla="*/ 146 w 146"/>
                  <a:gd name="T90" fmla="*/ 176 h 17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6" h="176">
                    <a:moveTo>
                      <a:pt x="24" y="19"/>
                    </a:moveTo>
                    <a:cubicBezTo>
                      <a:pt x="13" y="23"/>
                      <a:pt x="7" y="15"/>
                      <a:pt x="0" y="25"/>
                    </a:cubicBezTo>
                    <a:cubicBezTo>
                      <a:pt x="2" y="32"/>
                      <a:pt x="14" y="43"/>
                      <a:pt x="14" y="43"/>
                    </a:cubicBezTo>
                    <a:cubicBezTo>
                      <a:pt x="19" y="58"/>
                      <a:pt x="20" y="78"/>
                      <a:pt x="34" y="87"/>
                    </a:cubicBezTo>
                    <a:cubicBezTo>
                      <a:pt x="42" y="84"/>
                      <a:pt x="45" y="86"/>
                      <a:pt x="52" y="91"/>
                    </a:cubicBezTo>
                    <a:cubicBezTo>
                      <a:pt x="57" y="105"/>
                      <a:pt x="60" y="101"/>
                      <a:pt x="50" y="107"/>
                    </a:cubicBezTo>
                    <a:cubicBezTo>
                      <a:pt x="38" y="105"/>
                      <a:pt x="32" y="101"/>
                      <a:pt x="28" y="113"/>
                    </a:cubicBezTo>
                    <a:cubicBezTo>
                      <a:pt x="32" y="129"/>
                      <a:pt x="33" y="128"/>
                      <a:pt x="16" y="131"/>
                    </a:cubicBezTo>
                    <a:cubicBezTo>
                      <a:pt x="17" y="133"/>
                      <a:pt x="16" y="136"/>
                      <a:pt x="18" y="137"/>
                    </a:cubicBezTo>
                    <a:cubicBezTo>
                      <a:pt x="21" y="139"/>
                      <a:pt x="30" y="141"/>
                      <a:pt x="30" y="141"/>
                    </a:cubicBezTo>
                    <a:cubicBezTo>
                      <a:pt x="28" y="152"/>
                      <a:pt x="21" y="159"/>
                      <a:pt x="18" y="169"/>
                    </a:cubicBezTo>
                    <a:cubicBezTo>
                      <a:pt x="19" y="171"/>
                      <a:pt x="18" y="174"/>
                      <a:pt x="20" y="175"/>
                    </a:cubicBezTo>
                    <a:cubicBezTo>
                      <a:pt x="22" y="176"/>
                      <a:pt x="32" y="171"/>
                      <a:pt x="34" y="171"/>
                    </a:cubicBezTo>
                    <a:cubicBezTo>
                      <a:pt x="42" y="170"/>
                      <a:pt x="50" y="170"/>
                      <a:pt x="58" y="169"/>
                    </a:cubicBezTo>
                    <a:cubicBezTo>
                      <a:pt x="70" y="167"/>
                      <a:pt x="80" y="167"/>
                      <a:pt x="92" y="171"/>
                    </a:cubicBezTo>
                    <a:cubicBezTo>
                      <a:pt x="98" y="170"/>
                      <a:pt x="104" y="170"/>
                      <a:pt x="110" y="169"/>
                    </a:cubicBezTo>
                    <a:cubicBezTo>
                      <a:pt x="114" y="168"/>
                      <a:pt x="122" y="165"/>
                      <a:pt x="122" y="165"/>
                    </a:cubicBezTo>
                    <a:cubicBezTo>
                      <a:pt x="124" y="158"/>
                      <a:pt x="123" y="147"/>
                      <a:pt x="128" y="141"/>
                    </a:cubicBezTo>
                    <a:cubicBezTo>
                      <a:pt x="132" y="136"/>
                      <a:pt x="146" y="133"/>
                      <a:pt x="146" y="133"/>
                    </a:cubicBezTo>
                    <a:cubicBezTo>
                      <a:pt x="142" y="105"/>
                      <a:pt x="143" y="111"/>
                      <a:pt x="110" y="109"/>
                    </a:cubicBezTo>
                    <a:cubicBezTo>
                      <a:pt x="102" y="97"/>
                      <a:pt x="103" y="88"/>
                      <a:pt x="88" y="83"/>
                    </a:cubicBezTo>
                    <a:cubicBezTo>
                      <a:pt x="85" y="79"/>
                      <a:pt x="86" y="72"/>
                      <a:pt x="82" y="69"/>
                    </a:cubicBezTo>
                    <a:cubicBezTo>
                      <a:pt x="77" y="65"/>
                      <a:pt x="69" y="65"/>
                      <a:pt x="64" y="61"/>
                    </a:cubicBezTo>
                    <a:cubicBezTo>
                      <a:pt x="52" y="43"/>
                      <a:pt x="67" y="47"/>
                      <a:pt x="86" y="45"/>
                    </a:cubicBezTo>
                    <a:cubicBezTo>
                      <a:pt x="93" y="25"/>
                      <a:pt x="83" y="29"/>
                      <a:pt x="64" y="31"/>
                    </a:cubicBezTo>
                    <a:cubicBezTo>
                      <a:pt x="62" y="25"/>
                      <a:pt x="70" y="13"/>
                      <a:pt x="70" y="13"/>
                    </a:cubicBezTo>
                    <a:cubicBezTo>
                      <a:pt x="64" y="4"/>
                      <a:pt x="56" y="3"/>
                      <a:pt x="46" y="1"/>
                    </a:cubicBezTo>
                    <a:cubicBezTo>
                      <a:pt x="35" y="3"/>
                      <a:pt x="34" y="0"/>
                      <a:pt x="30" y="9"/>
                    </a:cubicBezTo>
                    <a:cubicBezTo>
                      <a:pt x="25" y="21"/>
                      <a:pt x="29" y="24"/>
                      <a:pt x="24" y="19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9" name="Freeform 36"/>
              <p:cNvSpPr>
                <a:spLocks noChangeArrowheads="1"/>
              </p:cNvSpPr>
              <p:nvPr/>
            </p:nvSpPr>
            <p:spPr bwMode="auto">
              <a:xfrm>
                <a:off x="2012" y="381"/>
                <a:ext cx="79" cy="64"/>
              </a:xfrm>
              <a:custGeom>
                <a:avLst/>
                <a:gdLst>
                  <a:gd name="T0" fmla="*/ 23 w 92"/>
                  <a:gd name="T1" fmla="*/ 1 h 92"/>
                  <a:gd name="T2" fmla="*/ 33 w 92"/>
                  <a:gd name="T3" fmla="*/ 1 h 92"/>
                  <a:gd name="T4" fmla="*/ 37 w 92"/>
                  <a:gd name="T5" fmla="*/ 3 h 92"/>
                  <a:gd name="T6" fmla="*/ 32 w 92"/>
                  <a:gd name="T7" fmla="*/ 6 h 92"/>
                  <a:gd name="T8" fmla="*/ 18 w 92"/>
                  <a:gd name="T9" fmla="*/ 9 h 92"/>
                  <a:gd name="T10" fmla="*/ 7 w 92"/>
                  <a:gd name="T11" fmla="*/ 10 h 92"/>
                  <a:gd name="T12" fmla="*/ 3 w 92"/>
                  <a:gd name="T13" fmla="*/ 8 h 92"/>
                  <a:gd name="T14" fmla="*/ 8 w 92"/>
                  <a:gd name="T15" fmla="*/ 7 h 92"/>
                  <a:gd name="T16" fmla="*/ 6 w 92"/>
                  <a:gd name="T17" fmla="*/ 5 h 92"/>
                  <a:gd name="T18" fmla="*/ 15 w 92"/>
                  <a:gd name="T19" fmla="*/ 3 h 92"/>
                  <a:gd name="T20" fmla="*/ 23 w 92"/>
                  <a:gd name="T21" fmla="*/ 1 h 9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2"/>
                  <a:gd name="T34" fmla="*/ 0 h 92"/>
                  <a:gd name="T35" fmla="*/ 92 w 92"/>
                  <a:gd name="T36" fmla="*/ 92 h 9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2" h="92">
                    <a:moveTo>
                      <a:pt x="58" y="6"/>
                    </a:moveTo>
                    <a:cubicBezTo>
                      <a:pt x="67" y="0"/>
                      <a:pt x="73" y="2"/>
                      <a:pt x="82" y="8"/>
                    </a:cubicBezTo>
                    <a:cubicBezTo>
                      <a:pt x="91" y="22"/>
                      <a:pt x="88" y="15"/>
                      <a:pt x="92" y="26"/>
                    </a:cubicBezTo>
                    <a:cubicBezTo>
                      <a:pt x="89" y="36"/>
                      <a:pt x="82" y="37"/>
                      <a:pt x="78" y="48"/>
                    </a:cubicBezTo>
                    <a:cubicBezTo>
                      <a:pt x="85" y="69"/>
                      <a:pt x="60" y="71"/>
                      <a:pt x="46" y="76"/>
                    </a:cubicBezTo>
                    <a:cubicBezTo>
                      <a:pt x="40" y="86"/>
                      <a:pt x="28" y="86"/>
                      <a:pt x="18" y="92"/>
                    </a:cubicBezTo>
                    <a:cubicBezTo>
                      <a:pt x="9" y="90"/>
                      <a:pt x="0" y="84"/>
                      <a:pt x="8" y="72"/>
                    </a:cubicBezTo>
                    <a:cubicBezTo>
                      <a:pt x="11" y="68"/>
                      <a:pt x="20" y="64"/>
                      <a:pt x="20" y="64"/>
                    </a:cubicBezTo>
                    <a:cubicBezTo>
                      <a:pt x="23" y="55"/>
                      <a:pt x="21" y="53"/>
                      <a:pt x="14" y="46"/>
                    </a:cubicBezTo>
                    <a:cubicBezTo>
                      <a:pt x="18" y="30"/>
                      <a:pt x="28" y="36"/>
                      <a:pt x="40" y="28"/>
                    </a:cubicBezTo>
                    <a:cubicBezTo>
                      <a:pt x="56" y="17"/>
                      <a:pt x="50" y="24"/>
                      <a:pt x="58" y="6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0" name="Freeform 37"/>
              <p:cNvSpPr>
                <a:spLocks noChangeArrowheads="1"/>
              </p:cNvSpPr>
              <p:nvPr/>
            </p:nvSpPr>
            <p:spPr bwMode="auto">
              <a:xfrm>
                <a:off x="3951" y="1450"/>
                <a:ext cx="545" cy="463"/>
              </a:xfrm>
              <a:custGeom>
                <a:avLst/>
                <a:gdLst>
                  <a:gd name="T0" fmla="*/ 87 w 633"/>
                  <a:gd name="T1" fmla="*/ 1 h 660"/>
                  <a:gd name="T2" fmla="*/ 72 w 633"/>
                  <a:gd name="T3" fmla="*/ 2 h 660"/>
                  <a:gd name="T4" fmla="*/ 59 w 633"/>
                  <a:gd name="T5" fmla="*/ 6 h 660"/>
                  <a:gd name="T6" fmla="*/ 42 w 633"/>
                  <a:gd name="T7" fmla="*/ 7 h 660"/>
                  <a:gd name="T8" fmla="*/ 34 w 633"/>
                  <a:gd name="T9" fmla="*/ 9 h 660"/>
                  <a:gd name="T10" fmla="*/ 28 w 633"/>
                  <a:gd name="T11" fmla="*/ 14 h 660"/>
                  <a:gd name="T12" fmla="*/ 15 w 633"/>
                  <a:gd name="T13" fmla="*/ 20 h 660"/>
                  <a:gd name="T14" fmla="*/ 0 w 633"/>
                  <a:gd name="T15" fmla="*/ 21 h 660"/>
                  <a:gd name="T16" fmla="*/ 29 w 633"/>
                  <a:gd name="T17" fmla="*/ 39 h 660"/>
                  <a:gd name="T18" fmla="*/ 49 w 633"/>
                  <a:gd name="T19" fmla="*/ 51 h 660"/>
                  <a:gd name="T20" fmla="*/ 59 w 633"/>
                  <a:gd name="T21" fmla="*/ 53 h 660"/>
                  <a:gd name="T22" fmla="*/ 69 w 633"/>
                  <a:gd name="T23" fmla="*/ 53 h 660"/>
                  <a:gd name="T24" fmla="*/ 93 w 633"/>
                  <a:gd name="T25" fmla="*/ 52 h 660"/>
                  <a:gd name="T26" fmla="*/ 103 w 633"/>
                  <a:gd name="T27" fmla="*/ 51 h 660"/>
                  <a:gd name="T28" fmla="*/ 121 w 633"/>
                  <a:gd name="T29" fmla="*/ 53 h 660"/>
                  <a:gd name="T30" fmla="*/ 132 w 633"/>
                  <a:gd name="T31" fmla="*/ 63 h 660"/>
                  <a:gd name="T32" fmla="*/ 136 w 633"/>
                  <a:gd name="T33" fmla="*/ 62 h 660"/>
                  <a:gd name="T34" fmla="*/ 140 w 633"/>
                  <a:gd name="T35" fmla="*/ 60 h 660"/>
                  <a:gd name="T36" fmla="*/ 150 w 633"/>
                  <a:gd name="T37" fmla="*/ 65 h 660"/>
                  <a:gd name="T38" fmla="*/ 164 w 633"/>
                  <a:gd name="T39" fmla="*/ 68 h 660"/>
                  <a:gd name="T40" fmla="*/ 177 w 633"/>
                  <a:gd name="T41" fmla="*/ 72 h 660"/>
                  <a:gd name="T42" fmla="*/ 181 w 633"/>
                  <a:gd name="T43" fmla="*/ 74 h 660"/>
                  <a:gd name="T44" fmla="*/ 186 w 633"/>
                  <a:gd name="T45" fmla="*/ 74 h 660"/>
                  <a:gd name="T46" fmla="*/ 197 w 633"/>
                  <a:gd name="T47" fmla="*/ 79 h 660"/>
                  <a:gd name="T48" fmla="*/ 200 w 633"/>
                  <a:gd name="T49" fmla="*/ 75 h 660"/>
                  <a:gd name="T50" fmla="*/ 220 w 633"/>
                  <a:gd name="T51" fmla="*/ 79 h 660"/>
                  <a:gd name="T52" fmla="*/ 239 w 633"/>
                  <a:gd name="T53" fmla="*/ 79 h 660"/>
                  <a:gd name="T54" fmla="*/ 251 w 633"/>
                  <a:gd name="T55" fmla="*/ 63 h 660"/>
                  <a:gd name="T56" fmla="*/ 257 w 633"/>
                  <a:gd name="T57" fmla="*/ 55 h 660"/>
                  <a:gd name="T58" fmla="*/ 253 w 633"/>
                  <a:gd name="T59" fmla="*/ 43 h 660"/>
                  <a:gd name="T60" fmla="*/ 218 w 633"/>
                  <a:gd name="T61" fmla="*/ 32 h 660"/>
                  <a:gd name="T62" fmla="*/ 216 w 633"/>
                  <a:gd name="T63" fmla="*/ 28 h 660"/>
                  <a:gd name="T64" fmla="*/ 188 w 633"/>
                  <a:gd name="T65" fmla="*/ 21 h 660"/>
                  <a:gd name="T66" fmla="*/ 192 w 633"/>
                  <a:gd name="T67" fmla="*/ 18 h 660"/>
                  <a:gd name="T68" fmla="*/ 186 w 633"/>
                  <a:gd name="T69" fmla="*/ 15 h 660"/>
                  <a:gd name="T70" fmla="*/ 169 w 633"/>
                  <a:gd name="T71" fmla="*/ 9 h 660"/>
                  <a:gd name="T72" fmla="*/ 160 w 633"/>
                  <a:gd name="T73" fmla="*/ 4 h 660"/>
                  <a:gd name="T74" fmla="*/ 158 w 633"/>
                  <a:gd name="T75" fmla="*/ 2 h 660"/>
                  <a:gd name="T76" fmla="*/ 148 w 633"/>
                  <a:gd name="T77" fmla="*/ 18 h 660"/>
                  <a:gd name="T78" fmla="*/ 132 w 633"/>
                  <a:gd name="T79" fmla="*/ 14 h 660"/>
                  <a:gd name="T80" fmla="*/ 119 w 633"/>
                  <a:gd name="T81" fmla="*/ 13 h 660"/>
                  <a:gd name="T82" fmla="*/ 110 w 633"/>
                  <a:gd name="T83" fmla="*/ 11 h 660"/>
                  <a:gd name="T84" fmla="*/ 108 w 633"/>
                  <a:gd name="T85" fmla="*/ 8 h 660"/>
                  <a:gd name="T86" fmla="*/ 113 w 633"/>
                  <a:gd name="T87" fmla="*/ 6 h 660"/>
                  <a:gd name="T88" fmla="*/ 98 w 633"/>
                  <a:gd name="T89" fmla="*/ 2 h 660"/>
                  <a:gd name="T90" fmla="*/ 88 w 633"/>
                  <a:gd name="T91" fmla="*/ 1 h 660"/>
                  <a:gd name="T92" fmla="*/ 84 w 633"/>
                  <a:gd name="T93" fmla="*/ 1 h 660"/>
                  <a:gd name="T94" fmla="*/ 87 w 633"/>
                  <a:gd name="T95" fmla="*/ 1 h 66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633"/>
                  <a:gd name="T145" fmla="*/ 0 h 660"/>
                  <a:gd name="T146" fmla="*/ 633 w 633"/>
                  <a:gd name="T147" fmla="*/ 660 h 660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633" h="660">
                    <a:moveTo>
                      <a:pt x="212" y="11"/>
                    </a:moveTo>
                    <a:cubicBezTo>
                      <a:pt x="195" y="0"/>
                      <a:pt x="187" y="2"/>
                      <a:pt x="176" y="19"/>
                    </a:cubicBezTo>
                    <a:cubicBezTo>
                      <a:pt x="171" y="61"/>
                      <a:pt x="181" y="88"/>
                      <a:pt x="144" y="51"/>
                    </a:cubicBezTo>
                    <a:cubicBezTo>
                      <a:pt x="131" y="53"/>
                      <a:pt x="115" y="51"/>
                      <a:pt x="104" y="59"/>
                    </a:cubicBezTo>
                    <a:cubicBezTo>
                      <a:pt x="78" y="80"/>
                      <a:pt x="114" y="65"/>
                      <a:pt x="84" y="75"/>
                    </a:cubicBezTo>
                    <a:cubicBezTo>
                      <a:pt x="78" y="94"/>
                      <a:pt x="92" y="107"/>
                      <a:pt x="68" y="115"/>
                    </a:cubicBezTo>
                    <a:cubicBezTo>
                      <a:pt x="55" y="135"/>
                      <a:pt x="59" y="159"/>
                      <a:pt x="36" y="167"/>
                    </a:cubicBezTo>
                    <a:cubicBezTo>
                      <a:pt x="16" y="163"/>
                      <a:pt x="7" y="158"/>
                      <a:pt x="0" y="179"/>
                    </a:cubicBezTo>
                    <a:cubicBezTo>
                      <a:pt x="9" y="232"/>
                      <a:pt x="43" y="279"/>
                      <a:pt x="72" y="323"/>
                    </a:cubicBezTo>
                    <a:cubicBezTo>
                      <a:pt x="82" y="371"/>
                      <a:pt x="85" y="392"/>
                      <a:pt x="120" y="427"/>
                    </a:cubicBezTo>
                    <a:cubicBezTo>
                      <a:pt x="127" y="434"/>
                      <a:pt x="136" y="438"/>
                      <a:pt x="144" y="443"/>
                    </a:cubicBezTo>
                    <a:cubicBezTo>
                      <a:pt x="151" y="448"/>
                      <a:pt x="168" y="451"/>
                      <a:pt x="168" y="451"/>
                    </a:cubicBezTo>
                    <a:cubicBezTo>
                      <a:pt x="188" y="444"/>
                      <a:pt x="208" y="438"/>
                      <a:pt x="228" y="431"/>
                    </a:cubicBezTo>
                    <a:cubicBezTo>
                      <a:pt x="236" y="428"/>
                      <a:pt x="252" y="423"/>
                      <a:pt x="252" y="423"/>
                    </a:cubicBezTo>
                    <a:cubicBezTo>
                      <a:pt x="271" y="429"/>
                      <a:pt x="281" y="445"/>
                      <a:pt x="300" y="451"/>
                    </a:cubicBezTo>
                    <a:cubicBezTo>
                      <a:pt x="320" y="471"/>
                      <a:pt x="315" y="500"/>
                      <a:pt x="324" y="527"/>
                    </a:cubicBezTo>
                    <a:cubicBezTo>
                      <a:pt x="328" y="526"/>
                      <a:pt x="333" y="526"/>
                      <a:pt x="336" y="523"/>
                    </a:cubicBezTo>
                    <a:cubicBezTo>
                      <a:pt x="340" y="520"/>
                      <a:pt x="339" y="511"/>
                      <a:pt x="344" y="511"/>
                    </a:cubicBezTo>
                    <a:cubicBezTo>
                      <a:pt x="358" y="511"/>
                      <a:pt x="362" y="541"/>
                      <a:pt x="368" y="547"/>
                    </a:cubicBezTo>
                    <a:cubicBezTo>
                      <a:pt x="378" y="557"/>
                      <a:pt x="392" y="563"/>
                      <a:pt x="404" y="571"/>
                    </a:cubicBezTo>
                    <a:cubicBezTo>
                      <a:pt x="418" y="580"/>
                      <a:pt x="422" y="594"/>
                      <a:pt x="436" y="603"/>
                    </a:cubicBezTo>
                    <a:cubicBezTo>
                      <a:pt x="439" y="607"/>
                      <a:pt x="441" y="612"/>
                      <a:pt x="444" y="615"/>
                    </a:cubicBezTo>
                    <a:cubicBezTo>
                      <a:pt x="447" y="618"/>
                      <a:pt x="453" y="619"/>
                      <a:pt x="456" y="623"/>
                    </a:cubicBezTo>
                    <a:cubicBezTo>
                      <a:pt x="489" y="660"/>
                      <a:pt x="457" y="637"/>
                      <a:pt x="484" y="655"/>
                    </a:cubicBezTo>
                    <a:cubicBezTo>
                      <a:pt x="487" y="647"/>
                      <a:pt x="485" y="626"/>
                      <a:pt x="492" y="631"/>
                    </a:cubicBezTo>
                    <a:cubicBezTo>
                      <a:pt x="509" y="642"/>
                      <a:pt x="522" y="653"/>
                      <a:pt x="540" y="659"/>
                    </a:cubicBezTo>
                    <a:cubicBezTo>
                      <a:pt x="557" y="642"/>
                      <a:pt x="567" y="648"/>
                      <a:pt x="588" y="655"/>
                    </a:cubicBezTo>
                    <a:cubicBezTo>
                      <a:pt x="611" y="621"/>
                      <a:pt x="573" y="560"/>
                      <a:pt x="616" y="531"/>
                    </a:cubicBezTo>
                    <a:cubicBezTo>
                      <a:pt x="632" y="507"/>
                      <a:pt x="629" y="496"/>
                      <a:pt x="632" y="463"/>
                    </a:cubicBezTo>
                    <a:cubicBezTo>
                      <a:pt x="630" y="440"/>
                      <a:pt x="633" y="390"/>
                      <a:pt x="620" y="367"/>
                    </a:cubicBezTo>
                    <a:cubicBezTo>
                      <a:pt x="600" y="332"/>
                      <a:pt x="565" y="300"/>
                      <a:pt x="536" y="271"/>
                    </a:cubicBezTo>
                    <a:cubicBezTo>
                      <a:pt x="532" y="259"/>
                      <a:pt x="532" y="247"/>
                      <a:pt x="528" y="235"/>
                    </a:cubicBezTo>
                    <a:cubicBezTo>
                      <a:pt x="525" y="225"/>
                      <a:pt x="474" y="188"/>
                      <a:pt x="460" y="179"/>
                    </a:cubicBezTo>
                    <a:cubicBezTo>
                      <a:pt x="463" y="171"/>
                      <a:pt x="471" y="164"/>
                      <a:pt x="472" y="155"/>
                    </a:cubicBezTo>
                    <a:cubicBezTo>
                      <a:pt x="474" y="144"/>
                      <a:pt x="461" y="137"/>
                      <a:pt x="456" y="131"/>
                    </a:cubicBezTo>
                    <a:cubicBezTo>
                      <a:pt x="435" y="106"/>
                      <a:pt x="451" y="88"/>
                      <a:pt x="416" y="79"/>
                    </a:cubicBezTo>
                    <a:cubicBezTo>
                      <a:pt x="395" y="48"/>
                      <a:pt x="403" y="64"/>
                      <a:pt x="392" y="31"/>
                    </a:cubicBezTo>
                    <a:cubicBezTo>
                      <a:pt x="391" y="27"/>
                      <a:pt x="388" y="19"/>
                      <a:pt x="388" y="19"/>
                    </a:cubicBezTo>
                    <a:cubicBezTo>
                      <a:pt x="362" y="58"/>
                      <a:pt x="379" y="107"/>
                      <a:pt x="364" y="151"/>
                    </a:cubicBezTo>
                    <a:cubicBezTo>
                      <a:pt x="344" y="144"/>
                      <a:pt x="344" y="120"/>
                      <a:pt x="324" y="115"/>
                    </a:cubicBezTo>
                    <a:cubicBezTo>
                      <a:pt x="314" y="112"/>
                      <a:pt x="303" y="112"/>
                      <a:pt x="292" y="111"/>
                    </a:cubicBezTo>
                    <a:cubicBezTo>
                      <a:pt x="284" y="103"/>
                      <a:pt x="276" y="97"/>
                      <a:pt x="272" y="87"/>
                    </a:cubicBezTo>
                    <a:cubicBezTo>
                      <a:pt x="269" y="79"/>
                      <a:pt x="264" y="63"/>
                      <a:pt x="264" y="63"/>
                    </a:cubicBezTo>
                    <a:cubicBezTo>
                      <a:pt x="268" y="60"/>
                      <a:pt x="273" y="58"/>
                      <a:pt x="276" y="55"/>
                    </a:cubicBezTo>
                    <a:cubicBezTo>
                      <a:pt x="300" y="31"/>
                      <a:pt x="256" y="24"/>
                      <a:pt x="240" y="19"/>
                    </a:cubicBezTo>
                    <a:cubicBezTo>
                      <a:pt x="232" y="16"/>
                      <a:pt x="224" y="14"/>
                      <a:pt x="216" y="11"/>
                    </a:cubicBezTo>
                    <a:cubicBezTo>
                      <a:pt x="212" y="10"/>
                      <a:pt x="200" y="5"/>
                      <a:pt x="204" y="7"/>
                    </a:cubicBezTo>
                    <a:cubicBezTo>
                      <a:pt x="207" y="8"/>
                      <a:pt x="209" y="10"/>
                      <a:pt x="212" y="11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1" name="Freeform 38"/>
              <p:cNvSpPr>
                <a:spLocks noChangeArrowheads="1"/>
              </p:cNvSpPr>
              <p:nvPr/>
            </p:nvSpPr>
            <p:spPr bwMode="auto">
              <a:xfrm>
                <a:off x="4120" y="1206"/>
                <a:ext cx="367" cy="196"/>
              </a:xfrm>
              <a:custGeom>
                <a:avLst/>
                <a:gdLst>
                  <a:gd name="T0" fmla="*/ 34 w 426"/>
                  <a:gd name="T1" fmla="*/ 7 h 280"/>
                  <a:gd name="T2" fmla="*/ 28 w 426"/>
                  <a:gd name="T3" fmla="*/ 4 h 280"/>
                  <a:gd name="T4" fmla="*/ 25 w 426"/>
                  <a:gd name="T5" fmla="*/ 2 h 280"/>
                  <a:gd name="T6" fmla="*/ 22 w 426"/>
                  <a:gd name="T7" fmla="*/ 1 h 280"/>
                  <a:gd name="T8" fmla="*/ 7 w 426"/>
                  <a:gd name="T9" fmla="*/ 2 h 280"/>
                  <a:gd name="T10" fmla="*/ 18 w 426"/>
                  <a:gd name="T11" fmla="*/ 5 h 280"/>
                  <a:gd name="T12" fmla="*/ 19 w 426"/>
                  <a:gd name="T13" fmla="*/ 6 h 280"/>
                  <a:gd name="T14" fmla="*/ 10 w 426"/>
                  <a:gd name="T15" fmla="*/ 8 h 280"/>
                  <a:gd name="T16" fmla="*/ 35 w 426"/>
                  <a:gd name="T17" fmla="*/ 11 h 280"/>
                  <a:gd name="T18" fmla="*/ 51 w 426"/>
                  <a:gd name="T19" fmla="*/ 13 h 280"/>
                  <a:gd name="T20" fmla="*/ 53 w 426"/>
                  <a:gd name="T21" fmla="*/ 15 h 280"/>
                  <a:gd name="T22" fmla="*/ 58 w 426"/>
                  <a:gd name="T23" fmla="*/ 15 h 280"/>
                  <a:gd name="T24" fmla="*/ 61 w 426"/>
                  <a:gd name="T25" fmla="*/ 18 h 280"/>
                  <a:gd name="T26" fmla="*/ 53 w 426"/>
                  <a:gd name="T27" fmla="*/ 23 h 280"/>
                  <a:gd name="T28" fmla="*/ 73 w 426"/>
                  <a:gd name="T29" fmla="*/ 22 h 280"/>
                  <a:gd name="T30" fmla="*/ 78 w 426"/>
                  <a:gd name="T31" fmla="*/ 25 h 280"/>
                  <a:gd name="T32" fmla="*/ 89 w 426"/>
                  <a:gd name="T33" fmla="*/ 27 h 280"/>
                  <a:gd name="T34" fmla="*/ 94 w 426"/>
                  <a:gd name="T35" fmla="*/ 27 h 280"/>
                  <a:gd name="T36" fmla="*/ 103 w 426"/>
                  <a:gd name="T37" fmla="*/ 27 h 280"/>
                  <a:gd name="T38" fmla="*/ 113 w 426"/>
                  <a:gd name="T39" fmla="*/ 23 h 280"/>
                  <a:gd name="T40" fmla="*/ 137 w 426"/>
                  <a:gd name="T41" fmla="*/ 29 h 280"/>
                  <a:gd name="T42" fmla="*/ 149 w 426"/>
                  <a:gd name="T43" fmla="*/ 33 h 280"/>
                  <a:gd name="T44" fmla="*/ 147 w 426"/>
                  <a:gd name="T45" fmla="*/ 27 h 280"/>
                  <a:gd name="T46" fmla="*/ 137 w 426"/>
                  <a:gd name="T47" fmla="*/ 24 h 280"/>
                  <a:gd name="T48" fmla="*/ 152 w 426"/>
                  <a:gd name="T49" fmla="*/ 20 h 280"/>
                  <a:gd name="T50" fmla="*/ 166 w 426"/>
                  <a:gd name="T51" fmla="*/ 18 h 280"/>
                  <a:gd name="T52" fmla="*/ 172 w 426"/>
                  <a:gd name="T53" fmla="*/ 18 h 280"/>
                  <a:gd name="T54" fmla="*/ 173 w 426"/>
                  <a:gd name="T55" fmla="*/ 17 h 280"/>
                  <a:gd name="T56" fmla="*/ 146 w 426"/>
                  <a:gd name="T57" fmla="*/ 18 h 280"/>
                  <a:gd name="T58" fmla="*/ 125 w 426"/>
                  <a:gd name="T59" fmla="*/ 17 h 280"/>
                  <a:gd name="T60" fmla="*/ 122 w 426"/>
                  <a:gd name="T61" fmla="*/ 15 h 280"/>
                  <a:gd name="T62" fmla="*/ 120 w 426"/>
                  <a:gd name="T63" fmla="*/ 14 h 280"/>
                  <a:gd name="T64" fmla="*/ 90 w 426"/>
                  <a:gd name="T65" fmla="*/ 9 h 280"/>
                  <a:gd name="T66" fmla="*/ 66 w 426"/>
                  <a:gd name="T67" fmla="*/ 7 h 280"/>
                  <a:gd name="T68" fmla="*/ 56 w 426"/>
                  <a:gd name="T69" fmla="*/ 6 h 280"/>
                  <a:gd name="T70" fmla="*/ 33 w 426"/>
                  <a:gd name="T71" fmla="*/ 6 h 280"/>
                  <a:gd name="T72" fmla="*/ 28 w 426"/>
                  <a:gd name="T73" fmla="*/ 4 h 280"/>
                  <a:gd name="T74" fmla="*/ 28 w 426"/>
                  <a:gd name="T75" fmla="*/ 0 h 28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26"/>
                  <a:gd name="T115" fmla="*/ 0 h 280"/>
                  <a:gd name="T116" fmla="*/ 426 w 426"/>
                  <a:gd name="T117" fmla="*/ 280 h 280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26" h="280">
                    <a:moveTo>
                      <a:pt x="84" y="60"/>
                    </a:moveTo>
                    <a:cubicBezTo>
                      <a:pt x="79" y="52"/>
                      <a:pt x="70" y="45"/>
                      <a:pt x="68" y="36"/>
                    </a:cubicBezTo>
                    <a:cubicBezTo>
                      <a:pt x="67" y="29"/>
                      <a:pt x="68" y="22"/>
                      <a:pt x="64" y="16"/>
                    </a:cubicBezTo>
                    <a:cubicBezTo>
                      <a:pt x="62" y="12"/>
                      <a:pt x="56" y="13"/>
                      <a:pt x="52" y="12"/>
                    </a:cubicBezTo>
                    <a:cubicBezTo>
                      <a:pt x="40" y="13"/>
                      <a:pt x="27" y="11"/>
                      <a:pt x="16" y="16"/>
                    </a:cubicBezTo>
                    <a:cubicBezTo>
                      <a:pt x="0" y="24"/>
                      <a:pt x="43" y="40"/>
                      <a:pt x="44" y="40"/>
                    </a:cubicBezTo>
                    <a:cubicBezTo>
                      <a:pt x="45" y="44"/>
                      <a:pt x="50" y="49"/>
                      <a:pt x="48" y="52"/>
                    </a:cubicBezTo>
                    <a:cubicBezTo>
                      <a:pt x="42" y="60"/>
                      <a:pt x="24" y="68"/>
                      <a:pt x="24" y="68"/>
                    </a:cubicBezTo>
                    <a:cubicBezTo>
                      <a:pt x="38" y="88"/>
                      <a:pt x="65" y="89"/>
                      <a:pt x="88" y="92"/>
                    </a:cubicBezTo>
                    <a:cubicBezTo>
                      <a:pt x="101" y="96"/>
                      <a:pt x="124" y="112"/>
                      <a:pt x="124" y="112"/>
                    </a:cubicBezTo>
                    <a:cubicBezTo>
                      <a:pt x="125" y="116"/>
                      <a:pt x="125" y="121"/>
                      <a:pt x="128" y="124"/>
                    </a:cubicBezTo>
                    <a:cubicBezTo>
                      <a:pt x="131" y="128"/>
                      <a:pt x="137" y="128"/>
                      <a:pt x="140" y="132"/>
                    </a:cubicBezTo>
                    <a:cubicBezTo>
                      <a:pt x="144" y="139"/>
                      <a:pt x="148" y="156"/>
                      <a:pt x="148" y="156"/>
                    </a:cubicBezTo>
                    <a:cubicBezTo>
                      <a:pt x="144" y="171"/>
                      <a:pt x="137" y="181"/>
                      <a:pt x="132" y="196"/>
                    </a:cubicBezTo>
                    <a:cubicBezTo>
                      <a:pt x="151" y="209"/>
                      <a:pt x="167" y="207"/>
                      <a:pt x="180" y="188"/>
                    </a:cubicBezTo>
                    <a:cubicBezTo>
                      <a:pt x="182" y="196"/>
                      <a:pt x="184" y="211"/>
                      <a:pt x="192" y="216"/>
                    </a:cubicBezTo>
                    <a:cubicBezTo>
                      <a:pt x="199" y="220"/>
                      <a:pt x="208" y="221"/>
                      <a:pt x="216" y="224"/>
                    </a:cubicBezTo>
                    <a:cubicBezTo>
                      <a:pt x="220" y="225"/>
                      <a:pt x="228" y="228"/>
                      <a:pt x="228" y="228"/>
                    </a:cubicBezTo>
                    <a:cubicBezTo>
                      <a:pt x="236" y="227"/>
                      <a:pt x="245" y="228"/>
                      <a:pt x="252" y="224"/>
                    </a:cubicBezTo>
                    <a:cubicBezTo>
                      <a:pt x="269" y="216"/>
                      <a:pt x="252" y="204"/>
                      <a:pt x="276" y="196"/>
                    </a:cubicBezTo>
                    <a:cubicBezTo>
                      <a:pt x="296" y="209"/>
                      <a:pt x="322" y="231"/>
                      <a:pt x="336" y="252"/>
                    </a:cubicBezTo>
                    <a:cubicBezTo>
                      <a:pt x="354" y="280"/>
                      <a:pt x="343" y="273"/>
                      <a:pt x="364" y="280"/>
                    </a:cubicBezTo>
                    <a:cubicBezTo>
                      <a:pt x="376" y="262"/>
                      <a:pt x="375" y="241"/>
                      <a:pt x="360" y="224"/>
                    </a:cubicBezTo>
                    <a:cubicBezTo>
                      <a:pt x="352" y="216"/>
                      <a:pt x="336" y="200"/>
                      <a:pt x="336" y="200"/>
                    </a:cubicBezTo>
                    <a:cubicBezTo>
                      <a:pt x="323" y="162"/>
                      <a:pt x="322" y="174"/>
                      <a:pt x="372" y="168"/>
                    </a:cubicBezTo>
                    <a:cubicBezTo>
                      <a:pt x="384" y="164"/>
                      <a:pt x="396" y="160"/>
                      <a:pt x="408" y="156"/>
                    </a:cubicBezTo>
                    <a:cubicBezTo>
                      <a:pt x="412" y="155"/>
                      <a:pt x="420" y="152"/>
                      <a:pt x="420" y="152"/>
                    </a:cubicBezTo>
                    <a:cubicBezTo>
                      <a:pt x="421" y="148"/>
                      <a:pt x="426" y="144"/>
                      <a:pt x="424" y="140"/>
                    </a:cubicBezTo>
                    <a:cubicBezTo>
                      <a:pt x="420" y="131"/>
                      <a:pt x="365" y="146"/>
                      <a:pt x="356" y="148"/>
                    </a:cubicBezTo>
                    <a:cubicBezTo>
                      <a:pt x="339" y="146"/>
                      <a:pt x="316" y="152"/>
                      <a:pt x="304" y="140"/>
                    </a:cubicBezTo>
                    <a:cubicBezTo>
                      <a:pt x="301" y="137"/>
                      <a:pt x="302" y="132"/>
                      <a:pt x="300" y="128"/>
                    </a:cubicBezTo>
                    <a:cubicBezTo>
                      <a:pt x="298" y="124"/>
                      <a:pt x="296" y="119"/>
                      <a:pt x="292" y="116"/>
                    </a:cubicBezTo>
                    <a:cubicBezTo>
                      <a:pt x="272" y="98"/>
                      <a:pt x="244" y="91"/>
                      <a:pt x="220" y="80"/>
                    </a:cubicBezTo>
                    <a:cubicBezTo>
                      <a:pt x="201" y="72"/>
                      <a:pt x="180" y="67"/>
                      <a:pt x="160" y="60"/>
                    </a:cubicBezTo>
                    <a:cubicBezTo>
                      <a:pt x="152" y="57"/>
                      <a:pt x="136" y="52"/>
                      <a:pt x="136" y="52"/>
                    </a:cubicBezTo>
                    <a:cubicBezTo>
                      <a:pt x="113" y="55"/>
                      <a:pt x="98" y="64"/>
                      <a:pt x="80" y="52"/>
                    </a:cubicBezTo>
                    <a:cubicBezTo>
                      <a:pt x="70" y="38"/>
                      <a:pt x="74" y="44"/>
                      <a:pt x="68" y="32"/>
                    </a:cubicBezTo>
                    <a:lnTo>
                      <a:pt x="68" y="0"/>
                    </a:lnTo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2" name="Freeform 39"/>
              <p:cNvSpPr>
                <a:spLocks noChangeArrowheads="1"/>
              </p:cNvSpPr>
              <p:nvPr/>
            </p:nvSpPr>
            <p:spPr bwMode="auto">
              <a:xfrm>
                <a:off x="4395" y="1928"/>
                <a:ext cx="52" cy="54"/>
              </a:xfrm>
              <a:custGeom>
                <a:avLst/>
                <a:gdLst>
                  <a:gd name="T0" fmla="*/ 14 w 60"/>
                  <a:gd name="T1" fmla="*/ 2 h 78"/>
                  <a:gd name="T2" fmla="*/ 0 w 60"/>
                  <a:gd name="T3" fmla="*/ 2 h 78"/>
                  <a:gd name="T4" fmla="*/ 9 w 60"/>
                  <a:gd name="T5" fmla="*/ 5 h 78"/>
                  <a:gd name="T6" fmla="*/ 12 w 60"/>
                  <a:gd name="T7" fmla="*/ 7 h 78"/>
                  <a:gd name="T8" fmla="*/ 14 w 60"/>
                  <a:gd name="T9" fmla="*/ 8 h 78"/>
                  <a:gd name="T10" fmla="*/ 25 w 60"/>
                  <a:gd name="T11" fmla="*/ 6 h 78"/>
                  <a:gd name="T12" fmla="*/ 14 w 60"/>
                  <a:gd name="T13" fmla="*/ 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0"/>
                  <a:gd name="T22" fmla="*/ 0 h 78"/>
                  <a:gd name="T23" fmla="*/ 60 w 60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0" h="78">
                    <a:moveTo>
                      <a:pt x="32" y="18"/>
                    </a:moveTo>
                    <a:cubicBezTo>
                      <a:pt x="16" y="7"/>
                      <a:pt x="12" y="0"/>
                      <a:pt x="0" y="18"/>
                    </a:cubicBezTo>
                    <a:cubicBezTo>
                      <a:pt x="6" y="27"/>
                      <a:pt x="15" y="33"/>
                      <a:pt x="20" y="42"/>
                    </a:cubicBezTo>
                    <a:cubicBezTo>
                      <a:pt x="24" y="49"/>
                      <a:pt x="25" y="58"/>
                      <a:pt x="28" y="66"/>
                    </a:cubicBezTo>
                    <a:cubicBezTo>
                      <a:pt x="29" y="70"/>
                      <a:pt x="32" y="78"/>
                      <a:pt x="32" y="78"/>
                    </a:cubicBezTo>
                    <a:cubicBezTo>
                      <a:pt x="52" y="73"/>
                      <a:pt x="54" y="69"/>
                      <a:pt x="60" y="50"/>
                    </a:cubicBezTo>
                    <a:cubicBezTo>
                      <a:pt x="54" y="32"/>
                      <a:pt x="50" y="27"/>
                      <a:pt x="32" y="18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3" name="Freeform 40"/>
              <p:cNvSpPr>
                <a:spLocks noChangeArrowheads="1"/>
              </p:cNvSpPr>
              <p:nvPr/>
            </p:nvSpPr>
            <p:spPr bwMode="auto">
              <a:xfrm>
                <a:off x="4551" y="1844"/>
                <a:ext cx="189" cy="79"/>
              </a:xfrm>
              <a:custGeom>
                <a:avLst/>
                <a:gdLst>
                  <a:gd name="T0" fmla="*/ 19 w 219"/>
                  <a:gd name="T1" fmla="*/ 8 h 113"/>
                  <a:gd name="T2" fmla="*/ 16 w 219"/>
                  <a:gd name="T3" fmla="*/ 7 h 113"/>
                  <a:gd name="T4" fmla="*/ 6 w 219"/>
                  <a:gd name="T5" fmla="*/ 8 h 113"/>
                  <a:gd name="T6" fmla="*/ 16 w 219"/>
                  <a:gd name="T7" fmla="*/ 13 h 113"/>
                  <a:gd name="T8" fmla="*/ 51 w 219"/>
                  <a:gd name="T9" fmla="*/ 10 h 113"/>
                  <a:gd name="T10" fmla="*/ 61 w 219"/>
                  <a:gd name="T11" fmla="*/ 8 h 113"/>
                  <a:gd name="T12" fmla="*/ 71 w 219"/>
                  <a:gd name="T13" fmla="*/ 7 h 113"/>
                  <a:gd name="T14" fmla="*/ 91 w 219"/>
                  <a:gd name="T15" fmla="*/ 2 h 113"/>
                  <a:gd name="T16" fmla="*/ 87 w 219"/>
                  <a:gd name="T17" fmla="*/ 0 h 113"/>
                  <a:gd name="T18" fmla="*/ 73 w 219"/>
                  <a:gd name="T19" fmla="*/ 2 h 113"/>
                  <a:gd name="T20" fmla="*/ 44 w 219"/>
                  <a:gd name="T21" fmla="*/ 5 h 113"/>
                  <a:gd name="T22" fmla="*/ 35 w 219"/>
                  <a:gd name="T23" fmla="*/ 5 h 113"/>
                  <a:gd name="T24" fmla="*/ 24 w 219"/>
                  <a:gd name="T25" fmla="*/ 6 h 113"/>
                  <a:gd name="T26" fmla="*/ 19 w 219"/>
                  <a:gd name="T27" fmla="*/ 8 h 11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19"/>
                  <a:gd name="T43" fmla="*/ 0 h 113"/>
                  <a:gd name="T44" fmla="*/ 219 w 219"/>
                  <a:gd name="T45" fmla="*/ 113 h 11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19" h="113">
                    <a:moveTo>
                      <a:pt x="47" y="73"/>
                    </a:moveTo>
                    <a:cubicBezTo>
                      <a:pt x="44" y="69"/>
                      <a:pt x="44" y="62"/>
                      <a:pt x="39" y="61"/>
                    </a:cubicBezTo>
                    <a:cubicBezTo>
                      <a:pt x="31" y="60"/>
                      <a:pt x="15" y="69"/>
                      <a:pt x="15" y="69"/>
                    </a:cubicBezTo>
                    <a:cubicBezTo>
                      <a:pt x="0" y="91"/>
                      <a:pt x="20" y="101"/>
                      <a:pt x="39" y="113"/>
                    </a:cubicBezTo>
                    <a:cubicBezTo>
                      <a:pt x="67" y="107"/>
                      <a:pt x="96" y="98"/>
                      <a:pt x="123" y="89"/>
                    </a:cubicBezTo>
                    <a:cubicBezTo>
                      <a:pt x="132" y="86"/>
                      <a:pt x="139" y="78"/>
                      <a:pt x="147" y="73"/>
                    </a:cubicBezTo>
                    <a:cubicBezTo>
                      <a:pt x="154" y="68"/>
                      <a:pt x="171" y="65"/>
                      <a:pt x="171" y="65"/>
                    </a:cubicBezTo>
                    <a:cubicBezTo>
                      <a:pt x="186" y="50"/>
                      <a:pt x="207" y="36"/>
                      <a:pt x="219" y="19"/>
                    </a:cubicBezTo>
                    <a:cubicBezTo>
                      <a:pt x="215" y="16"/>
                      <a:pt x="215" y="0"/>
                      <a:pt x="210" y="0"/>
                    </a:cubicBezTo>
                    <a:cubicBezTo>
                      <a:pt x="205" y="0"/>
                      <a:pt x="183" y="15"/>
                      <a:pt x="179" y="17"/>
                    </a:cubicBezTo>
                    <a:cubicBezTo>
                      <a:pt x="159" y="26"/>
                      <a:pt x="129" y="37"/>
                      <a:pt x="107" y="41"/>
                    </a:cubicBezTo>
                    <a:cubicBezTo>
                      <a:pt x="99" y="42"/>
                      <a:pt x="91" y="43"/>
                      <a:pt x="83" y="45"/>
                    </a:cubicBezTo>
                    <a:cubicBezTo>
                      <a:pt x="75" y="47"/>
                      <a:pt x="59" y="53"/>
                      <a:pt x="59" y="53"/>
                    </a:cubicBezTo>
                    <a:cubicBezTo>
                      <a:pt x="49" y="67"/>
                      <a:pt x="53" y="61"/>
                      <a:pt x="47" y="73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4" name="Freeform 41"/>
              <p:cNvSpPr>
                <a:spLocks noChangeArrowheads="1"/>
              </p:cNvSpPr>
              <p:nvPr/>
            </p:nvSpPr>
            <p:spPr bwMode="auto">
              <a:xfrm>
                <a:off x="4747" y="1797"/>
                <a:ext cx="119" cy="86"/>
              </a:xfrm>
              <a:custGeom>
                <a:avLst/>
                <a:gdLst>
                  <a:gd name="T0" fmla="*/ 5 w 139"/>
                  <a:gd name="T1" fmla="*/ 8 h 122"/>
                  <a:gd name="T2" fmla="*/ 3 w 139"/>
                  <a:gd name="T3" fmla="*/ 11 h 122"/>
                  <a:gd name="T4" fmla="*/ 0 w 139"/>
                  <a:gd name="T5" fmla="*/ 13 h 122"/>
                  <a:gd name="T6" fmla="*/ 15 w 139"/>
                  <a:gd name="T7" fmla="*/ 14 h 122"/>
                  <a:gd name="T8" fmla="*/ 21 w 139"/>
                  <a:gd name="T9" fmla="*/ 12 h 122"/>
                  <a:gd name="T10" fmla="*/ 49 w 139"/>
                  <a:gd name="T11" fmla="*/ 8 h 122"/>
                  <a:gd name="T12" fmla="*/ 53 w 139"/>
                  <a:gd name="T13" fmla="*/ 6 h 122"/>
                  <a:gd name="T14" fmla="*/ 44 w 139"/>
                  <a:gd name="T15" fmla="*/ 4 h 122"/>
                  <a:gd name="T16" fmla="*/ 39 w 139"/>
                  <a:gd name="T17" fmla="*/ 3 h 122"/>
                  <a:gd name="T18" fmla="*/ 25 w 139"/>
                  <a:gd name="T19" fmla="*/ 1 h 122"/>
                  <a:gd name="T20" fmla="*/ 21 w 139"/>
                  <a:gd name="T21" fmla="*/ 4 h 122"/>
                  <a:gd name="T22" fmla="*/ 5 w 139"/>
                  <a:gd name="T23" fmla="*/ 8 h 12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9"/>
                  <a:gd name="T37" fmla="*/ 0 h 122"/>
                  <a:gd name="T38" fmla="*/ 139 w 139"/>
                  <a:gd name="T39" fmla="*/ 122 h 12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9" h="122">
                    <a:moveTo>
                      <a:pt x="12" y="60"/>
                    </a:moveTo>
                    <a:cubicBezTo>
                      <a:pt x="11" y="68"/>
                      <a:pt x="10" y="76"/>
                      <a:pt x="8" y="84"/>
                    </a:cubicBezTo>
                    <a:cubicBezTo>
                      <a:pt x="6" y="92"/>
                      <a:pt x="0" y="108"/>
                      <a:pt x="0" y="108"/>
                    </a:cubicBezTo>
                    <a:cubicBezTo>
                      <a:pt x="14" y="118"/>
                      <a:pt x="19" y="122"/>
                      <a:pt x="36" y="116"/>
                    </a:cubicBezTo>
                    <a:cubicBezTo>
                      <a:pt x="46" y="86"/>
                      <a:pt x="31" y="122"/>
                      <a:pt x="52" y="96"/>
                    </a:cubicBezTo>
                    <a:cubicBezTo>
                      <a:pt x="83" y="57"/>
                      <a:pt x="30" y="74"/>
                      <a:pt x="124" y="68"/>
                    </a:cubicBezTo>
                    <a:cubicBezTo>
                      <a:pt x="125" y="67"/>
                      <a:pt x="139" y="48"/>
                      <a:pt x="136" y="44"/>
                    </a:cubicBezTo>
                    <a:cubicBezTo>
                      <a:pt x="130" y="36"/>
                      <a:pt x="120" y="33"/>
                      <a:pt x="112" y="28"/>
                    </a:cubicBezTo>
                    <a:cubicBezTo>
                      <a:pt x="108" y="25"/>
                      <a:pt x="100" y="20"/>
                      <a:pt x="100" y="20"/>
                    </a:cubicBezTo>
                    <a:cubicBezTo>
                      <a:pt x="89" y="4"/>
                      <a:pt x="92" y="0"/>
                      <a:pt x="64" y="12"/>
                    </a:cubicBezTo>
                    <a:cubicBezTo>
                      <a:pt x="57" y="15"/>
                      <a:pt x="55" y="30"/>
                      <a:pt x="52" y="36"/>
                    </a:cubicBezTo>
                    <a:cubicBezTo>
                      <a:pt x="46" y="49"/>
                      <a:pt x="26" y="60"/>
                      <a:pt x="12" y="6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5" name="Freeform 42"/>
              <p:cNvSpPr>
                <a:spLocks noChangeArrowheads="1"/>
              </p:cNvSpPr>
              <p:nvPr/>
            </p:nvSpPr>
            <p:spPr bwMode="auto">
              <a:xfrm>
                <a:off x="4810" y="1759"/>
                <a:ext cx="43" cy="24"/>
              </a:xfrm>
              <a:custGeom>
                <a:avLst/>
                <a:gdLst>
                  <a:gd name="T0" fmla="*/ 13 w 49"/>
                  <a:gd name="T1" fmla="*/ 0 h 35"/>
                  <a:gd name="T2" fmla="*/ 4 w 49"/>
                  <a:gd name="T3" fmla="*/ 1 h 35"/>
                  <a:gd name="T4" fmla="*/ 11 w 49"/>
                  <a:gd name="T5" fmla="*/ 3 h 35"/>
                  <a:gd name="T6" fmla="*/ 18 w 49"/>
                  <a:gd name="T7" fmla="*/ 2 h 35"/>
                  <a:gd name="T8" fmla="*/ 13 w 49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35"/>
                  <a:gd name="T17" fmla="*/ 49 w 49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35">
                    <a:moveTo>
                      <a:pt x="29" y="0"/>
                    </a:moveTo>
                    <a:cubicBezTo>
                      <a:pt x="25" y="12"/>
                      <a:pt x="19" y="7"/>
                      <a:pt x="8" y="11"/>
                    </a:cubicBezTo>
                    <a:cubicBezTo>
                      <a:pt x="0" y="23"/>
                      <a:pt x="14" y="34"/>
                      <a:pt x="24" y="35"/>
                    </a:cubicBezTo>
                    <a:cubicBezTo>
                      <a:pt x="30" y="34"/>
                      <a:pt x="33" y="28"/>
                      <a:pt x="39" y="26"/>
                    </a:cubicBezTo>
                    <a:cubicBezTo>
                      <a:pt x="49" y="22"/>
                      <a:pt x="29" y="3"/>
                      <a:pt x="2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6" name="Freeform 43"/>
              <p:cNvSpPr>
                <a:spLocks noChangeArrowheads="1"/>
              </p:cNvSpPr>
              <p:nvPr/>
            </p:nvSpPr>
            <p:spPr bwMode="auto">
              <a:xfrm>
                <a:off x="2828" y="1304"/>
                <a:ext cx="142" cy="188"/>
              </a:xfrm>
              <a:custGeom>
                <a:avLst/>
                <a:gdLst>
                  <a:gd name="T0" fmla="*/ 54 w 164"/>
                  <a:gd name="T1" fmla="*/ 0 h 268"/>
                  <a:gd name="T2" fmla="*/ 44 w 164"/>
                  <a:gd name="T3" fmla="*/ 4 h 268"/>
                  <a:gd name="T4" fmla="*/ 36 w 164"/>
                  <a:gd name="T5" fmla="*/ 8 h 268"/>
                  <a:gd name="T6" fmla="*/ 15 w 164"/>
                  <a:gd name="T7" fmla="*/ 10 h 268"/>
                  <a:gd name="T8" fmla="*/ 12 w 164"/>
                  <a:gd name="T9" fmla="*/ 11 h 268"/>
                  <a:gd name="T10" fmla="*/ 7 w 164"/>
                  <a:gd name="T11" fmla="*/ 12 h 268"/>
                  <a:gd name="T12" fmla="*/ 9 w 164"/>
                  <a:gd name="T13" fmla="*/ 15 h 268"/>
                  <a:gd name="T14" fmla="*/ 12 w 164"/>
                  <a:gd name="T15" fmla="*/ 18 h 268"/>
                  <a:gd name="T16" fmla="*/ 0 w 164"/>
                  <a:gd name="T17" fmla="*/ 24 h 268"/>
                  <a:gd name="T18" fmla="*/ 12 w 164"/>
                  <a:gd name="T19" fmla="*/ 31 h 268"/>
                  <a:gd name="T20" fmla="*/ 22 w 164"/>
                  <a:gd name="T21" fmla="*/ 32 h 268"/>
                  <a:gd name="T22" fmla="*/ 36 w 164"/>
                  <a:gd name="T23" fmla="*/ 26 h 268"/>
                  <a:gd name="T24" fmla="*/ 44 w 164"/>
                  <a:gd name="T25" fmla="*/ 23 h 268"/>
                  <a:gd name="T26" fmla="*/ 54 w 164"/>
                  <a:gd name="T27" fmla="*/ 14 h 268"/>
                  <a:gd name="T28" fmla="*/ 59 w 164"/>
                  <a:gd name="T29" fmla="*/ 9 h 268"/>
                  <a:gd name="T30" fmla="*/ 70 w 164"/>
                  <a:gd name="T31" fmla="*/ 9 h 268"/>
                  <a:gd name="T32" fmla="*/ 54 w 164"/>
                  <a:gd name="T33" fmla="*/ 0 h 26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64"/>
                  <a:gd name="T52" fmla="*/ 0 h 268"/>
                  <a:gd name="T53" fmla="*/ 164 w 164"/>
                  <a:gd name="T54" fmla="*/ 268 h 26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64" h="268">
                    <a:moveTo>
                      <a:pt x="128" y="0"/>
                    </a:moveTo>
                    <a:cubicBezTo>
                      <a:pt x="123" y="16"/>
                      <a:pt x="120" y="23"/>
                      <a:pt x="104" y="28"/>
                    </a:cubicBezTo>
                    <a:cubicBezTo>
                      <a:pt x="102" y="35"/>
                      <a:pt x="97" y="57"/>
                      <a:pt x="88" y="64"/>
                    </a:cubicBezTo>
                    <a:cubicBezTo>
                      <a:pt x="75" y="75"/>
                      <a:pt x="51" y="74"/>
                      <a:pt x="36" y="84"/>
                    </a:cubicBezTo>
                    <a:cubicBezTo>
                      <a:pt x="33" y="88"/>
                      <a:pt x="32" y="93"/>
                      <a:pt x="28" y="96"/>
                    </a:cubicBezTo>
                    <a:cubicBezTo>
                      <a:pt x="25" y="99"/>
                      <a:pt x="17" y="96"/>
                      <a:pt x="16" y="100"/>
                    </a:cubicBezTo>
                    <a:cubicBezTo>
                      <a:pt x="14" y="110"/>
                      <a:pt x="18" y="121"/>
                      <a:pt x="20" y="132"/>
                    </a:cubicBezTo>
                    <a:cubicBezTo>
                      <a:pt x="22" y="140"/>
                      <a:pt x="28" y="156"/>
                      <a:pt x="28" y="156"/>
                    </a:cubicBezTo>
                    <a:cubicBezTo>
                      <a:pt x="13" y="166"/>
                      <a:pt x="6" y="183"/>
                      <a:pt x="0" y="200"/>
                    </a:cubicBezTo>
                    <a:cubicBezTo>
                      <a:pt x="3" y="210"/>
                      <a:pt x="19" y="254"/>
                      <a:pt x="28" y="260"/>
                    </a:cubicBezTo>
                    <a:cubicBezTo>
                      <a:pt x="35" y="264"/>
                      <a:pt x="52" y="268"/>
                      <a:pt x="52" y="268"/>
                    </a:cubicBezTo>
                    <a:cubicBezTo>
                      <a:pt x="85" y="261"/>
                      <a:pt x="79" y="244"/>
                      <a:pt x="88" y="216"/>
                    </a:cubicBezTo>
                    <a:cubicBezTo>
                      <a:pt x="91" y="207"/>
                      <a:pt x="99" y="200"/>
                      <a:pt x="104" y="192"/>
                    </a:cubicBezTo>
                    <a:cubicBezTo>
                      <a:pt x="116" y="174"/>
                      <a:pt x="121" y="136"/>
                      <a:pt x="128" y="116"/>
                    </a:cubicBezTo>
                    <a:cubicBezTo>
                      <a:pt x="131" y="108"/>
                      <a:pt x="134" y="79"/>
                      <a:pt x="140" y="76"/>
                    </a:cubicBezTo>
                    <a:cubicBezTo>
                      <a:pt x="147" y="72"/>
                      <a:pt x="156" y="73"/>
                      <a:pt x="164" y="72"/>
                    </a:cubicBezTo>
                    <a:cubicBezTo>
                      <a:pt x="158" y="19"/>
                      <a:pt x="161" y="33"/>
                      <a:pt x="12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7" name="Freeform 44"/>
              <p:cNvSpPr>
                <a:spLocks noChangeArrowheads="1"/>
              </p:cNvSpPr>
              <p:nvPr/>
            </p:nvSpPr>
            <p:spPr bwMode="auto">
              <a:xfrm>
                <a:off x="3440" y="1013"/>
                <a:ext cx="57" cy="57"/>
              </a:xfrm>
              <a:custGeom>
                <a:avLst/>
                <a:gdLst>
                  <a:gd name="T0" fmla="*/ 12 w 66"/>
                  <a:gd name="T1" fmla="*/ 0 h 81"/>
                  <a:gd name="T2" fmla="*/ 10 w 66"/>
                  <a:gd name="T3" fmla="*/ 8 h 81"/>
                  <a:gd name="T4" fmla="*/ 12 w 66"/>
                  <a:gd name="T5" fmla="*/ 9 h 81"/>
                  <a:gd name="T6" fmla="*/ 16 w 66"/>
                  <a:gd name="T7" fmla="*/ 9 h 81"/>
                  <a:gd name="T8" fmla="*/ 23 w 66"/>
                  <a:gd name="T9" fmla="*/ 9 h 81"/>
                  <a:gd name="T10" fmla="*/ 12 w 66"/>
                  <a:gd name="T11" fmla="*/ 0 h 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6"/>
                  <a:gd name="T19" fmla="*/ 0 h 81"/>
                  <a:gd name="T20" fmla="*/ 66 w 66"/>
                  <a:gd name="T21" fmla="*/ 81 h 8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6" h="81">
                    <a:moveTo>
                      <a:pt x="29" y="0"/>
                    </a:moveTo>
                    <a:cubicBezTo>
                      <a:pt x="0" y="10"/>
                      <a:pt x="20" y="38"/>
                      <a:pt x="25" y="60"/>
                    </a:cubicBezTo>
                    <a:cubicBezTo>
                      <a:pt x="26" y="65"/>
                      <a:pt x="26" y="72"/>
                      <a:pt x="29" y="76"/>
                    </a:cubicBezTo>
                    <a:cubicBezTo>
                      <a:pt x="32" y="79"/>
                      <a:pt x="37" y="79"/>
                      <a:pt x="41" y="80"/>
                    </a:cubicBezTo>
                    <a:cubicBezTo>
                      <a:pt x="46" y="79"/>
                      <a:pt x="55" y="81"/>
                      <a:pt x="57" y="76"/>
                    </a:cubicBezTo>
                    <a:cubicBezTo>
                      <a:pt x="66" y="53"/>
                      <a:pt x="45" y="16"/>
                      <a:pt x="2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8" name="Freeform 45"/>
              <p:cNvSpPr>
                <a:spLocks noChangeArrowheads="1"/>
              </p:cNvSpPr>
              <p:nvPr/>
            </p:nvSpPr>
            <p:spPr bwMode="auto">
              <a:xfrm>
                <a:off x="3823" y="1074"/>
                <a:ext cx="128" cy="171"/>
              </a:xfrm>
              <a:custGeom>
                <a:avLst/>
                <a:gdLst>
                  <a:gd name="T0" fmla="*/ 41 w 148"/>
                  <a:gd name="T1" fmla="*/ 0 h 244"/>
                  <a:gd name="T2" fmla="*/ 25 w 148"/>
                  <a:gd name="T3" fmla="*/ 10 h 244"/>
                  <a:gd name="T4" fmla="*/ 15 w 148"/>
                  <a:gd name="T5" fmla="*/ 11 h 244"/>
                  <a:gd name="T6" fmla="*/ 5 w 148"/>
                  <a:gd name="T7" fmla="*/ 13 h 244"/>
                  <a:gd name="T8" fmla="*/ 16 w 148"/>
                  <a:gd name="T9" fmla="*/ 22 h 244"/>
                  <a:gd name="T10" fmla="*/ 22 w 148"/>
                  <a:gd name="T11" fmla="*/ 27 h 244"/>
                  <a:gd name="T12" fmla="*/ 25 w 148"/>
                  <a:gd name="T13" fmla="*/ 28 h 244"/>
                  <a:gd name="T14" fmla="*/ 35 w 148"/>
                  <a:gd name="T15" fmla="*/ 29 h 244"/>
                  <a:gd name="T16" fmla="*/ 41 w 148"/>
                  <a:gd name="T17" fmla="*/ 23 h 244"/>
                  <a:gd name="T18" fmla="*/ 52 w 148"/>
                  <a:gd name="T19" fmla="*/ 20 h 244"/>
                  <a:gd name="T20" fmla="*/ 47 w 148"/>
                  <a:gd name="T21" fmla="*/ 8 h 244"/>
                  <a:gd name="T22" fmla="*/ 59 w 148"/>
                  <a:gd name="T23" fmla="*/ 6 h 244"/>
                  <a:gd name="T24" fmla="*/ 47 w 148"/>
                  <a:gd name="T25" fmla="*/ 3 h 244"/>
                  <a:gd name="T26" fmla="*/ 41 w 148"/>
                  <a:gd name="T27" fmla="*/ 0 h 24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48"/>
                  <a:gd name="T43" fmla="*/ 0 h 244"/>
                  <a:gd name="T44" fmla="*/ 148 w 148"/>
                  <a:gd name="T45" fmla="*/ 244 h 24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48" h="244">
                    <a:moveTo>
                      <a:pt x="96" y="0"/>
                    </a:moveTo>
                    <a:cubicBezTo>
                      <a:pt x="86" y="29"/>
                      <a:pt x="70" y="55"/>
                      <a:pt x="60" y="84"/>
                    </a:cubicBezTo>
                    <a:cubicBezTo>
                      <a:pt x="57" y="92"/>
                      <a:pt x="43" y="87"/>
                      <a:pt x="36" y="92"/>
                    </a:cubicBezTo>
                    <a:cubicBezTo>
                      <a:pt x="28" y="97"/>
                      <a:pt x="12" y="108"/>
                      <a:pt x="12" y="108"/>
                    </a:cubicBezTo>
                    <a:cubicBezTo>
                      <a:pt x="0" y="144"/>
                      <a:pt x="30" y="158"/>
                      <a:pt x="40" y="188"/>
                    </a:cubicBezTo>
                    <a:cubicBezTo>
                      <a:pt x="44" y="200"/>
                      <a:pt x="45" y="213"/>
                      <a:pt x="52" y="224"/>
                    </a:cubicBezTo>
                    <a:cubicBezTo>
                      <a:pt x="55" y="228"/>
                      <a:pt x="56" y="233"/>
                      <a:pt x="60" y="236"/>
                    </a:cubicBezTo>
                    <a:cubicBezTo>
                      <a:pt x="67" y="240"/>
                      <a:pt x="84" y="244"/>
                      <a:pt x="84" y="244"/>
                    </a:cubicBezTo>
                    <a:cubicBezTo>
                      <a:pt x="111" y="235"/>
                      <a:pt x="103" y="218"/>
                      <a:pt x="96" y="196"/>
                    </a:cubicBezTo>
                    <a:cubicBezTo>
                      <a:pt x="100" y="183"/>
                      <a:pt x="124" y="168"/>
                      <a:pt x="124" y="168"/>
                    </a:cubicBezTo>
                    <a:cubicBezTo>
                      <a:pt x="148" y="132"/>
                      <a:pt x="123" y="101"/>
                      <a:pt x="112" y="68"/>
                    </a:cubicBezTo>
                    <a:cubicBezTo>
                      <a:pt x="140" y="59"/>
                      <a:pt x="133" y="68"/>
                      <a:pt x="140" y="48"/>
                    </a:cubicBezTo>
                    <a:cubicBezTo>
                      <a:pt x="136" y="35"/>
                      <a:pt x="112" y="20"/>
                      <a:pt x="112" y="20"/>
                    </a:cubicBezTo>
                    <a:cubicBezTo>
                      <a:pt x="102" y="5"/>
                      <a:pt x="107" y="11"/>
                      <a:pt x="9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9" name="Freeform 46"/>
              <p:cNvSpPr>
                <a:spLocks noChangeArrowheads="1"/>
              </p:cNvSpPr>
              <p:nvPr/>
            </p:nvSpPr>
            <p:spPr bwMode="auto">
              <a:xfrm>
                <a:off x="3715" y="1021"/>
                <a:ext cx="83" cy="128"/>
              </a:xfrm>
              <a:custGeom>
                <a:avLst/>
                <a:gdLst>
                  <a:gd name="T0" fmla="*/ 20 w 96"/>
                  <a:gd name="T1" fmla="*/ 1 h 183"/>
                  <a:gd name="T2" fmla="*/ 22 w 96"/>
                  <a:gd name="T3" fmla="*/ 4 h 183"/>
                  <a:gd name="T4" fmla="*/ 25 w 96"/>
                  <a:gd name="T5" fmla="*/ 7 h 183"/>
                  <a:gd name="T6" fmla="*/ 26 w 96"/>
                  <a:gd name="T7" fmla="*/ 10 h 183"/>
                  <a:gd name="T8" fmla="*/ 29 w 96"/>
                  <a:gd name="T9" fmla="*/ 12 h 183"/>
                  <a:gd name="T10" fmla="*/ 30 w 96"/>
                  <a:gd name="T11" fmla="*/ 15 h 183"/>
                  <a:gd name="T12" fmla="*/ 23 w 96"/>
                  <a:gd name="T13" fmla="*/ 10 h 183"/>
                  <a:gd name="T14" fmla="*/ 14 w 96"/>
                  <a:gd name="T15" fmla="*/ 9 h 183"/>
                  <a:gd name="T16" fmla="*/ 3 w 96"/>
                  <a:gd name="T17" fmla="*/ 10 h 183"/>
                  <a:gd name="T18" fmla="*/ 3 w 96"/>
                  <a:gd name="T19" fmla="*/ 12 h 183"/>
                  <a:gd name="T20" fmla="*/ 16 w 96"/>
                  <a:gd name="T21" fmla="*/ 13 h 183"/>
                  <a:gd name="T22" fmla="*/ 23 w 96"/>
                  <a:gd name="T23" fmla="*/ 15 h 183"/>
                  <a:gd name="T24" fmla="*/ 30 w 96"/>
                  <a:gd name="T25" fmla="*/ 15 h 183"/>
                  <a:gd name="T26" fmla="*/ 32 w 96"/>
                  <a:gd name="T27" fmla="*/ 17 h 183"/>
                  <a:gd name="T28" fmla="*/ 41 w 96"/>
                  <a:gd name="T29" fmla="*/ 21 h 183"/>
                  <a:gd name="T30" fmla="*/ 35 w 96"/>
                  <a:gd name="T31" fmla="*/ 15 h 183"/>
                  <a:gd name="T32" fmla="*/ 34 w 96"/>
                  <a:gd name="T33" fmla="*/ 10 h 183"/>
                  <a:gd name="T34" fmla="*/ 30 w 96"/>
                  <a:gd name="T35" fmla="*/ 7 h 183"/>
                  <a:gd name="T36" fmla="*/ 26 w 96"/>
                  <a:gd name="T37" fmla="*/ 5 h 183"/>
                  <a:gd name="T38" fmla="*/ 23 w 96"/>
                  <a:gd name="T39" fmla="*/ 2 h 183"/>
                  <a:gd name="T40" fmla="*/ 20 w 96"/>
                  <a:gd name="T41" fmla="*/ 1 h 18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96"/>
                  <a:gd name="T64" fmla="*/ 0 h 183"/>
                  <a:gd name="T65" fmla="*/ 96 w 96"/>
                  <a:gd name="T66" fmla="*/ 183 h 18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96" h="183">
                    <a:moveTo>
                      <a:pt x="48" y="2"/>
                    </a:moveTo>
                    <a:cubicBezTo>
                      <a:pt x="47" y="4"/>
                      <a:pt x="49" y="25"/>
                      <a:pt x="51" y="35"/>
                    </a:cubicBezTo>
                    <a:cubicBezTo>
                      <a:pt x="53" y="45"/>
                      <a:pt x="58" y="53"/>
                      <a:pt x="60" y="62"/>
                    </a:cubicBezTo>
                    <a:cubicBezTo>
                      <a:pt x="62" y="71"/>
                      <a:pt x="61" y="85"/>
                      <a:pt x="62" y="92"/>
                    </a:cubicBezTo>
                    <a:cubicBezTo>
                      <a:pt x="63" y="99"/>
                      <a:pt x="67" y="99"/>
                      <a:pt x="68" y="105"/>
                    </a:cubicBezTo>
                    <a:cubicBezTo>
                      <a:pt x="69" y="111"/>
                      <a:pt x="73" y="128"/>
                      <a:pt x="71" y="126"/>
                    </a:cubicBezTo>
                    <a:cubicBezTo>
                      <a:pt x="69" y="124"/>
                      <a:pt x="63" y="101"/>
                      <a:pt x="57" y="93"/>
                    </a:cubicBezTo>
                    <a:cubicBezTo>
                      <a:pt x="51" y="85"/>
                      <a:pt x="44" y="80"/>
                      <a:pt x="35" y="78"/>
                    </a:cubicBezTo>
                    <a:cubicBezTo>
                      <a:pt x="26" y="76"/>
                      <a:pt x="10" y="79"/>
                      <a:pt x="5" y="83"/>
                    </a:cubicBezTo>
                    <a:cubicBezTo>
                      <a:pt x="0" y="87"/>
                      <a:pt x="2" y="97"/>
                      <a:pt x="8" y="102"/>
                    </a:cubicBezTo>
                    <a:cubicBezTo>
                      <a:pt x="14" y="107"/>
                      <a:pt x="33" y="109"/>
                      <a:pt x="41" y="114"/>
                    </a:cubicBezTo>
                    <a:cubicBezTo>
                      <a:pt x="49" y="119"/>
                      <a:pt x="52" y="132"/>
                      <a:pt x="57" y="135"/>
                    </a:cubicBezTo>
                    <a:cubicBezTo>
                      <a:pt x="62" y="138"/>
                      <a:pt x="68" y="133"/>
                      <a:pt x="71" y="135"/>
                    </a:cubicBezTo>
                    <a:cubicBezTo>
                      <a:pt x="74" y="137"/>
                      <a:pt x="74" y="143"/>
                      <a:pt x="78" y="150"/>
                    </a:cubicBezTo>
                    <a:cubicBezTo>
                      <a:pt x="82" y="157"/>
                      <a:pt x="96" y="183"/>
                      <a:pt x="96" y="179"/>
                    </a:cubicBezTo>
                    <a:cubicBezTo>
                      <a:pt x="96" y="175"/>
                      <a:pt x="84" y="140"/>
                      <a:pt x="81" y="126"/>
                    </a:cubicBezTo>
                    <a:cubicBezTo>
                      <a:pt x="78" y="112"/>
                      <a:pt x="82" y="104"/>
                      <a:pt x="80" y="93"/>
                    </a:cubicBezTo>
                    <a:cubicBezTo>
                      <a:pt x="78" y="82"/>
                      <a:pt x="74" y="72"/>
                      <a:pt x="71" y="63"/>
                    </a:cubicBezTo>
                    <a:cubicBezTo>
                      <a:pt x="68" y="54"/>
                      <a:pt x="65" y="48"/>
                      <a:pt x="63" y="41"/>
                    </a:cubicBezTo>
                    <a:cubicBezTo>
                      <a:pt x="61" y="34"/>
                      <a:pt x="59" y="26"/>
                      <a:pt x="57" y="20"/>
                    </a:cubicBezTo>
                    <a:cubicBezTo>
                      <a:pt x="55" y="14"/>
                      <a:pt x="49" y="0"/>
                      <a:pt x="48" y="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0" name="Freeform 47"/>
              <p:cNvSpPr>
                <a:spLocks noChangeArrowheads="1"/>
              </p:cNvSpPr>
              <p:nvPr/>
            </p:nvSpPr>
            <p:spPr bwMode="auto">
              <a:xfrm>
                <a:off x="3771" y="1124"/>
                <a:ext cx="46" cy="122"/>
              </a:xfrm>
              <a:custGeom>
                <a:avLst/>
                <a:gdLst>
                  <a:gd name="T0" fmla="*/ 3 w 54"/>
                  <a:gd name="T1" fmla="*/ 0 h 175"/>
                  <a:gd name="T2" fmla="*/ 0 w 54"/>
                  <a:gd name="T3" fmla="*/ 3 h 175"/>
                  <a:gd name="T4" fmla="*/ 3 w 54"/>
                  <a:gd name="T5" fmla="*/ 6 h 175"/>
                  <a:gd name="T6" fmla="*/ 7 w 54"/>
                  <a:gd name="T7" fmla="*/ 10 h 175"/>
                  <a:gd name="T8" fmla="*/ 13 w 54"/>
                  <a:gd name="T9" fmla="*/ 15 h 175"/>
                  <a:gd name="T10" fmla="*/ 20 w 54"/>
                  <a:gd name="T11" fmla="*/ 20 h 175"/>
                  <a:gd name="T12" fmla="*/ 15 w 54"/>
                  <a:gd name="T13" fmla="*/ 13 h 175"/>
                  <a:gd name="T14" fmla="*/ 13 w 54"/>
                  <a:gd name="T15" fmla="*/ 10 h 175"/>
                  <a:gd name="T16" fmla="*/ 10 w 54"/>
                  <a:gd name="T17" fmla="*/ 7 h 175"/>
                  <a:gd name="T18" fmla="*/ 9 w 54"/>
                  <a:gd name="T19" fmla="*/ 5 h 175"/>
                  <a:gd name="T20" fmla="*/ 7 w 54"/>
                  <a:gd name="T21" fmla="*/ 4 h 175"/>
                  <a:gd name="T22" fmla="*/ 3 w 54"/>
                  <a:gd name="T23" fmla="*/ 0 h 17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"/>
                  <a:gd name="T37" fmla="*/ 0 h 175"/>
                  <a:gd name="T38" fmla="*/ 54 w 54"/>
                  <a:gd name="T39" fmla="*/ 175 h 17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" h="175">
                    <a:moveTo>
                      <a:pt x="6" y="0"/>
                    </a:moveTo>
                    <a:lnTo>
                      <a:pt x="0" y="25"/>
                    </a:lnTo>
                    <a:cubicBezTo>
                      <a:pt x="3" y="48"/>
                      <a:pt x="3" y="40"/>
                      <a:pt x="9" y="54"/>
                    </a:cubicBezTo>
                    <a:cubicBezTo>
                      <a:pt x="10" y="66"/>
                      <a:pt x="12" y="83"/>
                      <a:pt x="18" y="94"/>
                    </a:cubicBezTo>
                    <a:cubicBezTo>
                      <a:pt x="21" y="109"/>
                      <a:pt x="25" y="117"/>
                      <a:pt x="34" y="129"/>
                    </a:cubicBezTo>
                    <a:cubicBezTo>
                      <a:pt x="35" y="143"/>
                      <a:pt x="35" y="171"/>
                      <a:pt x="54" y="175"/>
                    </a:cubicBezTo>
                    <a:cubicBezTo>
                      <a:pt x="52" y="133"/>
                      <a:pt x="53" y="141"/>
                      <a:pt x="40" y="115"/>
                    </a:cubicBezTo>
                    <a:cubicBezTo>
                      <a:pt x="39" y="108"/>
                      <a:pt x="37" y="100"/>
                      <a:pt x="34" y="93"/>
                    </a:cubicBezTo>
                    <a:cubicBezTo>
                      <a:pt x="33" y="82"/>
                      <a:pt x="30" y="72"/>
                      <a:pt x="28" y="61"/>
                    </a:cubicBezTo>
                    <a:cubicBezTo>
                      <a:pt x="28" y="58"/>
                      <a:pt x="28" y="50"/>
                      <a:pt x="25" y="46"/>
                    </a:cubicBezTo>
                    <a:cubicBezTo>
                      <a:pt x="22" y="43"/>
                      <a:pt x="16" y="37"/>
                      <a:pt x="16" y="37"/>
                    </a:cubicBezTo>
                    <a:cubicBezTo>
                      <a:pt x="14" y="25"/>
                      <a:pt x="13" y="9"/>
                      <a:pt x="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1" name="Freeform 48"/>
              <p:cNvSpPr>
                <a:spLocks noChangeArrowheads="1"/>
              </p:cNvSpPr>
              <p:nvPr/>
            </p:nvSpPr>
            <p:spPr bwMode="auto">
              <a:xfrm>
                <a:off x="3823" y="1252"/>
                <a:ext cx="75" cy="50"/>
              </a:xfrm>
              <a:custGeom>
                <a:avLst/>
                <a:gdLst>
                  <a:gd name="T0" fmla="*/ 2 w 86"/>
                  <a:gd name="T1" fmla="*/ 0 h 73"/>
                  <a:gd name="T2" fmla="*/ 3 w 86"/>
                  <a:gd name="T3" fmla="*/ 3 h 73"/>
                  <a:gd name="T4" fmla="*/ 10 w 86"/>
                  <a:gd name="T5" fmla="*/ 5 h 73"/>
                  <a:gd name="T6" fmla="*/ 21 w 86"/>
                  <a:gd name="T7" fmla="*/ 5 h 73"/>
                  <a:gd name="T8" fmla="*/ 27 w 86"/>
                  <a:gd name="T9" fmla="*/ 5 h 73"/>
                  <a:gd name="T10" fmla="*/ 33 w 86"/>
                  <a:gd name="T11" fmla="*/ 7 h 73"/>
                  <a:gd name="T12" fmla="*/ 38 w 86"/>
                  <a:gd name="T13" fmla="*/ 7 h 73"/>
                  <a:gd name="T14" fmla="*/ 32 w 86"/>
                  <a:gd name="T15" fmla="*/ 3 h 73"/>
                  <a:gd name="T16" fmla="*/ 28 w 86"/>
                  <a:gd name="T17" fmla="*/ 2 h 73"/>
                  <a:gd name="T18" fmla="*/ 16 w 86"/>
                  <a:gd name="T19" fmla="*/ 2 h 73"/>
                  <a:gd name="T20" fmla="*/ 10 w 86"/>
                  <a:gd name="T21" fmla="*/ 2 h 73"/>
                  <a:gd name="T22" fmla="*/ 3 w 86"/>
                  <a:gd name="T23" fmla="*/ 0 h 73"/>
                  <a:gd name="T24" fmla="*/ 2 w 86"/>
                  <a:gd name="T25" fmla="*/ 0 h 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86"/>
                  <a:gd name="T40" fmla="*/ 0 h 73"/>
                  <a:gd name="T41" fmla="*/ 86 w 86"/>
                  <a:gd name="T42" fmla="*/ 73 h 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86" h="73">
                    <a:moveTo>
                      <a:pt x="2" y="0"/>
                    </a:moveTo>
                    <a:cubicBezTo>
                      <a:pt x="3" y="17"/>
                      <a:pt x="0" y="23"/>
                      <a:pt x="8" y="34"/>
                    </a:cubicBezTo>
                    <a:cubicBezTo>
                      <a:pt x="10" y="43"/>
                      <a:pt x="14" y="42"/>
                      <a:pt x="23" y="43"/>
                    </a:cubicBezTo>
                    <a:cubicBezTo>
                      <a:pt x="30" y="47"/>
                      <a:pt x="40" y="48"/>
                      <a:pt x="48" y="49"/>
                    </a:cubicBezTo>
                    <a:cubicBezTo>
                      <a:pt x="53" y="51"/>
                      <a:pt x="57" y="54"/>
                      <a:pt x="62" y="57"/>
                    </a:cubicBezTo>
                    <a:cubicBezTo>
                      <a:pt x="66" y="62"/>
                      <a:pt x="68" y="64"/>
                      <a:pt x="74" y="66"/>
                    </a:cubicBezTo>
                    <a:cubicBezTo>
                      <a:pt x="78" y="72"/>
                      <a:pt x="79" y="73"/>
                      <a:pt x="86" y="69"/>
                    </a:cubicBezTo>
                    <a:cubicBezTo>
                      <a:pt x="83" y="53"/>
                      <a:pt x="80" y="52"/>
                      <a:pt x="72" y="39"/>
                    </a:cubicBezTo>
                    <a:cubicBezTo>
                      <a:pt x="68" y="34"/>
                      <a:pt x="63" y="22"/>
                      <a:pt x="63" y="22"/>
                    </a:cubicBezTo>
                    <a:cubicBezTo>
                      <a:pt x="52" y="26"/>
                      <a:pt x="48" y="26"/>
                      <a:pt x="36" y="24"/>
                    </a:cubicBezTo>
                    <a:cubicBezTo>
                      <a:pt x="24" y="15"/>
                      <a:pt x="43" y="29"/>
                      <a:pt x="24" y="19"/>
                    </a:cubicBezTo>
                    <a:cubicBezTo>
                      <a:pt x="15" y="15"/>
                      <a:pt x="16" y="2"/>
                      <a:pt x="6" y="0"/>
                    </a:cubicBezTo>
                    <a:cubicBezTo>
                      <a:pt x="1" y="4"/>
                      <a:pt x="2" y="5"/>
                      <a:pt x="2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2" name="Freeform 49"/>
              <p:cNvSpPr>
                <a:spLocks noChangeArrowheads="1"/>
              </p:cNvSpPr>
              <p:nvPr/>
            </p:nvSpPr>
            <p:spPr bwMode="auto">
              <a:xfrm>
                <a:off x="3943" y="1163"/>
                <a:ext cx="95" cy="109"/>
              </a:xfrm>
              <a:custGeom>
                <a:avLst/>
                <a:gdLst>
                  <a:gd name="T0" fmla="*/ 39 w 111"/>
                  <a:gd name="T1" fmla="*/ 0 h 156"/>
                  <a:gd name="T2" fmla="*/ 29 w 111"/>
                  <a:gd name="T3" fmla="*/ 1 h 156"/>
                  <a:gd name="T4" fmla="*/ 9 w 111"/>
                  <a:gd name="T5" fmla="*/ 1 h 156"/>
                  <a:gd name="T6" fmla="*/ 6 w 111"/>
                  <a:gd name="T7" fmla="*/ 4 h 156"/>
                  <a:gd name="T8" fmla="*/ 4 w 111"/>
                  <a:gd name="T9" fmla="*/ 7 h 156"/>
                  <a:gd name="T10" fmla="*/ 6 w 111"/>
                  <a:gd name="T11" fmla="*/ 8 h 156"/>
                  <a:gd name="T12" fmla="*/ 3 w 111"/>
                  <a:gd name="T13" fmla="*/ 10 h 156"/>
                  <a:gd name="T14" fmla="*/ 6 w 111"/>
                  <a:gd name="T15" fmla="*/ 13 h 156"/>
                  <a:gd name="T16" fmla="*/ 9 w 111"/>
                  <a:gd name="T17" fmla="*/ 15 h 156"/>
                  <a:gd name="T18" fmla="*/ 6 w 111"/>
                  <a:gd name="T19" fmla="*/ 17 h 156"/>
                  <a:gd name="T20" fmla="*/ 9 w 111"/>
                  <a:gd name="T21" fmla="*/ 18 h 156"/>
                  <a:gd name="T22" fmla="*/ 17 w 111"/>
                  <a:gd name="T23" fmla="*/ 17 h 156"/>
                  <a:gd name="T24" fmla="*/ 20 w 111"/>
                  <a:gd name="T25" fmla="*/ 10 h 156"/>
                  <a:gd name="T26" fmla="*/ 22 w 111"/>
                  <a:gd name="T27" fmla="*/ 15 h 156"/>
                  <a:gd name="T28" fmla="*/ 26 w 111"/>
                  <a:gd name="T29" fmla="*/ 17 h 156"/>
                  <a:gd name="T30" fmla="*/ 24 w 111"/>
                  <a:gd name="T31" fmla="*/ 13 h 156"/>
                  <a:gd name="T32" fmla="*/ 28 w 111"/>
                  <a:gd name="T33" fmla="*/ 8 h 156"/>
                  <a:gd name="T34" fmla="*/ 27 w 111"/>
                  <a:gd name="T35" fmla="*/ 6 h 156"/>
                  <a:gd name="T36" fmla="*/ 21 w 111"/>
                  <a:gd name="T37" fmla="*/ 7 h 156"/>
                  <a:gd name="T38" fmla="*/ 14 w 111"/>
                  <a:gd name="T39" fmla="*/ 6 h 156"/>
                  <a:gd name="T40" fmla="*/ 16 w 111"/>
                  <a:gd name="T41" fmla="*/ 4 h 156"/>
                  <a:gd name="T42" fmla="*/ 24 w 111"/>
                  <a:gd name="T43" fmla="*/ 4 h 156"/>
                  <a:gd name="T44" fmla="*/ 31 w 111"/>
                  <a:gd name="T45" fmla="*/ 4 h 156"/>
                  <a:gd name="T46" fmla="*/ 39 w 111"/>
                  <a:gd name="T47" fmla="*/ 3 h 156"/>
                  <a:gd name="T48" fmla="*/ 43 w 111"/>
                  <a:gd name="T49" fmla="*/ 1 h 156"/>
                  <a:gd name="T50" fmla="*/ 39 w 111"/>
                  <a:gd name="T51" fmla="*/ 0 h 15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1"/>
                  <a:gd name="T79" fmla="*/ 0 h 156"/>
                  <a:gd name="T80" fmla="*/ 111 w 111"/>
                  <a:gd name="T81" fmla="*/ 156 h 15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1" h="156">
                    <a:moveTo>
                      <a:pt x="98" y="0"/>
                    </a:moveTo>
                    <a:cubicBezTo>
                      <a:pt x="75" y="2"/>
                      <a:pt x="87" y="8"/>
                      <a:pt x="75" y="10"/>
                    </a:cubicBezTo>
                    <a:cubicBezTo>
                      <a:pt x="72" y="10"/>
                      <a:pt x="25" y="3"/>
                      <a:pt x="23" y="15"/>
                    </a:cubicBezTo>
                    <a:cubicBezTo>
                      <a:pt x="25" y="26"/>
                      <a:pt x="23" y="27"/>
                      <a:pt x="14" y="33"/>
                    </a:cubicBezTo>
                    <a:cubicBezTo>
                      <a:pt x="15" y="43"/>
                      <a:pt x="20" y="54"/>
                      <a:pt x="11" y="61"/>
                    </a:cubicBezTo>
                    <a:cubicBezTo>
                      <a:pt x="8" y="68"/>
                      <a:pt x="10" y="69"/>
                      <a:pt x="14" y="75"/>
                    </a:cubicBezTo>
                    <a:cubicBezTo>
                      <a:pt x="16" y="84"/>
                      <a:pt x="12" y="86"/>
                      <a:pt x="3" y="88"/>
                    </a:cubicBezTo>
                    <a:cubicBezTo>
                      <a:pt x="1" y="99"/>
                      <a:pt x="0" y="106"/>
                      <a:pt x="14" y="109"/>
                    </a:cubicBezTo>
                    <a:cubicBezTo>
                      <a:pt x="21" y="112"/>
                      <a:pt x="20" y="118"/>
                      <a:pt x="23" y="124"/>
                    </a:cubicBezTo>
                    <a:cubicBezTo>
                      <a:pt x="25" y="133"/>
                      <a:pt x="23" y="139"/>
                      <a:pt x="15" y="144"/>
                    </a:cubicBezTo>
                    <a:cubicBezTo>
                      <a:pt x="17" y="150"/>
                      <a:pt x="18" y="153"/>
                      <a:pt x="24" y="156"/>
                    </a:cubicBezTo>
                    <a:cubicBezTo>
                      <a:pt x="31" y="154"/>
                      <a:pt x="36" y="148"/>
                      <a:pt x="42" y="144"/>
                    </a:cubicBezTo>
                    <a:cubicBezTo>
                      <a:pt x="41" y="128"/>
                      <a:pt x="33" y="103"/>
                      <a:pt x="50" y="93"/>
                    </a:cubicBezTo>
                    <a:cubicBezTo>
                      <a:pt x="52" y="105"/>
                      <a:pt x="46" y="116"/>
                      <a:pt x="56" y="126"/>
                    </a:cubicBezTo>
                    <a:cubicBezTo>
                      <a:pt x="57" y="134"/>
                      <a:pt x="58" y="141"/>
                      <a:pt x="65" y="145"/>
                    </a:cubicBezTo>
                    <a:cubicBezTo>
                      <a:pt x="70" y="134"/>
                      <a:pt x="64" y="123"/>
                      <a:pt x="62" y="112"/>
                    </a:cubicBezTo>
                    <a:cubicBezTo>
                      <a:pt x="65" y="97"/>
                      <a:pt x="55" y="81"/>
                      <a:pt x="72" y="73"/>
                    </a:cubicBezTo>
                    <a:cubicBezTo>
                      <a:pt x="79" y="64"/>
                      <a:pt x="75" y="59"/>
                      <a:pt x="69" y="51"/>
                    </a:cubicBezTo>
                    <a:cubicBezTo>
                      <a:pt x="61" y="52"/>
                      <a:pt x="61" y="56"/>
                      <a:pt x="54" y="60"/>
                    </a:cubicBezTo>
                    <a:cubicBezTo>
                      <a:pt x="37" y="57"/>
                      <a:pt x="43" y="60"/>
                      <a:pt x="35" y="54"/>
                    </a:cubicBezTo>
                    <a:cubicBezTo>
                      <a:pt x="31" y="45"/>
                      <a:pt x="28" y="39"/>
                      <a:pt x="41" y="36"/>
                    </a:cubicBezTo>
                    <a:cubicBezTo>
                      <a:pt x="49" y="32"/>
                      <a:pt x="53" y="33"/>
                      <a:pt x="62" y="34"/>
                    </a:cubicBezTo>
                    <a:cubicBezTo>
                      <a:pt x="67" y="36"/>
                      <a:pt x="73" y="36"/>
                      <a:pt x="78" y="39"/>
                    </a:cubicBezTo>
                    <a:cubicBezTo>
                      <a:pt x="85" y="36"/>
                      <a:pt x="90" y="31"/>
                      <a:pt x="98" y="30"/>
                    </a:cubicBezTo>
                    <a:cubicBezTo>
                      <a:pt x="104" y="26"/>
                      <a:pt x="107" y="19"/>
                      <a:pt x="111" y="13"/>
                    </a:cubicBezTo>
                    <a:cubicBezTo>
                      <a:pt x="107" y="8"/>
                      <a:pt x="102" y="4"/>
                      <a:pt x="9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3" name="Freeform 50"/>
              <p:cNvSpPr>
                <a:spLocks noChangeArrowheads="1"/>
              </p:cNvSpPr>
              <p:nvPr/>
            </p:nvSpPr>
            <p:spPr bwMode="auto">
              <a:xfrm>
                <a:off x="3911" y="772"/>
                <a:ext cx="25" cy="67"/>
              </a:xfrm>
              <a:custGeom>
                <a:avLst/>
                <a:gdLst>
                  <a:gd name="T0" fmla="*/ 4 w 30"/>
                  <a:gd name="T1" fmla="*/ 0 h 94"/>
                  <a:gd name="T2" fmla="*/ 0 w 30"/>
                  <a:gd name="T3" fmla="*/ 2 h 94"/>
                  <a:gd name="T4" fmla="*/ 3 w 30"/>
                  <a:gd name="T5" fmla="*/ 5 h 94"/>
                  <a:gd name="T6" fmla="*/ 1 w 30"/>
                  <a:gd name="T7" fmla="*/ 8 h 94"/>
                  <a:gd name="T8" fmla="*/ 6 w 30"/>
                  <a:gd name="T9" fmla="*/ 12 h 94"/>
                  <a:gd name="T10" fmla="*/ 11 w 30"/>
                  <a:gd name="T11" fmla="*/ 11 h 94"/>
                  <a:gd name="T12" fmla="*/ 8 w 30"/>
                  <a:gd name="T13" fmla="*/ 8 h 94"/>
                  <a:gd name="T14" fmla="*/ 4 w 30"/>
                  <a:gd name="T15" fmla="*/ 0 h 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0"/>
                  <a:gd name="T25" fmla="*/ 0 h 94"/>
                  <a:gd name="T26" fmla="*/ 30 w 30"/>
                  <a:gd name="T27" fmla="*/ 94 h 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0" h="94">
                    <a:moveTo>
                      <a:pt x="12" y="0"/>
                    </a:moveTo>
                    <a:cubicBezTo>
                      <a:pt x="9" y="6"/>
                      <a:pt x="4" y="11"/>
                      <a:pt x="0" y="16"/>
                    </a:cubicBezTo>
                    <a:cubicBezTo>
                      <a:pt x="1" y="23"/>
                      <a:pt x="3" y="30"/>
                      <a:pt x="6" y="37"/>
                    </a:cubicBezTo>
                    <a:cubicBezTo>
                      <a:pt x="3" y="45"/>
                      <a:pt x="4" y="53"/>
                      <a:pt x="1" y="61"/>
                    </a:cubicBezTo>
                    <a:cubicBezTo>
                      <a:pt x="3" y="81"/>
                      <a:pt x="2" y="83"/>
                      <a:pt x="16" y="94"/>
                    </a:cubicBezTo>
                    <a:cubicBezTo>
                      <a:pt x="24" y="92"/>
                      <a:pt x="27" y="90"/>
                      <a:pt x="30" y="82"/>
                    </a:cubicBezTo>
                    <a:cubicBezTo>
                      <a:pt x="28" y="73"/>
                      <a:pt x="26" y="69"/>
                      <a:pt x="22" y="61"/>
                    </a:cubicBezTo>
                    <a:cubicBezTo>
                      <a:pt x="19" y="40"/>
                      <a:pt x="18" y="20"/>
                      <a:pt x="12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4" name="Freeform 51"/>
              <p:cNvSpPr>
                <a:spLocks noChangeArrowheads="1"/>
              </p:cNvSpPr>
              <p:nvPr/>
            </p:nvSpPr>
            <p:spPr bwMode="auto">
              <a:xfrm>
                <a:off x="3927" y="883"/>
                <a:ext cx="70" cy="111"/>
              </a:xfrm>
              <a:custGeom>
                <a:avLst/>
                <a:gdLst>
                  <a:gd name="T0" fmla="*/ 5 w 81"/>
                  <a:gd name="T1" fmla="*/ 1 h 158"/>
                  <a:gd name="T2" fmla="*/ 0 w 81"/>
                  <a:gd name="T3" fmla="*/ 3 h 158"/>
                  <a:gd name="T4" fmla="*/ 3 w 81"/>
                  <a:gd name="T5" fmla="*/ 6 h 158"/>
                  <a:gd name="T6" fmla="*/ 3 w 81"/>
                  <a:gd name="T7" fmla="*/ 13 h 158"/>
                  <a:gd name="T8" fmla="*/ 8 w 81"/>
                  <a:gd name="T9" fmla="*/ 13 h 158"/>
                  <a:gd name="T10" fmla="*/ 9 w 81"/>
                  <a:gd name="T11" fmla="*/ 14 h 158"/>
                  <a:gd name="T12" fmla="*/ 12 w 81"/>
                  <a:gd name="T13" fmla="*/ 15 h 158"/>
                  <a:gd name="T14" fmla="*/ 16 w 81"/>
                  <a:gd name="T15" fmla="*/ 17 h 158"/>
                  <a:gd name="T16" fmla="*/ 19 w 81"/>
                  <a:gd name="T17" fmla="*/ 15 h 158"/>
                  <a:gd name="T18" fmla="*/ 26 w 81"/>
                  <a:gd name="T19" fmla="*/ 15 h 158"/>
                  <a:gd name="T20" fmla="*/ 26 w 81"/>
                  <a:gd name="T21" fmla="*/ 13 h 158"/>
                  <a:gd name="T22" fmla="*/ 19 w 81"/>
                  <a:gd name="T23" fmla="*/ 13 h 158"/>
                  <a:gd name="T24" fmla="*/ 16 w 81"/>
                  <a:gd name="T25" fmla="*/ 11 h 158"/>
                  <a:gd name="T26" fmla="*/ 14 w 81"/>
                  <a:gd name="T27" fmla="*/ 9 h 158"/>
                  <a:gd name="T28" fmla="*/ 16 w 81"/>
                  <a:gd name="T29" fmla="*/ 6 h 158"/>
                  <a:gd name="T30" fmla="*/ 14 w 81"/>
                  <a:gd name="T31" fmla="*/ 4 h 158"/>
                  <a:gd name="T32" fmla="*/ 17 w 81"/>
                  <a:gd name="T33" fmla="*/ 3 h 158"/>
                  <a:gd name="T34" fmla="*/ 12 w 81"/>
                  <a:gd name="T35" fmla="*/ 1 h 158"/>
                  <a:gd name="T36" fmla="*/ 8 w 81"/>
                  <a:gd name="T37" fmla="*/ 1 h 158"/>
                  <a:gd name="T38" fmla="*/ 5 w 81"/>
                  <a:gd name="T39" fmla="*/ 1 h 15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1"/>
                  <a:gd name="T61" fmla="*/ 0 h 158"/>
                  <a:gd name="T62" fmla="*/ 81 w 81"/>
                  <a:gd name="T63" fmla="*/ 158 h 15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1" h="158">
                    <a:moveTo>
                      <a:pt x="12" y="2"/>
                    </a:moveTo>
                    <a:cubicBezTo>
                      <a:pt x="8" y="8"/>
                      <a:pt x="3" y="13"/>
                      <a:pt x="0" y="20"/>
                    </a:cubicBezTo>
                    <a:cubicBezTo>
                      <a:pt x="5" y="31"/>
                      <a:pt x="6" y="35"/>
                      <a:pt x="8" y="49"/>
                    </a:cubicBezTo>
                    <a:cubicBezTo>
                      <a:pt x="7" y="69"/>
                      <a:pt x="4" y="87"/>
                      <a:pt x="6" y="107"/>
                    </a:cubicBezTo>
                    <a:cubicBezTo>
                      <a:pt x="8" y="106"/>
                      <a:pt x="14" y="101"/>
                      <a:pt x="17" y="103"/>
                    </a:cubicBezTo>
                    <a:cubicBezTo>
                      <a:pt x="20" y="105"/>
                      <a:pt x="17" y="112"/>
                      <a:pt x="20" y="115"/>
                    </a:cubicBezTo>
                    <a:cubicBezTo>
                      <a:pt x="22" y="118"/>
                      <a:pt x="29" y="122"/>
                      <a:pt x="29" y="122"/>
                    </a:cubicBezTo>
                    <a:cubicBezTo>
                      <a:pt x="29" y="133"/>
                      <a:pt x="27" y="158"/>
                      <a:pt x="38" y="140"/>
                    </a:cubicBezTo>
                    <a:cubicBezTo>
                      <a:pt x="39" y="133"/>
                      <a:pt x="41" y="131"/>
                      <a:pt x="48" y="128"/>
                    </a:cubicBezTo>
                    <a:cubicBezTo>
                      <a:pt x="55" y="130"/>
                      <a:pt x="59" y="133"/>
                      <a:pt x="65" y="134"/>
                    </a:cubicBezTo>
                    <a:cubicBezTo>
                      <a:pt x="81" y="131"/>
                      <a:pt x="76" y="112"/>
                      <a:pt x="63" y="109"/>
                    </a:cubicBezTo>
                    <a:cubicBezTo>
                      <a:pt x="58" y="107"/>
                      <a:pt x="53" y="106"/>
                      <a:pt x="48" y="104"/>
                    </a:cubicBezTo>
                    <a:cubicBezTo>
                      <a:pt x="45" y="100"/>
                      <a:pt x="42" y="95"/>
                      <a:pt x="39" y="91"/>
                    </a:cubicBezTo>
                    <a:cubicBezTo>
                      <a:pt x="38" y="85"/>
                      <a:pt x="36" y="79"/>
                      <a:pt x="33" y="73"/>
                    </a:cubicBezTo>
                    <a:cubicBezTo>
                      <a:pt x="31" y="64"/>
                      <a:pt x="33" y="58"/>
                      <a:pt x="41" y="53"/>
                    </a:cubicBezTo>
                    <a:cubicBezTo>
                      <a:pt x="48" y="44"/>
                      <a:pt x="47" y="38"/>
                      <a:pt x="35" y="35"/>
                    </a:cubicBezTo>
                    <a:cubicBezTo>
                      <a:pt x="36" y="28"/>
                      <a:pt x="39" y="26"/>
                      <a:pt x="42" y="20"/>
                    </a:cubicBezTo>
                    <a:cubicBezTo>
                      <a:pt x="41" y="13"/>
                      <a:pt x="35" y="8"/>
                      <a:pt x="29" y="4"/>
                    </a:cubicBezTo>
                    <a:cubicBezTo>
                      <a:pt x="25" y="9"/>
                      <a:pt x="23" y="13"/>
                      <a:pt x="18" y="7"/>
                    </a:cubicBezTo>
                    <a:cubicBezTo>
                      <a:pt x="17" y="0"/>
                      <a:pt x="19" y="2"/>
                      <a:pt x="12" y="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5" name="Freeform 52"/>
              <p:cNvSpPr>
                <a:spLocks noChangeArrowheads="1"/>
              </p:cNvSpPr>
              <p:nvPr/>
            </p:nvSpPr>
            <p:spPr bwMode="auto">
              <a:xfrm>
                <a:off x="3976" y="1029"/>
                <a:ext cx="74" cy="74"/>
              </a:xfrm>
              <a:custGeom>
                <a:avLst/>
                <a:gdLst>
                  <a:gd name="T0" fmla="*/ 23 w 85"/>
                  <a:gd name="T1" fmla="*/ 0 h 105"/>
                  <a:gd name="T2" fmla="*/ 19 w 85"/>
                  <a:gd name="T3" fmla="*/ 2 h 105"/>
                  <a:gd name="T4" fmla="*/ 14 w 85"/>
                  <a:gd name="T5" fmla="*/ 4 h 105"/>
                  <a:gd name="T6" fmla="*/ 7 w 85"/>
                  <a:gd name="T7" fmla="*/ 4 h 105"/>
                  <a:gd name="T8" fmla="*/ 3 w 85"/>
                  <a:gd name="T9" fmla="*/ 6 h 105"/>
                  <a:gd name="T10" fmla="*/ 3 w 85"/>
                  <a:gd name="T11" fmla="*/ 9 h 105"/>
                  <a:gd name="T12" fmla="*/ 6 w 85"/>
                  <a:gd name="T13" fmla="*/ 9 h 105"/>
                  <a:gd name="T14" fmla="*/ 11 w 85"/>
                  <a:gd name="T15" fmla="*/ 8 h 105"/>
                  <a:gd name="T16" fmla="*/ 15 w 85"/>
                  <a:gd name="T17" fmla="*/ 9 h 105"/>
                  <a:gd name="T18" fmla="*/ 25 w 85"/>
                  <a:gd name="T19" fmla="*/ 13 h 105"/>
                  <a:gd name="T20" fmla="*/ 31 w 85"/>
                  <a:gd name="T21" fmla="*/ 9 h 105"/>
                  <a:gd name="T22" fmla="*/ 37 w 85"/>
                  <a:gd name="T23" fmla="*/ 8 h 105"/>
                  <a:gd name="T24" fmla="*/ 32 w 85"/>
                  <a:gd name="T25" fmla="*/ 4 h 105"/>
                  <a:gd name="T26" fmla="*/ 23 w 85"/>
                  <a:gd name="T27" fmla="*/ 0 h 10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85"/>
                  <a:gd name="T43" fmla="*/ 0 h 105"/>
                  <a:gd name="T44" fmla="*/ 85 w 85"/>
                  <a:gd name="T45" fmla="*/ 105 h 10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85" h="105">
                    <a:moveTo>
                      <a:pt x="52" y="0"/>
                    </a:moveTo>
                    <a:cubicBezTo>
                      <a:pt x="50" y="6"/>
                      <a:pt x="47" y="12"/>
                      <a:pt x="44" y="18"/>
                    </a:cubicBezTo>
                    <a:cubicBezTo>
                      <a:pt x="43" y="28"/>
                      <a:pt x="42" y="28"/>
                      <a:pt x="32" y="30"/>
                    </a:cubicBezTo>
                    <a:cubicBezTo>
                      <a:pt x="27" y="33"/>
                      <a:pt x="21" y="33"/>
                      <a:pt x="16" y="35"/>
                    </a:cubicBezTo>
                    <a:cubicBezTo>
                      <a:pt x="13" y="39"/>
                      <a:pt x="11" y="44"/>
                      <a:pt x="8" y="48"/>
                    </a:cubicBezTo>
                    <a:cubicBezTo>
                      <a:pt x="4" y="66"/>
                      <a:pt x="0" y="42"/>
                      <a:pt x="4" y="74"/>
                    </a:cubicBezTo>
                    <a:cubicBezTo>
                      <a:pt x="7" y="73"/>
                      <a:pt x="10" y="73"/>
                      <a:pt x="13" y="71"/>
                    </a:cubicBezTo>
                    <a:cubicBezTo>
                      <a:pt x="19" y="67"/>
                      <a:pt x="17" y="64"/>
                      <a:pt x="25" y="62"/>
                    </a:cubicBezTo>
                    <a:cubicBezTo>
                      <a:pt x="32" y="59"/>
                      <a:pt x="31" y="64"/>
                      <a:pt x="34" y="69"/>
                    </a:cubicBezTo>
                    <a:cubicBezTo>
                      <a:pt x="37" y="82"/>
                      <a:pt x="44" y="96"/>
                      <a:pt x="58" y="99"/>
                    </a:cubicBezTo>
                    <a:cubicBezTo>
                      <a:pt x="70" y="105"/>
                      <a:pt x="60" y="78"/>
                      <a:pt x="71" y="72"/>
                    </a:cubicBezTo>
                    <a:cubicBezTo>
                      <a:pt x="78" y="74"/>
                      <a:pt x="80" y="74"/>
                      <a:pt x="85" y="68"/>
                    </a:cubicBezTo>
                    <a:cubicBezTo>
                      <a:pt x="82" y="56"/>
                      <a:pt x="80" y="49"/>
                      <a:pt x="74" y="39"/>
                    </a:cubicBezTo>
                    <a:cubicBezTo>
                      <a:pt x="73" y="6"/>
                      <a:pt x="80" y="6"/>
                      <a:pt x="52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6" name="Freeform 53"/>
              <p:cNvSpPr>
                <a:spLocks noChangeArrowheads="1"/>
              </p:cNvSpPr>
              <p:nvPr/>
            </p:nvSpPr>
            <p:spPr bwMode="auto">
              <a:xfrm>
                <a:off x="4064" y="1161"/>
                <a:ext cx="33" cy="46"/>
              </a:xfrm>
              <a:custGeom>
                <a:avLst/>
                <a:gdLst>
                  <a:gd name="T0" fmla="*/ 3 w 38"/>
                  <a:gd name="T1" fmla="*/ 3 h 66"/>
                  <a:gd name="T2" fmla="*/ 11 w 38"/>
                  <a:gd name="T3" fmla="*/ 7 h 66"/>
                  <a:gd name="T4" fmla="*/ 13 w 38"/>
                  <a:gd name="T5" fmla="*/ 6 h 66"/>
                  <a:gd name="T6" fmla="*/ 17 w 38"/>
                  <a:gd name="T7" fmla="*/ 5 h 66"/>
                  <a:gd name="T8" fmla="*/ 13 w 38"/>
                  <a:gd name="T9" fmla="*/ 3 h 66"/>
                  <a:gd name="T10" fmla="*/ 9 w 38"/>
                  <a:gd name="T11" fmla="*/ 1 h 66"/>
                  <a:gd name="T12" fmla="*/ 5 w 38"/>
                  <a:gd name="T13" fmla="*/ 1 h 66"/>
                  <a:gd name="T14" fmla="*/ 2 w 38"/>
                  <a:gd name="T15" fmla="*/ 1 h 66"/>
                  <a:gd name="T16" fmla="*/ 3 w 38"/>
                  <a:gd name="T17" fmla="*/ 3 h 6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8"/>
                  <a:gd name="T28" fmla="*/ 0 h 66"/>
                  <a:gd name="T29" fmla="*/ 38 w 38"/>
                  <a:gd name="T30" fmla="*/ 66 h 6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8" h="66">
                    <a:moveTo>
                      <a:pt x="6" y="27"/>
                    </a:moveTo>
                    <a:cubicBezTo>
                      <a:pt x="8" y="52"/>
                      <a:pt x="5" y="58"/>
                      <a:pt x="26" y="66"/>
                    </a:cubicBezTo>
                    <a:cubicBezTo>
                      <a:pt x="36" y="63"/>
                      <a:pt x="33" y="61"/>
                      <a:pt x="30" y="52"/>
                    </a:cubicBezTo>
                    <a:cubicBezTo>
                      <a:pt x="28" y="41"/>
                      <a:pt x="34" y="49"/>
                      <a:pt x="38" y="40"/>
                    </a:cubicBezTo>
                    <a:cubicBezTo>
                      <a:pt x="34" y="35"/>
                      <a:pt x="33" y="30"/>
                      <a:pt x="30" y="25"/>
                    </a:cubicBezTo>
                    <a:cubicBezTo>
                      <a:pt x="29" y="14"/>
                      <a:pt x="30" y="0"/>
                      <a:pt x="20" y="13"/>
                    </a:cubicBezTo>
                    <a:cubicBezTo>
                      <a:pt x="14" y="9"/>
                      <a:pt x="12" y="8"/>
                      <a:pt x="11" y="1"/>
                    </a:cubicBezTo>
                    <a:cubicBezTo>
                      <a:pt x="5" y="4"/>
                      <a:pt x="3" y="5"/>
                      <a:pt x="2" y="12"/>
                    </a:cubicBezTo>
                    <a:cubicBezTo>
                      <a:pt x="3" y="25"/>
                      <a:pt x="0" y="21"/>
                      <a:pt x="6" y="2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7" name="Freeform 54"/>
              <p:cNvSpPr>
                <a:spLocks noChangeArrowheads="1"/>
              </p:cNvSpPr>
              <p:nvPr/>
            </p:nvSpPr>
            <p:spPr bwMode="auto">
              <a:xfrm>
                <a:off x="4045" y="1238"/>
                <a:ext cx="21" cy="16"/>
              </a:xfrm>
              <a:custGeom>
                <a:avLst/>
                <a:gdLst>
                  <a:gd name="T0" fmla="*/ 0 w 24"/>
                  <a:gd name="T1" fmla="*/ 0 h 23"/>
                  <a:gd name="T2" fmla="*/ 4 w 24"/>
                  <a:gd name="T3" fmla="*/ 3 h 23"/>
                  <a:gd name="T4" fmla="*/ 11 w 24"/>
                  <a:gd name="T5" fmla="*/ 1 h 23"/>
                  <a:gd name="T6" fmla="*/ 0 w 24"/>
                  <a:gd name="T7" fmla="*/ 0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23"/>
                  <a:gd name="T14" fmla="*/ 24 w 24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23">
                    <a:moveTo>
                      <a:pt x="0" y="0"/>
                    </a:moveTo>
                    <a:cubicBezTo>
                      <a:pt x="1" y="8"/>
                      <a:pt x="3" y="16"/>
                      <a:pt x="6" y="23"/>
                    </a:cubicBezTo>
                    <a:cubicBezTo>
                      <a:pt x="19" y="20"/>
                      <a:pt x="19" y="22"/>
                      <a:pt x="24" y="11"/>
                    </a:cubicBezTo>
                    <a:cubicBezTo>
                      <a:pt x="20" y="0"/>
                      <a:pt x="4" y="8"/>
                      <a:pt x="0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8" name="Freeform 55"/>
              <p:cNvSpPr>
                <a:spLocks noChangeArrowheads="1"/>
              </p:cNvSpPr>
              <p:nvPr/>
            </p:nvSpPr>
            <p:spPr bwMode="auto">
              <a:xfrm>
                <a:off x="4076" y="1228"/>
                <a:ext cx="52" cy="35"/>
              </a:xfrm>
              <a:custGeom>
                <a:avLst/>
                <a:gdLst>
                  <a:gd name="T0" fmla="*/ 3 w 60"/>
                  <a:gd name="T1" fmla="*/ 0 h 49"/>
                  <a:gd name="T2" fmla="*/ 0 w 60"/>
                  <a:gd name="T3" fmla="*/ 2 h 49"/>
                  <a:gd name="T4" fmla="*/ 12 w 60"/>
                  <a:gd name="T5" fmla="*/ 4 h 49"/>
                  <a:gd name="T6" fmla="*/ 17 w 60"/>
                  <a:gd name="T7" fmla="*/ 6 h 49"/>
                  <a:gd name="T8" fmla="*/ 25 w 60"/>
                  <a:gd name="T9" fmla="*/ 6 h 49"/>
                  <a:gd name="T10" fmla="*/ 20 w 60"/>
                  <a:gd name="T11" fmla="*/ 3 h 49"/>
                  <a:gd name="T12" fmla="*/ 12 w 60"/>
                  <a:gd name="T13" fmla="*/ 1 h 49"/>
                  <a:gd name="T14" fmla="*/ 8 w 60"/>
                  <a:gd name="T15" fmla="*/ 2 h 49"/>
                  <a:gd name="T16" fmla="*/ 3 w 60"/>
                  <a:gd name="T17" fmla="*/ 0 h 4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0"/>
                  <a:gd name="T28" fmla="*/ 0 h 49"/>
                  <a:gd name="T29" fmla="*/ 60 w 60"/>
                  <a:gd name="T30" fmla="*/ 49 h 4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0" h="49">
                    <a:moveTo>
                      <a:pt x="9" y="0"/>
                    </a:moveTo>
                    <a:cubicBezTo>
                      <a:pt x="8" y="7"/>
                      <a:pt x="0" y="18"/>
                      <a:pt x="0" y="18"/>
                    </a:cubicBezTo>
                    <a:cubicBezTo>
                      <a:pt x="2" y="36"/>
                      <a:pt x="9" y="31"/>
                      <a:pt x="28" y="33"/>
                    </a:cubicBezTo>
                    <a:cubicBezTo>
                      <a:pt x="33" y="40"/>
                      <a:pt x="33" y="44"/>
                      <a:pt x="42" y="46"/>
                    </a:cubicBezTo>
                    <a:cubicBezTo>
                      <a:pt x="49" y="49"/>
                      <a:pt x="56" y="49"/>
                      <a:pt x="60" y="42"/>
                    </a:cubicBezTo>
                    <a:cubicBezTo>
                      <a:pt x="58" y="32"/>
                      <a:pt x="59" y="26"/>
                      <a:pt x="49" y="24"/>
                    </a:cubicBezTo>
                    <a:cubicBezTo>
                      <a:pt x="47" y="12"/>
                      <a:pt x="41" y="5"/>
                      <a:pt x="28" y="3"/>
                    </a:cubicBezTo>
                    <a:cubicBezTo>
                      <a:pt x="23" y="10"/>
                      <a:pt x="30" y="23"/>
                      <a:pt x="19" y="16"/>
                    </a:cubicBezTo>
                    <a:cubicBezTo>
                      <a:pt x="17" y="6"/>
                      <a:pt x="20" y="0"/>
                      <a:pt x="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9" name="Freeform 56"/>
              <p:cNvSpPr>
                <a:spLocks noChangeArrowheads="1"/>
              </p:cNvSpPr>
              <p:nvPr/>
            </p:nvSpPr>
            <p:spPr bwMode="auto">
              <a:xfrm>
                <a:off x="4156" y="1294"/>
                <a:ext cx="27" cy="31"/>
              </a:xfrm>
              <a:custGeom>
                <a:avLst/>
                <a:gdLst>
                  <a:gd name="T0" fmla="*/ 10 w 32"/>
                  <a:gd name="T1" fmla="*/ 0 h 44"/>
                  <a:gd name="T2" fmla="*/ 3 w 32"/>
                  <a:gd name="T3" fmla="*/ 1 h 44"/>
                  <a:gd name="T4" fmla="*/ 4 w 32"/>
                  <a:gd name="T5" fmla="*/ 4 h 44"/>
                  <a:gd name="T6" fmla="*/ 8 w 32"/>
                  <a:gd name="T7" fmla="*/ 4 h 44"/>
                  <a:gd name="T8" fmla="*/ 10 w 32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44"/>
                  <a:gd name="T17" fmla="*/ 32 w 32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44">
                    <a:moveTo>
                      <a:pt x="28" y="0"/>
                    </a:moveTo>
                    <a:cubicBezTo>
                      <a:pt x="32" y="10"/>
                      <a:pt x="18" y="9"/>
                      <a:pt x="10" y="11"/>
                    </a:cubicBezTo>
                    <a:cubicBezTo>
                      <a:pt x="0" y="18"/>
                      <a:pt x="7" y="24"/>
                      <a:pt x="12" y="32"/>
                    </a:cubicBezTo>
                    <a:cubicBezTo>
                      <a:pt x="14" y="44"/>
                      <a:pt x="15" y="41"/>
                      <a:pt x="24" y="36"/>
                    </a:cubicBezTo>
                    <a:cubicBezTo>
                      <a:pt x="32" y="25"/>
                      <a:pt x="29" y="14"/>
                      <a:pt x="2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0" name="Freeform 57"/>
              <p:cNvSpPr>
                <a:spLocks noChangeArrowheads="1"/>
              </p:cNvSpPr>
              <p:nvPr/>
            </p:nvSpPr>
            <p:spPr bwMode="auto">
              <a:xfrm>
                <a:off x="4463" y="1255"/>
                <a:ext cx="53" cy="44"/>
              </a:xfrm>
              <a:custGeom>
                <a:avLst/>
                <a:gdLst>
                  <a:gd name="T0" fmla="*/ 3 w 61"/>
                  <a:gd name="T1" fmla="*/ 0 h 63"/>
                  <a:gd name="T2" fmla="*/ 0 w 61"/>
                  <a:gd name="T3" fmla="*/ 1 h 63"/>
                  <a:gd name="T4" fmla="*/ 10 w 61"/>
                  <a:gd name="T5" fmla="*/ 4 h 63"/>
                  <a:gd name="T6" fmla="*/ 15 w 61"/>
                  <a:gd name="T7" fmla="*/ 6 h 63"/>
                  <a:gd name="T8" fmla="*/ 20 w 61"/>
                  <a:gd name="T9" fmla="*/ 7 h 63"/>
                  <a:gd name="T10" fmla="*/ 26 w 61"/>
                  <a:gd name="T11" fmla="*/ 6 h 63"/>
                  <a:gd name="T12" fmla="*/ 15 w 61"/>
                  <a:gd name="T13" fmla="*/ 2 h 63"/>
                  <a:gd name="T14" fmla="*/ 3 w 61"/>
                  <a:gd name="T15" fmla="*/ 0 h 6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1"/>
                  <a:gd name="T25" fmla="*/ 0 h 63"/>
                  <a:gd name="T26" fmla="*/ 61 w 61"/>
                  <a:gd name="T27" fmla="*/ 63 h 6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1" h="63">
                    <a:moveTo>
                      <a:pt x="7" y="0"/>
                    </a:moveTo>
                    <a:cubicBezTo>
                      <a:pt x="6" y="6"/>
                      <a:pt x="3" y="9"/>
                      <a:pt x="0" y="14"/>
                    </a:cubicBezTo>
                    <a:cubicBezTo>
                      <a:pt x="7" y="23"/>
                      <a:pt x="13" y="31"/>
                      <a:pt x="24" y="35"/>
                    </a:cubicBezTo>
                    <a:cubicBezTo>
                      <a:pt x="27" y="42"/>
                      <a:pt x="31" y="48"/>
                      <a:pt x="36" y="54"/>
                    </a:cubicBezTo>
                    <a:cubicBezTo>
                      <a:pt x="37" y="61"/>
                      <a:pt x="40" y="59"/>
                      <a:pt x="46" y="63"/>
                    </a:cubicBezTo>
                    <a:cubicBezTo>
                      <a:pt x="54" y="62"/>
                      <a:pt x="56" y="62"/>
                      <a:pt x="61" y="56"/>
                    </a:cubicBezTo>
                    <a:cubicBezTo>
                      <a:pt x="59" y="46"/>
                      <a:pt x="42" y="23"/>
                      <a:pt x="33" y="17"/>
                    </a:cubicBezTo>
                    <a:cubicBezTo>
                      <a:pt x="23" y="10"/>
                      <a:pt x="14" y="9"/>
                      <a:pt x="7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1" name="Freeform 58"/>
              <p:cNvSpPr>
                <a:spLocks noChangeArrowheads="1"/>
              </p:cNvSpPr>
              <p:nvPr/>
            </p:nvSpPr>
            <p:spPr bwMode="auto">
              <a:xfrm>
                <a:off x="4006" y="1310"/>
                <a:ext cx="53" cy="47"/>
              </a:xfrm>
              <a:custGeom>
                <a:avLst/>
                <a:gdLst>
                  <a:gd name="T0" fmla="*/ 12 w 61"/>
                  <a:gd name="T1" fmla="*/ 1 h 67"/>
                  <a:gd name="T2" fmla="*/ 13 w 61"/>
                  <a:gd name="T3" fmla="*/ 4 h 67"/>
                  <a:gd name="T4" fmla="*/ 7 w 61"/>
                  <a:gd name="T5" fmla="*/ 6 h 67"/>
                  <a:gd name="T6" fmla="*/ 10 w 61"/>
                  <a:gd name="T7" fmla="*/ 8 h 67"/>
                  <a:gd name="T8" fmla="*/ 20 w 61"/>
                  <a:gd name="T9" fmla="*/ 7 h 67"/>
                  <a:gd name="T10" fmla="*/ 26 w 61"/>
                  <a:gd name="T11" fmla="*/ 6 h 67"/>
                  <a:gd name="T12" fmla="*/ 22 w 61"/>
                  <a:gd name="T13" fmla="*/ 4 h 67"/>
                  <a:gd name="T14" fmla="*/ 24 w 61"/>
                  <a:gd name="T15" fmla="*/ 2 h 67"/>
                  <a:gd name="T16" fmla="*/ 23 w 61"/>
                  <a:gd name="T17" fmla="*/ 1 h 67"/>
                  <a:gd name="T18" fmla="*/ 20 w 61"/>
                  <a:gd name="T19" fmla="*/ 1 h 67"/>
                  <a:gd name="T20" fmla="*/ 22 w 61"/>
                  <a:gd name="T21" fmla="*/ 1 h 67"/>
                  <a:gd name="T22" fmla="*/ 21 w 61"/>
                  <a:gd name="T23" fmla="*/ 2 h 67"/>
                  <a:gd name="T24" fmla="*/ 18 w 61"/>
                  <a:gd name="T25" fmla="*/ 3 h 67"/>
                  <a:gd name="T26" fmla="*/ 12 w 61"/>
                  <a:gd name="T27" fmla="*/ 1 h 6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61"/>
                  <a:gd name="T43" fmla="*/ 0 h 67"/>
                  <a:gd name="T44" fmla="*/ 61 w 61"/>
                  <a:gd name="T45" fmla="*/ 67 h 6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61" h="67">
                    <a:moveTo>
                      <a:pt x="28" y="7"/>
                    </a:moveTo>
                    <a:cubicBezTo>
                      <a:pt x="17" y="15"/>
                      <a:pt x="24" y="25"/>
                      <a:pt x="30" y="34"/>
                    </a:cubicBezTo>
                    <a:cubicBezTo>
                      <a:pt x="27" y="44"/>
                      <a:pt x="26" y="44"/>
                      <a:pt x="16" y="43"/>
                    </a:cubicBezTo>
                    <a:cubicBezTo>
                      <a:pt x="0" y="46"/>
                      <a:pt x="13" y="63"/>
                      <a:pt x="22" y="67"/>
                    </a:cubicBezTo>
                    <a:cubicBezTo>
                      <a:pt x="31" y="65"/>
                      <a:pt x="39" y="60"/>
                      <a:pt x="48" y="58"/>
                    </a:cubicBezTo>
                    <a:cubicBezTo>
                      <a:pt x="51" y="52"/>
                      <a:pt x="54" y="50"/>
                      <a:pt x="60" y="47"/>
                    </a:cubicBezTo>
                    <a:cubicBezTo>
                      <a:pt x="61" y="40"/>
                      <a:pt x="51" y="28"/>
                      <a:pt x="51" y="28"/>
                    </a:cubicBezTo>
                    <a:cubicBezTo>
                      <a:pt x="52" y="22"/>
                      <a:pt x="55" y="19"/>
                      <a:pt x="57" y="14"/>
                    </a:cubicBezTo>
                    <a:cubicBezTo>
                      <a:pt x="56" y="10"/>
                      <a:pt x="58" y="5"/>
                      <a:pt x="55" y="2"/>
                    </a:cubicBezTo>
                    <a:cubicBezTo>
                      <a:pt x="53" y="0"/>
                      <a:pt x="48" y="2"/>
                      <a:pt x="46" y="4"/>
                    </a:cubicBezTo>
                    <a:cubicBezTo>
                      <a:pt x="45" y="5"/>
                      <a:pt x="49" y="5"/>
                      <a:pt x="51" y="5"/>
                    </a:cubicBezTo>
                    <a:cubicBezTo>
                      <a:pt x="57" y="10"/>
                      <a:pt x="52" y="9"/>
                      <a:pt x="49" y="16"/>
                    </a:cubicBezTo>
                    <a:cubicBezTo>
                      <a:pt x="58" y="23"/>
                      <a:pt x="50" y="22"/>
                      <a:pt x="43" y="23"/>
                    </a:cubicBezTo>
                    <a:cubicBezTo>
                      <a:pt x="34" y="22"/>
                      <a:pt x="31" y="16"/>
                      <a:pt x="28" y="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2" name="Freeform 59"/>
              <p:cNvSpPr>
                <a:spLocks noChangeArrowheads="1"/>
              </p:cNvSpPr>
              <p:nvPr/>
            </p:nvSpPr>
            <p:spPr bwMode="auto">
              <a:xfrm>
                <a:off x="3950" y="1328"/>
                <a:ext cx="37" cy="25"/>
              </a:xfrm>
              <a:custGeom>
                <a:avLst/>
                <a:gdLst>
                  <a:gd name="T0" fmla="*/ 8 w 43"/>
                  <a:gd name="T1" fmla="*/ 1 h 36"/>
                  <a:gd name="T2" fmla="*/ 3 w 43"/>
                  <a:gd name="T3" fmla="*/ 1 h 36"/>
                  <a:gd name="T4" fmla="*/ 13 w 43"/>
                  <a:gd name="T5" fmla="*/ 4 h 36"/>
                  <a:gd name="T6" fmla="*/ 17 w 43"/>
                  <a:gd name="T7" fmla="*/ 3 h 36"/>
                  <a:gd name="T8" fmla="*/ 8 w 43"/>
                  <a:gd name="T9" fmla="*/ 1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36"/>
                  <a:gd name="T17" fmla="*/ 43 w 43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36">
                    <a:moveTo>
                      <a:pt x="21" y="3"/>
                    </a:moveTo>
                    <a:cubicBezTo>
                      <a:pt x="14" y="0"/>
                      <a:pt x="12" y="2"/>
                      <a:pt x="6" y="6"/>
                    </a:cubicBezTo>
                    <a:cubicBezTo>
                      <a:pt x="0" y="17"/>
                      <a:pt x="23" y="32"/>
                      <a:pt x="33" y="36"/>
                    </a:cubicBezTo>
                    <a:cubicBezTo>
                      <a:pt x="36" y="35"/>
                      <a:pt x="42" y="34"/>
                      <a:pt x="42" y="30"/>
                    </a:cubicBezTo>
                    <a:cubicBezTo>
                      <a:pt x="43" y="24"/>
                      <a:pt x="27" y="3"/>
                      <a:pt x="21" y="3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3" name="Freeform 60"/>
              <p:cNvSpPr>
                <a:spLocks noChangeArrowheads="1"/>
              </p:cNvSpPr>
              <p:nvPr/>
            </p:nvSpPr>
            <p:spPr bwMode="auto">
              <a:xfrm>
                <a:off x="3926" y="1300"/>
                <a:ext cx="27" cy="29"/>
              </a:xfrm>
              <a:custGeom>
                <a:avLst/>
                <a:gdLst>
                  <a:gd name="T0" fmla="*/ 8 w 32"/>
                  <a:gd name="T1" fmla="*/ 0 h 41"/>
                  <a:gd name="T2" fmla="*/ 0 w 32"/>
                  <a:gd name="T3" fmla="*/ 3 h 41"/>
                  <a:gd name="T4" fmla="*/ 6 w 32"/>
                  <a:gd name="T5" fmla="*/ 3 h 41"/>
                  <a:gd name="T6" fmla="*/ 7 w 32"/>
                  <a:gd name="T7" fmla="*/ 4 h 41"/>
                  <a:gd name="T8" fmla="*/ 6 w 32"/>
                  <a:gd name="T9" fmla="*/ 4 h 41"/>
                  <a:gd name="T10" fmla="*/ 11 w 32"/>
                  <a:gd name="T11" fmla="*/ 3 h 41"/>
                  <a:gd name="T12" fmla="*/ 8 w 32"/>
                  <a:gd name="T13" fmla="*/ 1 h 41"/>
                  <a:gd name="T14" fmla="*/ 8 w 32"/>
                  <a:gd name="T15" fmla="*/ 0 h 4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41"/>
                  <a:gd name="T26" fmla="*/ 32 w 32"/>
                  <a:gd name="T27" fmla="*/ 41 h 4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41">
                    <a:moveTo>
                      <a:pt x="21" y="0"/>
                    </a:moveTo>
                    <a:cubicBezTo>
                      <a:pt x="15" y="10"/>
                      <a:pt x="6" y="16"/>
                      <a:pt x="0" y="26"/>
                    </a:cubicBezTo>
                    <a:cubicBezTo>
                      <a:pt x="7" y="27"/>
                      <a:pt x="10" y="27"/>
                      <a:pt x="16" y="24"/>
                    </a:cubicBezTo>
                    <a:cubicBezTo>
                      <a:pt x="17" y="26"/>
                      <a:pt x="19" y="27"/>
                      <a:pt x="19" y="29"/>
                    </a:cubicBezTo>
                    <a:cubicBezTo>
                      <a:pt x="19" y="31"/>
                      <a:pt x="15" y="33"/>
                      <a:pt x="16" y="35"/>
                    </a:cubicBezTo>
                    <a:cubicBezTo>
                      <a:pt x="19" y="41"/>
                      <a:pt x="29" y="23"/>
                      <a:pt x="30" y="21"/>
                    </a:cubicBezTo>
                    <a:cubicBezTo>
                      <a:pt x="32" y="9"/>
                      <a:pt x="26" y="19"/>
                      <a:pt x="24" y="9"/>
                    </a:cubicBezTo>
                    <a:cubicBezTo>
                      <a:pt x="25" y="1"/>
                      <a:pt x="27" y="4"/>
                      <a:pt x="2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4" name="Freeform 61"/>
              <p:cNvSpPr>
                <a:spLocks noChangeArrowheads="1"/>
              </p:cNvSpPr>
              <p:nvPr/>
            </p:nvSpPr>
            <p:spPr bwMode="auto">
              <a:xfrm>
                <a:off x="3965" y="1311"/>
                <a:ext cx="39" cy="22"/>
              </a:xfrm>
              <a:custGeom>
                <a:avLst/>
                <a:gdLst>
                  <a:gd name="T0" fmla="*/ 9 w 45"/>
                  <a:gd name="T1" fmla="*/ 0 h 32"/>
                  <a:gd name="T2" fmla="*/ 0 w 45"/>
                  <a:gd name="T3" fmla="*/ 1 h 32"/>
                  <a:gd name="T4" fmla="*/ 11 w 45"/>
                  <a:gd name="T5" fmla="*/ 3 h 32"/>
                  <a:gd name="T6" fmla="*/ 19 w 45"/>
                  <a:gd name="T7" fmla="*/ 3 h 32"/>
                  <a:gd name="T8" fmla="*/ 9 w 45"/>
                  <a:gd name="T9" fmla="*/ 1 h 32"/>
                  <a:gd name="T10" fmla="*/ 9 w 45"/>
                  <a:gd name="T11" fmla="*/ 0 h 3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"/>
                  <a:gd name="T19" fmla="*/ 0 h 32"/>
                  <a:gd name="T20" fmla="*/ 45 w 45"/>
                  <a:gd name="T21" fmla="*/ 32 h 3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" h="32">
                    <a:moveTo>
                      <a:pt x="21" y="0"/>
                    </a:moveTo>
                    <a:cubicBezTo>
                      <a:pt x="10" y="1"/>
                      <a:pt x="8" y="1"/>
                      <a:pt x="0" y="7"/>
                    </a:cubicBezTo>
                    <a:cubicBezTo>
                      <a:pt x="3" y="20"/>
                      <a:pt x="15" y="29"/>
                      <a:pt x="27" y="31"/>
                    </a:cubicBezTo>
                    <a:cubicBezTo>
                      <a:pt x="36" y="30"/>
                      <a:pt x="41" y="32"/>
                      <a:pt x="45" y="24"/>
                    </a:cubicBezTo>
                    <a:cubicBezTo>
                      <a:pt x="32" y="16"/>
                      <a:pt x="30" y="23"/>
                      <a:pt x="22" y="10"/>
                    </a:cubicBezTo>
                    <a:cubicBezTo>
                      <a:pt x="21" y="2"/>
                      <a:pt x="21" y="5"/>
                      <a:pt x="2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5" name="Freeform 62"/>
              <p:cNvSpPr>
                <a:spLocks noChangeArrowheads="1"/>
              </p:cNvSpPr>
              <p:nvPr/>
            </p:nvSpPr>
            <p:spPr bwMode="auto">
              <a:xfrm>
                <a:off x="3908" y="1000"/>
                <a:ext cx="31" cy="52"/>
              </a:xfrm>
              <a:custGeom>
                <a:avLst/>
                <a:gdLst>
                  <a:gd name="T0" fmla="*/ 15 w 35"/>
                  <a:gd name="T1" fmla="*/ 0 h 74"/>
                  <a:gd name="T2" fmla="*/ 11 w 35"/>
                  <a:gd name="T3" fmla="*/ 2 h 74"/>
                  <a:gd name="T4" fmla="*/ 4 w 35"/>
                  <a:gd name="T5" fmla="*/ 4 h 74"/>
                  <a:gd name="T6" fmla="*/ 0 w 35"/>
                  <a:gd name="T7" fmla="*/ 7 h 74"/>
                  <a:gd name="T8" fmla="*/ 4 w 35"/>
                  <a:gd name="T9" fmla="*/ 9 h 74"/>
                  <a:gd name="T10" fmla="*/ 10 w 35"/>
                  <a:gd name="T11" fmla="*/ 7 h 74"/>
                  <a:gd name="T12" fmla="*/ 17 w 35"/>
                  <a:gd name="T13" fmla="*/ 4 h 74"/>
                  <a:gd name="T14" fmla="*/ 15 w 35"/>
                  <a:gd name="T15" fmla="*/ 0 h 7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5"/>
                  <a:gd name="T25" fmla="*/ 0 h 74"/>
                  <a:gd name="T26" fmla="*/ 35 w 35"/>
                  <a:gd name="T27" fmla="*/ 74 h 7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5" h="74">
                    <a:moveTo>
                      <a:pt x="30" y="0"/>
                    </a:moveTo>
                    <a:cubicBezTo>
                      <a:pt x="33" y="8"/>
                      <a:pt x="29" y="14"/>
                      <a:pt x="21" y="15"/>
                    </a:cubicBezTo>
                    <a:cubicBezTo>
                      <a:pt x="19" y="27"/>
                      <a:pt x="24" y="33"/>
                      <a:pt x="9" y="36"/>
                    </a:cubicBezTo>
                    <a:cubicBezTo>
                      <a:pt x="13" y="50"/>
                      <a:pt x="12" y="52"/>
                      <a:pt x="0" y="59"/>
                    </a:cubicBezTo>
                    <a:cubicBezTo>
                      <a:pt x="3" y="64"/>
                      <a:pt x="5" y="69"/>
                      <a:pt x="8" y="74"/>
                    </a:cubicBezTo>
                    <a:cubicBezTo>
                      <a:pt x="15" y="71"/>
                      <a:pt x="16" y="65"/>
                      <a:pt x="20" y="59"/>
                    </a:cubicBezTo>
                    <a:cubicBezTo>
                      <a:pt x="22" y="47"/>
                      <a:pt x="28" y="41"/>
                      <a:pt x="35" y="32"/>
                    </a:cubicBezTo>
                    <a:cubicBezTo>
                      <a:pt x="34" y="26"/>
                      <a:pt x="30" y="8"/>
                      <a:pt x="30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6" name="Freeform 63"/>
              <p:cNvSpPr>
                <a:spLocks noChangeArrowheads="1"/>
              </p:cNvSpPr>
              <p:nvPr/>
            </p:nvSpPr>
            <p:spPr bwMode="auto">
              <a:xfrm>
                <a:off x="3967" y="992"/>
                <a:ext cx="22" cy="51"/>
              </a:xfrm>
              <a:custGeom>
                <a:avLst/>
                <a:gdLst>
                  <a:gd name="T0" fmla="*/ 6 w 25"/>
                  <a:gd name="T1" fmla="*/ 1 h 73"/>
                  <a:gd name="T2" fmla="*/ 4 w 25"/>
                  <a:gd name="T3" fmla="*/ 1 h 73"/>
                  <a:gd name="T4" fmla="*/ 0 w 25"/>
                  <a:gd name="T5" fmla="*/ 2 h 73"/>
                  <a:gd name="T6" fmla="*/ 7 w 25"/>
                  <a:gd name="T7" fmla="*/ 5 h 73"/>
                  <a:gd name="T8" fmla="*/ 11 w 25"/>
                  <a:gd name="T9" fmla="*/ 6 h 73"/>
                  <a:gd name="T10" fmla="*/ 8 w 25"/>
                  <a:gd name="T11" fmla="*/ 2 h 73"/>
                  <a:gd name="T12" fmla="*/ 6 w 25"/>
                  <a:gd name="T13" fmla="*/ 1 h 7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5"/>
                  <a:gd name="T22" fmla="*/ 0 h 73"/>
                  <a:gd name="T23" fmla="*/ 25 w 25"/>
                  <a:gd name="T24" fmla="*/ 73 h 7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5" h="73">
                    <a:moveTo>
                      <a:pt x="13" y="7"/>
                    </a:moveTo>
                    <a:cubicBezTo>
                      <a:pt x="9" y="0"/>
                      <a:pt x="7" y="2"/>
                      <a:pt x="4" y="8"/>
                    </a:cubicBezTo>
                    <a:cubicBezTo>
                      <a:pt x="3" y="13"/>
                      <a:pt x="1" y="17"/>
                      <a:pt x="0" y="22"/>
                    </a:cubicBezTo>
                    <a:cubicBezTo>
                      <a:pt x="1" y="35"/>
                      <a:pt x="6" y="33"/>
                      <a:pt x="15" y="41"/>
                    </a:cubicBezTo>
                    <a:cubicBezTo>
                      <a:pt x="16" y="52"/>
                      <a:pt x="15" y="73"/>
                      <a:pt x="25" y="56"/>
                    </a:cubicBezTo>
                    <a:cubicBezTo>
                      <a:pt x="24" y="33"/>
                      <a:pt x="23" y="36"/>
                      <a:pt x="16" y="20"/>
                    </a:cubicBezTo>
                    <a:cubicBezTo>
                      <a:pt x="15" y="11"/>
                      <a:pt x="16" y="15"/>
                      <a:pt x="13" y="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7" name="Freeform 64"/>
              <p:cNvSpPr>
                <a:spLocks noChangeArrowheads="1"/>
              </p:cNvSpPr>
              <p:nvPr/>
            </p:nvSpPr>
            <p:spPr bwMode="auto">
              <a:xfrm>
                <a:off x="3992" y="976"/>
                <a:ext cx="12" cy="23"/>
              </a:xfrm>
              <a:custGeom>
                <a:avLst/>
                <a:gdLst>
                  <a:gd name="T0" fmla="*/ 4 w 14"/>
                  <a:gd name="T1" fmla="*/ 0 h 33"/>
                  <a:gd name="T2" fmla="*/ 1 w 14"/>
                  <a:gd name="T3" fmla="*/ 1 h 33"/>
                  <a:gd name="T4" fmla="*/ 4 w 14"/>
                  <a:gd name="T5" fmla="*/ 3 h 33"/>
                  <a:gd name="T6" fmla="*/ 4 w 14"/>
                  <a:gd name="T7" fmla="*/ 0 h 3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33"/>
                  <a:gd name="T14" fmla="*/ 14 w 14"/>
                  <a:gd name="T15" fmla="*/ 33 h 3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33">
                    <a:moveTo>
                      <a:pt x="11" y="0"/>
                    </a:moveTo>
                    <a:cubicBezTo>
                      <a:pt x="7" y="3"/>
                      <a:pt x="5" y="7"/>
                      <a:pt x="1" y="10"/>
                    </a:cubicBezTo>
                    <a:cubicBezTo>
                      <a:pt x="2" y="18"/>
                      <a:pt x="0" y="33"/>
                      <a:pt x="11" y="25"/>
                    </a:cubicBezTo>
                    <a:cubicBezTo>
                      <a:pt x="14" y="15"/>
                      <a:pt x="5" y="4"/>
                      <a:pt x="1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8" name="Freeform 65"/>
              <p:cNvSpPr>
                <a:spLocks noChangeArrowheads="1"/>
              </p:cNvSpPr>
              <p:nvPr/>
            </p:nvSpPr>
            <p:spPr bwMode="auto">
              <a:xfrm>
                <a:off x="4004" y="987"/>
                <a:ext cx="24" cy="45"/>
              </a:xfrm>
              <a:custGeom>
                <a:avLst/>
                <a:gdLst>
                  <a:gd name="T0" fmla="*/ 3 w 28"/>
                  <a:gd name="T1" fmla="*/ 0 h 64"/>
                  <a:gd name="T2" fmla="*/ 4 w 28"/>
                  <a:gd name="T3" fmla="*/ 2 h 64"/>
                  <a:gd name="T4" fmla="*/ 8 w 28"/>
                  <a:gd name="T5" fmla="*/ 3 h 64"/>
                  <a:gd name="T6" fmla="*/ 3 w 28"/>
                  <a:gd name="T7" fmla="*/ 4 h 64"/>
                  <a:gd name="T8" fmla="*/ 0 w 28"/>
                  <a:gd name="T9" fmla="*/ 6 h 64"/>
                  <a:gd name="T10" fmla="*/ 4 w 28"/>
                  <a:gd name="T11" fmla="*/ 7 h 64"/>
                  <a:gd name="T12" fmla="*/ 10 w 28"/>
                  <a:gd name="T13" fmla="*/ 3 h 64"/>
                  <a:gd name="T14" fmla="*/ 3 w 28"/>
                  <a:gd name="T15" fmla="*/ 0 h 6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8"/>
                  <a:gd name="T25" fmla="*/ 0 h 64"/>
                  <a:gd name="T26" fmla="*/ 28 w 28"/>
                  <a:gd name="T27" fmla="*/ 64 h 6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8" h="64">
                    <a:moveTo>
                      <a:pt x="5" y="0"/>
                    </a:moveTo>
                    <a:cubicBezTo>
                      <a:pt x="6" y="5"/>
                      <a:pt x="7" y="10"/>
                      <a:pt x="11" y="14"/>
                    </a:cubicBezTo>
                    <a:cubicBezTo>
                      <a:pt x="14" y="17"/>
                      <a:pt x="20" y="21"/>
                      <a:pt x="20" y="21"/>
                    </a:cubicBezTo>
                    <a:cubicBezTo>
                      <a:pt x="9" y="27"/>
                      <a:pt x="0" y="23"/>
                      <a:pt x="8" y="39"/>
                    </a:cubicBezTo>
                    <a:cubicBezTo>
                      <a:pt x="6" y="47"/>
                      <a:pt x="4" y="50"/>
                      <a:pt x="0" y="56"/>
                    </a:cubicBezTo>
                    <a:cubicBezTo>
                      <a:pt x="4" y="62"/>
                      <a:pt x="7" y="64"/>
                      <a:pt x="11" y="57"/>
                    </a:cubicBezTo>
                    <a:cubicBezTo>
                      <a:pt x="13" y="43"/>
                      <a:pt x="10" y="29"/>
                      <a:pt x="26" y="26"/>
                    </a:cubicBezTo>
                    <a:cubicBezTo>
                      <a:pt x="28" y="15"/>
                      <a:pt x="14" y="4"/>
                      <a:pt x="5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9" name="Freeform 66"/>
              <p:cNvSpPr>
                <a:spLocks noChangeArrowheads="1"/>
              </p:cNvSpPr>
              <p:nvPr/>
            </p:nvSpPr>
            <p:spPr bwMode="auto">
              <a:xfrm>
                <a:off x="3694" y="1052"/>
                <a:ext cx="14" cy="25"/>
              </a:xfrm>
              <a:custGeom>
                <a:avLst/>
                <a:gdLst>
                  <a:gd name="T0" fmla="*/ 7 w 16"/>
                  <a:gd name="T1" fmla="*/ 1 h 36"/>
                  <a:gd name="T2" fmla="*/ 0 w 16"/>
                  <a:gd name="T3" fmla="*/ 1 h 36"/>
                  <a:gd name="T4" fmla="*/ 4 w 16"/>
                  <a:gd name="T5" fmla="*/ 2 h 36"/>
                  <a:gd name="T6" fmla="*/ 7 w 16"/>
                  <a:gd name="T7" fmla="*/ 1 h 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"/>
                  <a:gd name="T13" fmla="*/ 0 h 36"/>
                  <a:gd name="T14" fmla="*/ 16 w 16"/>
                  <a:gd name="T15" fmla="*/ 36 h 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" h="36">
                    <a:moveTo>
                      <a:pt x="14" y="3"/>
                    </a:moveTo>
                    <a:cubicBezTo>
                      <a:pt x="7" y="0"/>
                      <a:pt x="4" y="1"/>
                      <a:pt x="0" y="7"/>
                    </a:cubicBezTo>
                    <a:cubicBezTo>
                      <a:pt x="3" y="14"/>
                      <a:pt x="2" y="17"/>
                      <a:pt x="8" y="22"/>
                    </a:cubicBezTo>
                    <a:cubicBezTo>
                      <a:pt x="16" y="36"/>
                      <a:pt x="11" y="7"/>
                      <a:pt x="14" y="3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0" name="Freeform 67"/>
              <p:cNvSpPr>
                <a:spLocks noChangeArrowheads="1"/>
              </p:cNvSpPr>
              <p:nvPr/>
            </p:nvSpPr>
            <p:spPr bwMode="auto">
              <a:xfrm>
                <a:off x="3683" y="1030"/>
                <a:ext cx="11" cy="14"/>
              </a:xfrm>
              <a:custGeom>
                <a:avLst/>
                <a:gdLst>
                  <a:gd name="T0" fmla="*/ 3 w 13"/>
                  <a:gd name="T1" fmla="*/ 1 h 20"/>
                  <a:gd name="T2" fmla="*/ 1 w 13"/>
                  <a:gd name="T3" fmla="*/ 1 h 20"/>
                  <a:gd name="T4" fmla="*/ 3 w 13"/>
                  <a:gd name="T5" fmla="*/ 3 h 20"/>
                  <a:gd name="T6" fmla="*/ 3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1" name="Freeform 68"/>
              <p:cNvSpPr>
                <a:spLocks noChangeArrowheads="1"/>
              </p:cNvSpPr>
              <p:nvPr/>
            </p:nvSpPr>
            <p:spPr bwMode="auto">
              <a:xfrm>
                <a:off x="3678" y="1013"/>
                <a:ext cx="14" cy="14"/>
              </a:xfrm>
              <a:custGeom>
                <a:avLst/>
                <a:gdLst>
                  <a:gd name="T0" fmla="*/ 4 w 16"/>
                  <a:gd name="T1" fmla="*/ 1 h 19"/>
                  <a:gd name="T2" fmla="*/ 0 w 16"/>
                  <a:gd name="T3" fmla="*/ 1 h 19"/>
                  <a:gd name="T4" fmla="*/ 6 w 16"/>
                  <a:gd name="T5" fmla="*/ 3 h 19"/>
                  <a:gd name="T6" fmla="*/ 4 w 16"/>
                  <a:gd name="T7" fmla="*/ 1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"/>
                  <a:gd name="T13" fmla="*/ 0 h 19"/>
                  <a:gd name="T14" fmla="*/ 16 w 16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" h="19">
                    <a:moveTo>
                      <a:pt x="10" y="5"/>
                    </a:moveTo>
                    <a:cubicBezTo>
                      <a:pt x="4" y="0"/>
                      <a:pt x="1" y="3"/>
                      <a:pt x="0" y="10"/>
                    </a:cubicBezTo>
                    <a:cubicBezTo>
                      <a:pt x="4" y="15"/>
                      <a:pt x="7" y="16"/>
                      <a:pt x="12" y="19"/>
                    </a:cubicBezTo>
                    <a:cubicBezTo>
                      <a:pt x="16" y="12"/>
                      <a:pt x="14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2" name="Freeform 69"/>
              <p:cNvSpPr>
                <a:spLocks noChangeArrowheads="1"/>
              </p:cNvSpPr>
              <p:nvPr/>
            </p:nvSpPr>
            <p:spPr bwMode="auto">
              <a:xfrm>
                <a:off x="3664" y="976"/>
                <a:ext cx="13" cy="18"/>
              </a:xfrm>
              <a:custGeom>
                <a:avLst/>
                <a:gdLst>
                  <a:gd name="T0" fmla="*/ 6 w 14"/>
                  <a:gd name="T1" fmla="*/ 0 h 25"/>
                  <a:gd name="T2" fmla="*/ 0 w 14"/>
                  <a:gd name="T3" fmla="*/ 1 h 25"/>
                  <a:gd name="T4" fmla="*/ 7 w 14"/>
                  <a:gd name="T5" fmla="*/ 3 h 25"/>
                  <a:gd name="T6" fmla="*/ 6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3" name="Freeform 70"/>
              <p:cNvSpPr>
                <a:spLocks noChangeArrowheads="1"/>
              </p:cNvSpPr>
              <p:nvPr/>
            </p:nvSpPr>
            <p:spPr bwMode="auto">
              <a:xfrm>
                <a:off x="3667" y="999"/>
                <a:ext cx="18" cy="13"/>
              </a:xfrm>
              <a:custGeom>
                <a:avLst/>
                <a:gdLst>
                  <a:gd name="T0" fmla="*/ 4 w 22"/>
                  <a:gd name="T1" fmla="*/ 0 h 18"/>
                  <a:gd name="T2" fmla="*/ 6 w 22"/>
                  <a:gd name="T3" fmla="*/ 3 h 18"/>
                  <a:gd name="T4" fmla="*/ 4 w 22"/>
                  <a:gd name="T5" fmla="*/ 1 h 18"/>
                  <a:gd name="T6" fmla="*/ 4 w 22"/>
                  <a:gd name="T7" fmla="*/ 0 h 1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"/>
                  <a:gd name="T13" fmla="*/ 0 h 18"/>
                  <a:gd name="T14" fmla="*/ 22 w 22"/>
                  <a:gd name="T15" fmla="*/ 18 h 1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" h="18">
                    <a:moveTo>
                      <a:pt x="13" y="0"/>
                    </a:moveTo>
                    <a:cubicBezTo>
                      <a:pt x="0" y="8"/>
                      <a:pt x="9" y="12"/>
                      <a:pt x="19" y="18"/>
                    </a:cubicBezTo>
                    <a:cubicBezTo>
                      <a:pt x="20" y="11"/>
                      <a:pt x="22" y="8"/>
                      <a:pt x="14" y="6"/>
                    </a:cubicBezTo>
                    <a:cubicBezTo>
                      <a:pt x="9" y="3"/>
                      <a:pt x="9" y="5"/>
                      <a:pt x="13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4" name="Freeform 71"/>
              <p:cNvSpPr>
                <a:spLocks noChangeArrowheads="1"/>
              </p:cNvSpPr>
              <p:nvPr/>
            </p:nvSpPr>
            <p:spPr bwMode="auto">
              <a:xfrm>
                <a:off x="4628" y="1582"/>
                <a:ext cx="52" cy="56"/>
              </a:xfrm>
              <a:custGeom>
                <a:avLst/>
                <a:gdLst>
                  <a:gd name="T0" fmla="*/ 4 w 60"/>
                  <a:gd name="T1" fmla="*/ 1 h 81"/>
                  <a:gd name="T2" fmla="*/ 3 w 60"/>
                  <a:gd name="T3" fmla="*/ 2 h 81"/>
                  <a:gd name="T4" fmla="*/ 7 w 60"/>
                  <a:gd name="T5" fmla="*/ 4 h 81"/>
                  <a:gd name="T6" fmla="*/ 11 w 60"/>
                  <a:gd name="T7" fmla="*/ 6 h 81"/>
                  <a:gd name="T8" fmla="*/ 17 w 60"/>
                  <a:gd name="T9" fmla="*/ 7 h 81"/>
                  <a:gd name="T10" fmla="*/ 22 w 60"/>
                  <a:gd name="T11" fmla="*/ 9 h 81"/>
                  <a:gd name="T12" fmla="*/ 22 w 60"/>
                  <a:gd name="T13" fmla="*/ 6 h 81"/>
                  <a:gd name="T14" fmla="*/ 18 w 60"/>
                  <a:gd name="T15" fmla="*/ 4 h 81"/>
                  <a:gd name="T16" fmla="*/ 10 w 60"/>
                  <a:gd name="T17" fmla="*/ 2 h 81"/>
                  <a:gd name="T18" fmla="*/ 4 w 60"/>
                  <a:gd name="T19" fmla="*/ 1 h 8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0"/>
                  <a:gd name="T31" fmla="*/ 0 h 81"/>
                  <a:gd name="T32" fmla="*/ 60 w 60"/>
                  <a:gd name="T33" fmla="*/ 81 h 8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0" h="81">
                    <a:moveTo>
                      <a:pt x="10" y="7"/>
                    </a:moveTo>
                    <a:cubicBezTo>
                      <a:pt x="0" y="0"/>
                      <a:pt x="0" y="9"/>
                      <a:pt x="3" y="18"/>
                    </a:cubicBezTo>
                    <a:cubicBezTo>
                      <a:pt x="5" y="25"/>
                      <a:pt x="12" y="32"/>
                      <a:pt x="15" y="39"/>
                    </a:cubicBezTo>
                    <a:cubicBezTo>
                      <a:pt x="16" y="51"/>
                      <a:pt x="17" y="51"/>
                      <a:pt x="27" y="54"/>
                    </a:cubicBezTo>
                    <a:cubicBezTo>
                      <a:pt x="31" y="57"/>
                      <a:pt x="36" y="60"/>
                      <a:pt x="40" y="63"/>
                    </a:cubicBezTo>
                    <a:cubicBezTo>
                      <a:pt x="43" y="70"/>
                      <a:pt x="45" y="77"/>
                      <a:pt x="51" y="81"/>
                    </a:cubicBezTo>
                    <a:cubicBezTo>
                      <a:pt x="60" y="75"/>
                      <a:pt x="56" y="66"/>
                      <a:pt x="52" y="57"/>
                    </a:cubicBezTo>
                    <a:cubicBezTo>
                      <a:pt x="51" y="49"/>
                      <a:pt x="50" y="41"/>
                      <a:pt x="43" y="37"/>
                    </a:cubicBezTo>
                    <a:cubicBezTo>
                      <a:pt x="37" y="30"/>
                      <a:pt x="33" y="23"/>
                      <a:pt x="25" y="18"/>
                    </a:cubicBezTo>
                    <a:cubicBezTo>
                      <a:pt x="20" y="12"/>
                      <a:pt x="17" y="9"/>
                      <a:pt x="10" y="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5" name="Freeform 72"/>
              <p:cNvSpPr>
                <a:spLocks noChangeArrowheads="1"/>
              </p:cNvSpPr>
              <p:nvPr/>
            </p:nvSpPr>
            <p:spPr bwMode="auto">
              <a:xfrm>
                <a:off x="4894" y="1536"/>
                <a:ext cx="61" cy="43"/>
              </a:xfrm>
              <a:custGeom>
                <a:avLst/>
                <a:gdLst>
                  <a:gd name="T0" fmla="*/ 11 w 71"/>
                  <a:gd name="T1" fmla="*/ 3 h 61"/>
                  <a:gd name="T2" fmla="*/ 5 w 71"/>
                  <a:gd name="T3" fmla="*/ 4 h 61"/>
                  <a:gd name="T4" fmla="*/ 1 w 71"/>
                  <a:gd name="T5" fmla="*/ 6 h 61"/>
                  <a:gd name="T6" fmla="*/ 5 w 71"/>
                  <a:gd name="T7" fmla="*/ 8 h 61"/>
                  <a:gd name="T8" fmla="*/ 11 w 71"/>
                  <a:gd name="T9" fmla="*/ 6 h 61"/>
                  <a:gd name="T10" fmla="*/ 15 w 71"/>
                  <a:gd name="T11" fmla="*/ 3 h 61"/>
                  <a:gd name="T12" fmla="*/ 21 w 71"/>
                  <a:gd name="T13" fmla="*/ 0 h 61"/>
                  <a:gd name="T14" fmla="*/ 29 w 71"/>
                  <a:gd name="T15" fmla="*/ 1 h 61"/>
                  <a:gd name="T16" fmla="*/ 14 w 71"/>
                  <a:gd name="T17" fmla="*/ 3 h 61"/>
                  <a:gd name="T18" fmla="*/ 11 w 71"/>
                  <a:gd name="T19" fmla="*/ 3 h 6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71"/>
                  <a:gd name="T31" fmla="*/ 0 h 61"/>
                  <a:gd name="T32" fmla="*/ 71 w 71"/>
                  <a:gd name="T33" fmla="*/ 61 h 6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71" h="61">
                    <a:moveTo>
                      <a:pt x="28" y="23"/>
                    </a:moveTo>
                    <a:cubicBezTo>
                      <a:pt x="25" y="33"/>
                      <a:pt x="25" y="33"/>
                      <a:pt x="13" y="32"/>
                    </a:cubicBezTo>
                    <a:cubicBezTo>
                      <a:pt x="2" y="33"/>
                      <a:pt x="3" y="34"/>
                      <a:pt x="1" y="44"/>
                    </a:cubicBezTo>
                    <a:cubicBezTo>
                      <a:pt x="2" y="60"/>
                      <a:pt x="0" y="61"/>
                      <a:pt x="13" y="59"/>
                    </a:cubicBezTo>
                    <a:cubicBezTo>
                      <a:pt x="19" y="54"/>
                      <a:pt x="21" y="48"/>
                      <a:pt x="28" y="44"/>
                    </a:cubicBezTo>
                    <a:cubicBezTo>
                      <a:pt x="30" y="33"/>
                      <a:pt x="28" y="25"/>
                      <a:pt x="40" y="23"/>
                    </a:cubicBezTo>
                    <a:cubicBezTo>
                      <a:pt x="42" y="12"/>
                      <a:pt x="44" y="4"/>
                      <a:pt x="55" y="0"/>
                    </a:cubicBezTo>
                    <a:cubicBezTo>
                      <a:pt x="65" y="2"/>
                      <a:pt x="69" y="1"/>
                      <a:pt x="71" y="11"/>
                    </a:cubicBezTo>
                    <a:cubicBezTo>
                      <a:pt x="63" y="22"/>
                      <a:pt x="48" y="21"/>
                      <a:pt x="35" y="23"/>
                    </a:cubicBezTo>
                    <a:cubicBezTo>
                      <a:pt x="30" y="27"/>
                      <a:pt x="32" y="27"/>
                      <a:pt x="28" y="23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6" name="Freeform 73"/>
              <p:cNvSpPr>
                <a:spLocks noChangeArrowheads="1"/>
              </p:cNvSpPr>
              <p:nvPr/>
            </p:nvSpPr>
            <p:spPr bwMode="auto">
              <a:xfrm>
                <a:off x="4710" y="1513"/>
                <a:ext cx="20" cy="21"/>
              </a:xfrm>
              <a:custGeom>
                <a:avLst/>
                <a:gdLst>
                  <a:gd name="T0" fmla="*/ 3 w 23"/>
                  <a:gd name="T1" fmla="*/ 0 h 30"/>
                  <a:gd name="T2" fmla="*/ 0 w 23"/>
                  <a:gd name="T3" fmla="*/ 2 h 30"/>
                  <a:gd name="T4" fmla="*/ 5 w 23"/>
                  <a:gd name="T5" fmla="*/ 4 h 30"/>
                  <a:gd name="T6" fmla="*/ 3 w 23"/>
                  <a:gd name="T7" fmla="*/ 0 h 3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3"/>
                  <a:gd name="T13" fmla="*/ 0 h 30"/>
                  <a:gd name="T14" fmla="*/ 23 w 23"/>
                  <a:gd name="T15" fmla="*/ 30 h 3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3" h="30">
                    <a:moveTo>
                      <a:pt x="9" y="0"/>
                    </a:moveTo>
                    <a:cubicBezTo>
                      <a:pt x="8" y="7"/>
                      <a:pt x="3" y="8"/>
                      <a:pt x="0" y="14"/>
                    </a:cubicBezTo>
                    <a:cubicBezTo>
                      <a:pt x="3" y="21"/>
                      <a:pt x="8" y="24"/>
                      <a:pt x="12" y="30"/>
                    </a:cubicBezTo>
                    <a:cubicBezTo>
                      <a:pt x="23" y="15"/>
                      <a:pt x="4" y="9"/>
                      <a:pt x="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7" name="Freeform 74"/>
              <p:cNvSpPr>
                <a:spLocks noChangeArrowheads="1"/>
              </p:cNvSpPr>
              <p:nvPr/>
            </p:nvSpPr>
            <p:spPr bwMode="auto">
              <a:xfrm>
                <a:off x="4701" y="1492"/>
                <a:ext cx="23" cy="16"/>
              </a:xfrm>
              <a:custGeom>
                <a:avLst/>
                <a:gdLst>
                  <a:gd name="T0" fmla="*/ 10 w 26"/>
                  <a:gd name="T1" fmla="*/ 0 h 23"/>
                  <a:gd name="T2" fmla="*/ 0 w 26"/>
                  <a:gd name="T3" fmla="*/ 1 h 23"/>
                  <a:gd name="T4" fmla="*/ 11 w 26"/>
                  <a:gd name="T5" fmla="*/ 2 h 23"/>
                  <a:gd name="T6" fmla="*/ 10 w 26"/>
                  <a:gd name="T7" fmla="*/ 0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"/>
                  <a:gd name="T13" fmla="*/ 0 h 23"/>
                  <a:gd name="T14" fmla="*/ 26 w 26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" h="23">
                    <a:moveTo>
                      <a:pt x="19" y="0"/>
                    </a:moveTo>
                    <a:cubicBezTo>
                      <a:pt x="17" y="12"/>
                      <a:pt x="10" y="11"/>
                      <a:pt x="0" y="14"/>
                    </a:cubicBezTo>
                    <a:cubicBezTo>
                      <a:pt x="5" y="23"/>
                      <a:pt x="11" y="22"/>
                      <a:pt x="21" y="20"/>
                    </a:cubicBezTo>
                    <a:cubicBezTo>
                      <a:pt x="26" y="12"/>
                      <a:pt x="23" y="7"/>
                      <a:pt x="1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8" name="Freeform 75"/>
              <p:cNvSpPr>
                <a:spLocks noChangeArrowheads="1"/>
              </p:cNvSpPr>
              <p:nvPr/>
            </p:nvSpPr>
            <p:spPr bwMode="auto">
              <a:xfrm>
                <a:off x="4525" y="1311"/>
                <a:ext cx="27" cy="31"/>
              </a:xfrm>
              <a:custGeom>
                <a:avLst/>
                <a:gdLst>
                  <a:gd name="T0" fmla="*/ 10 w 32"/>
                  <a:gd name="T1" fmla="*/ 0 h 44"/>
                  <a:gd name="T2" fmla="*/ 3 w 32"/>
                  <a:gd name="T3" fmla="*/ 1 h 44"/>
                  <a:gd name="T4" fmla="*/ 4 w 32"/>
                  <a:gd name="T5" fmla="*/ 4 h 44"/>
                  <a:gd name="T6" fmla="*/ 8 w 32"/>
                  <a:gd name="T7" fmla="*/ 4 h 44"/>
                  <a:gd name="T8" fmla="*/ 10 w 32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44"/>
                  <a:gd name="T17" fmla="*/ 32 w 32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44">
                    <a:moveTo>
                      <a:pt x="28" y="0"/>
                    </a:moveTo>
                    <a:cubicBezTo>
                      <a:pt x="32" y="10"/>
                      <a:pt x="18" y="9"/>
                      <a:pt x="10" y="11"/>
                    </a:cubicBezTo>
                    <a:cubicBezTo>
                      <a:pt x="0" y="18"/>
                      <a:pt x="7" y="24"/>
                      <a:pt x="12" y="32"/>
                    </a:cubicBezTo>
                    <a:cubicBezTo>
                      <a:pt x="14" y="44"/>
                      <a:pt x="15" y="41"/>
                      <a:pt x="24" y="36"/>
                    </a:cubicBezTo>
                    <a:cubicBezTo>
                      <a:pt x="32" y="25"/>
                      <a:pt x="29" y="14"/>
                      <a:pt x="2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9" name="Freeform 76"/>
              <p:cNvSpPr>
                <a:spLocks noChangeArrowheads="1"/>
              </p:cNvSpPr>
              <p:nvPr/>
            </p:nvSpPr>
            <p:spPr bwMode="auto">
              <a:xfrm>
                <a:off x="4564" y="1351"/>
                <a:ext cx="30" cy="31"/>
              </a:xfrm>
              <a:custGeom>
                <a:avLst/>
                <a:gdLst>
                  <a:gd name="T0" fmla="*/ 14 w 34"/>
                  <a:gd name="T1" fmla="*/ 0 h 44"/>
                  <a:gd name="T2" fmla="*/ 4 w 34"/>
                  <a:gd name="T3" fmla="*/ 1 h 44"/>
                  <a:gd name="T4" fmla="*/ 7 w 34"/>
                  <a:gd name="T5" fmla="*/ 4 h 44"/>
                  <a:gd name="T6" fmla="*/ 12 w 34"/>
                  <a:gd name="T7" fmla="*/ 4 h 44"/>
                  <a:gd name="T8" fmla="*/ 14 w 34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44"/>
                  <a:gd name="T17" fmla="*/ 34 w 34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44">
                    <a:moveTo>
                      <a:pt x="30" y="0"/>
                    </a:moveTo>
                    <a:cubicBezTo>
                      <a:pt x="34" y="10"/>
                      <a:pt x="18" y="7"/>
                      <a:pt x="10" y="9"/>
                    </a:cubicBezTo>
                    <a:cubicBezTo>
                      <a:pt x="0" y="16"/>
                      <a:pt x="9" y="24"/>
                      <a:pt x="14" y="32"/>
                    </a:cubicBezTo>
                    <a:cubicBezTo>
                      <a:pt x="16" y="44"/>
                      <a:pt x="17" y="41"/>
                      <a:pt x="26" y="36"/>
                    </a:cubicBezTo>
                    <a:cubicBezTo>
                      <a:pt x="34" y="25"/>
                      <a:pt x="31" y="14"/>
                      <a:pt x="30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0" name="Freeform 77"/>
              <p:cNvSpPr>
                <a:spLocks noChangeArrowheads="1"/>
              </p:cNvSpPr>
              <p:nvPr/>
            </p:nvSpPr>
            <p:spPr bwMode="auto">
              <a:xfrm>
                <a:off x="4595" y="1410"/>
                <a:ext cx="32" cy="26"/>
              </a:xfrm>
              <a:custGeom>
                <a:avLst/>
                <a:gdLst>
                  <a:gd name="T0" fmla="*/ 12 w 38"/>
                  <a:gd name="T1" fmla="*/ 1 h 37"/>
                  <a:gd name="T2" fmla="*/ 3 w 38"/>
                  <a:gd name="T3" fmla="*/ 1 h 37"/>
                  <a:gd name="T4" fmla="*/ 5 w 38"/>
                  <a:gd name="T5" fmla="*/ 3 h 37"/>
                  <a:gd name="T6" fmla="*/ 9 w 38"/>
                  <a:gd name="T7" fmla="*/ 4 h 37"/>
                  <a:gd name="T8" fmla="*/ 12 w 38"/>
                  <a:gd name="T9" fmla="*/ 1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37"/>
                  <a:gd name="T17" fmla="*/ 38 w 38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37">
                    <a:moveTo>
                      <a:pt x="34" y="2"/>
                    </a:moveTo>
                    <a:cubicBezTo>
                      <a:pt x="38" y="12"/>
                      <a:pt x="18" y="0"/>
                      <a:pt x="10" y="2"/>
                    </a:cubicBezTo>
                    <a:cubicBezTo>
                      <a:pt x="0" y="9"/>
                      <a:pt x="9" y="17"/>
                      <a:pt x="14" y="25"/>
                    </a:cubicBezTo>
                    <a:cubicBezTo>
                      <a:pt x="16" y="37"/>
                      <a:pt x="17" y="34"/>
                      <a:pt x="26" y="29"/>
                    </a:cubicBezTo>
                    <a:cubicBezTo>
                      <a:pt x="34" y="18"/>
                      <a:pt x="35" y="16"/>
                      <a:pt x="34" y="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1" name="Freeform 78"/>
              <p:cNvSpPr>
                <a:spLocks noChangeArrowheads="1"/>
              </p:cNvSpPr>
              <p:nvPr/>
            </p:nvSpPr>
            <p:spPr bwMode="auto">
              <a:xfrm>
                <a:off x="4634" y="1400"/>
                <a:ext cx="32" cy="25"/>
              </a:xfrm>
              <a:custGeom>
                <a:avLst/>
                <a:gdLst>
                  <a:gd name="T0" fmla="*/ 12 w 38"/>
                  <a:gd name="T1" fmla="*/ 1 h 34"/>
                  <a:gd name="T2" fmla="*/ 3 w 38"/>
                  <a:gd name="T3" fmla="*/ 1 h 34"/>
                  <a:gd name="T4" fmla="*/ 6 w 38"/>
                  <a:gd name="T5" fmla="*/ 4 h 34"/>
                  <a:gd name="T6" fmla="*/ 9 w 38"/>
                  <a:gd name="T7" fmla="*/ 4 h 34"/>
                  <a:gd name="T8" fmla="*/ 12 w 38"/>
                  <a:gd name="T9" fmla="*/ 1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34"/>
                  <a:gd name="T17" fmla="*/ 38 w 38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34">
                    <a:moveTo>
                      <a:pt x="34" y="2"/>
                    </a:moveTo>
                    <a:cubicBezTo>
                      <a:pt x="38" y="12"/>
                      <a:pt x="18" y="0"/>
                      <a:pt x="10" y="2"/>
                    </a:cubicBezTo>
                    <a:cubicBezTo>
                      <a:pt x="0" y="9"/>
                      <a:pt x="11" y="14"/>
                      <a:pt x="16" y="22"/>
                    </a:cubicBezTo>
                    <a:cubicBezTo>
                      <a:pt x="18" y="34"/>
                      <a:pt x="18" y="27"/>
                      <a:pt x="27" y="22"/>
                    </a:cubicBezTo>
                    <a:cubicBezTo>
                      <a:pt x="35" y="11"/>
                      <a:pt x="35" y="16"/>
                      <a:pt x="34" y="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2" name="Freeform 79"/>
              <p:cNvSpPr>
                <a:spLocks noChangeArrowheads="1"/>
              </p:cNvSpPr>
              <p:nvPr/>
            </p:nvSpPr>
            <p:spPr bwMode="auto">
              <a:xfrm>
                <a:off x="4623" y="1367"/>
                <a:ext cx="30" cy="19"/>
              </a:xfrm>
              <a:custGeom>
                <a:avLst/>
                <a:gdLst>
                  <a:gd name="T0" fmla="*/ 13 w 35"/>
                  <a:gd name="T1" fmla="*/ 1 h 27"/>
                  <a:gd name="T2" fmla="*/ 4 w 35"/>
                  <a:gd name="T3" fmla="*/ 1 h 27"/>
                  <a:gd name="T4" fmla="*/ 5 w 35"/>
                  <a:gd name="T5" fmla="*/ 2 h 27"/>
                  <a:gd name="T6" fmla="*/ 9 w 35"/>
                  <a:gd name="T7" fmla="*/ 2 h 27"/>
                  <a:gd name="T8" fmla="*/ 13 w 35"/>
                  <a:gd name="T9" fmla="*/ 1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7"/>
                  <a:gd name="T17" fmla="*/ 35 w 35"/>
                  <a:gd name="T18" fmla="*/ 27 h 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7">
                    <a:moveTo>
                      <a:pt x="31" y="1"/>
                    </a:moveTo>
                    <a:cubicBezTo>
                      <a:pt x="35" y="11"/>
                      <a:pt x="18" y="0"/>
                      <a:pt x="10" y="2"/>
                    </a:cubicBezTo>
                    <a:cubicBezTo>
                      <a:pt x="0" y="9"/>
                      <a:pt x="8" y="7"/>
                      <a:pt x="13" y="15"/>
                    </a:cubicBezTo>
                    <a:cubicBezTo>
                      <a:pt x="15" y="27"/>
                      <a:pt x="16" y="24"/>
                      <a:pt x="25" y="19"/>
                    </a:cubicBezTo>
                    <a:cubicBezTo>
                      <a:pt x="33" y="8"/>
                      <a:pt x="32" y="15"/>
                      <a:pt x="31" y="1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3" name="Freeform 80"/>
              <p:cNvSpPr>
                <a:spLocks noChangeArrowheads="1"/>
              </p:cNvSpPr>
              <p:nvPr/>
            </p:nvSpPr>
            <p:spPr bwMode="auto">
              <a:xfrm>
                <a:off x="4593" y="1343"/>
                <a:ext cx="30" cy="33"/>
              </a:xfrm>
              <a:custGeom>
                <a:avLst/>
                <a:gdLst>
                  <a:gd name="T0" fmla="*/ 11 w 35"/>
                  <a:gd name="T1" fmla="*/ 2 h 47"/>
                  <a:gd name="T2" fmla="*/ 8 w 35"/>
                  <a:gd name="T3" fmla="*/ 1 h 47"/>
                  <a:gd name="T4" fmla="*/ 4 w 35"/>
                  <a:gd name="T5" fmla="*/ 3 h 47"/>
                  <a:gd name="T6" fmla="*/ 8 w 35"/>
                  <a:gd name="T7" fmla="*/ 4 h 47"/>
                  <a:gd name="T8" fmla="*/ 11 w 35"/>
                  <a:gd name="T9" fmla="*/ 4 h 47"/>
                  <a:gd name="T10" fmla="*/ 11 w 35"/>
                  <a:gd name="T11" fmla="*/ 2 h 4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"/>
                  <a:gd name="T19" fmla="*/ 0 h 47"/>
                  <a:gd name="T20" fmla="*/ 35 w 35"/>
                  <a:gd name="T21" fmla="*/ 47 h 4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" h="47">
                    <a:moveTo>
                      <a:pt x="28" y="16"/>
                    </a:moveTo>
                    <a:cubicBezTo>
                      <a:pt x="27" y="13"/>
                      <a:pt x="22" y="0"/>
                      <a:pt x="19" y="2"/>
                    </a:cubicBezTo>
                    <a:cubicBezTo>
                      <a:pt x="16" y="4"/>
                      <a:pt x="10" y="20"/>
                      <a:pt x="10" y="25"/>
                    </a:cubicBezTo>
                    <a:cubicBezTo>
                      <a:pt x="0" y="32"/>
                      <a:pt x="14" y="27"/>
                      <a:pt x="19" y="35"/>
                    </a:cubicBezTo>
                    <a:cubicBezTo>
                      <a:pt x="21" y="47"/>
                      <a:pt x="18" y="34"/>
                      <a:pt x="27" y="29"/>
                    </a:cubicBezTo>
                    <a:cubicBezTo>
                      <a:pt x="35" y="18"/>
                      <a:pt x="29" y="30"/>
                      <a:pt x="28" y="16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4" name="Freeform 81"/>
              <p:cNvSpPr>
                <a:spLocks noChangeArrowheads="1"/>
              </p:cNvSpPr>
              <p:nvPr/>
            </p:nvSpPr>
            <p:spPr bwMode="auto">
              <a:xfrm>
                <a:off x="4556" y="1329"/>
                <a:ext cx="27" cy="24"/>
              </a:xfrm>
              <a:custGeom>
                <a:avLst/>
                <a:gdLst>
                  <a:gd name="T0" fmla="*/ 8 w 32"/>
                  <a:gd name="T1" fmla="*/ 1 h 35"/>
                  <a:gd name="T2" fmla="*/ 3 w 32"/>
                  <a:gd name="T3" fmla="*/ 1 h 35"/>
                  <a:gd name="T4" fmla="*/ 4 w 32"/>
                  <a:gd name="T5" fmla="*/ 2 h 35"/>
                  <a:gd name="T6" fmla="*/ 8 w 32"/>
                  <a:gd name="T7" fmla="*/ 3 h 35"/>
                  <a:gd name="T8" fmla="*/ 8 w 32"/>
                  <a:gd name="T9" fmla="*/ 1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35"/>
                  <a:gd name="T17" fmla="*/ 32 w 32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35">
                    <a:moveTo>
                      <a:pt x="22" y="10"/>
                    </a:moveTo>
                    <a:cubicBezTo>
                      <a:pt x="26" y="20"/>
                      <a:pt x="18" y="0"/>
                      <a:pt x="10" y="2"/>
                    </a:cubicBezTo>
                    <a:cubicBezTo>
                      <a:pt x="0" y="9"/>
                      <a:pt x="7" y="15"/>
                      <a:pt x="12" y="23"/>
                    </a:cubicBezTo>
                    <a:cubicBezTo>
                      <a:pt x="14" y="35"/>
                      <a:pt x="15" y="32"/>
                      <a:pt x="24" y="27"/>
                    </a:cubicBezTo>
                    <a:cubicBezTo>
                      <a:pt x="32" y="16"/>
                      <a:pt x="23" y="24"/>
                      <a:pt x="22" y="1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5" name="Freeform 82"/>
              <p:cNvSpPr>
                <a:spLocks noChangeArrowheads="1"/>
              </p:cNvSpPr>
              <p:nvPr/>
            </p:nvSpPr>
            <p:spPr bwMode="auto">
              <a:xfrm>
                <a:off x="4602" y="1378"/>
                <a:ext cx="27" cy="24"/>
              </a:xfrm>
              <a:custGeom>
                <a:avLst/>
                <a:gdLst>
                  <a:gd name="T0" fmla="*/ 8 w 32"/>
                  <a:gd name="T1" fmla="*/ 1 h 35"/>
                  <a:gd name="T2" fmla="*/ 3 w 32"/>
                  <a:gd name="T3" fmla="*/ 1 h 35"/>
                  <a:gd name="T4" fmla="*/ 4 w 32"/>
                  <a:gd name="T5" fmla="*/ 2 h 35"/>
                  <a:gd name="T6" fmla="*/ 8 w 32"/>
                  <a:gd name="T7" fmla="*/ 3 h 35"/>
                  <a:gd name="T8" fmla="*/ 8 w 32"/>
                  <a:gd name="T9" fmla="*/ 1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35"/>
                  <a:gd name="T17" fmla="*/ 32 w 32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35">
                    <a:moveTo>
                      <a:pt x="22" y="10"/>
                    </a:moveTo>
                    <a:cubicBezTo>
                      <a:pt x="26" y="20"/>
                      <a:pt x="18" y="0"/>
                      <a:pt x="10" y="2"/>
                    </a:cubicBezTo>
                    <a:cubicBezTo>
                      <a:pt x="0" y="9"/>
                      <a:pt x="7" y="15"/>
                      <a:pt x="12" y="23"/>
                    </a:cubicBezTo>
                    <a:cubicBezTo>
                      <a:pt x="14" y="35"/>
                      <a:pt x="15" y="32"/>
                      <a:pt x="24" y="27"/>
                    </a:cubicBezTo>
                    <a:cubicBezTo>
                      <a:pt x="32" y="16"/>
                      <a:pt x="23" y="24"/>
                      <a:pt x="22" y="1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6" name="Freeform 83"/>
              <p:cNvSpPr>
                <a:spLocks noChangeArrowheads="1"/>
              </p:cNvSpPr>
              <p:nvPr/>
            </p:nvSpPr>
            <p:spPr bwMode="auto">
              <a:xfrm>
                <a:off x="2750" y="93"/>
                <a:ext cx="162" cy="101"/>
              </a:xfrm>
              <a:custGeom>
                <a:avLst/>
                <a:gdLst>
                  <a:gd name="T0" fmla="*/ 69 w 189"/>
                  <a:gd name="T1" fmla="*/ 1 h 144"/>
                  <a:gd name="T2" fmla="*/ 74 w 189"/>
                  <a:gd name="T3" fmla="*/ 1 h 144"/>
                  <a:gd name="T4" fmla="*/ 75 w 189"/>
                  <a:gd name="T5" fmla="*/ 2 h 144"/>
                  <a:gd name="T6" fmla="*/ 74 w 189"/>
                  <a:gd name="T7" fmla="*/ 3 h 144"/>
                  <a:gd name="T8" fmla="*/ 51 w 189"/>
                  <a:gd name="T9" fmla="*/ 6 h 144"/>
                  <a:gd name="T10" fmla="*/ 44 w 189"/>
                  <a:gd name="T11" fmla="*/ 7 h 144"/>
                  <a:gd name="T12" fmla="*/ 39 w 189"/>
                  <a:gd name="T13" fmla="*/ 8 h 144"/>
                  <a:gd name="T14" fmla="*/ 28 w 189"/>
                  <a:gd name="T15" fmla="*/ 10 h 144"/>
                  <a:gd name="T16" fmla="*/ 29 w 189"/>
                  <a:gd name="T17" fmla="*/ 11 h 144"/>
                  <a:gd name="T18" fmla="*/ 33 w 189"/>
                  <a:gd name="T19" fmla="*/ 14 h 144"/>
                  <a:gd name="T20" fmla="*/ 43 w 189"/>
                  <a:gd name="T21" fmla="*/ 15 h 144"/>
                  <a:gd name="T22" fmla="*/ 38 w 189"/>
                  <a:gd name="T23" fmla="*/ 17 h 144"/>
                  <a:gd name="T24" fmla="*/ 33 w 189"/>
                  <a:gd name="T25" fmla="*/ 15 h 144"/>
                  <a:gd name="T26" fmla="*/ 28 w 189"/>
                  <a:gd name="T27" fmla="*/ 15 h 144"/>
                  <a:gd name="T28" fmla="*/ 8 w 189"/>
                  <a:gd name="T29" fmla="*/ 14 h 144"/>
                  <a:gd name="T30" fmla="*/ 8 w 189"/>
                  <a:gd name="T31" fmla="*/ 13 h 144"/>
                  <a:gd name="T32" fmla="*/ 18 w 189"/>
                  <a:gd name="T33" fmla="*/ 11 h 144"/>
                  <a:gd name="T34" fmla="*/ 21 w 189"/>
                  <a:gd name="T35" fmla="*/ 9 h 144"/>
                  <a:gd name="T36" fmla="*/ 18 w 189"/>
                  <a:gd name="T37" fmla="*/ 8 h 144"/>
                  <a:gd name="T38" fmla="*/ 28 w 189"/>
                  <a:gd name="T39" fmla="*/ 6 h 144"/>
                  <a:gd name="T40" fmla="*/ 39 w 189"/>
                  <a:gd name="T41" fmla="*/ 4 h 144"/>
                  <a:gd name="T42" fmla="*/ 45 w 189"/>
                  <a:gd name="T43" fmla="*/ 3 h 144"/>
                  <a:gd name="T44" fmla="*/ 69 w 189"/>
                  <a:gd name="T45" fmla="*/ 1 h 14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89"/>
                  <a:gd name="T70" fmla="*/ 0 h 144"/>
                  <a:gd name="T71" fmla="*/ 189 w 189"/>
                  <a:gd name="T72" fmla="*/ 144 h 14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89" h="144">
                    <a:moveTo>
                      <a:pt x="171" y="4"/>
                    </a:moveTo>
                    <a:cubicBezTo>
                      <a:pt x="174" y="3"/>
                      <a:pt x="182" y="0"/>
                      <a:pt x="185" y="4"/>
                    </a:cubicBezTo>
                    <a:cubicBezTo>
                      <a:pt x="187" y="7"/>
                      <a:pt x="189" y="16"/>
                      <a:pt x="189" y="16"/>
                    </a:cubicBezTo>
                    <a:cubicBezTo>
                      <a:pt x="188" y="19"/>
                      <a:pt x="189" y="22"/>
                      <a:pt x="187" y="24"/>
                    </a:cubicBezTo>
                    <a:cubicBezTo>
                      <a:pt x="175" y="34"/>
                      <a:pt x="146" y="34"/>
                      <a:pt x="131" y="44"/>
                    </a:cubicBezTo>
                    <a:cubicBezTo>
                      <a:pt x="125" y="53"/>
                      <a:pt x="120" y="54"/>
                      <a:pt x="109" y="58"/>
                    </a:cubicBezTo>
                    <a:cubicBezTo>
                      <a:pt x="105" y="59"/>
                      <a:pt x="97" y="62"/>
                      <a:pt x="97" y="62"/>
                    </a:cubicBezTo>
                    <a:cubicBezTo>
                      <a:pt x="88" y="76"/>
                      <a:pt x="83" y="74"/>
                      <a:pt x="71" y="82"/>
                    </a:cubicBezTo>
                    <a:cubicBezTo>
                      <a:pt x="66" y="98"/>
                      <a:pt x="70" y="78"/>
                      <a:pt x="75" y="92"/>
                    </a:cubicBezTo>
                    <a:cubicBezTo>
                      <a:pt x="81" y="108"/>
                      <a:pt x="71" y="108"/>
                      <a:pt x="83" y="116"/>
                    </a:cubicBezTo>
                    <a:cubicBezTo>
                      <a:pt x="90" y="121"/>
                      <a:pt x="107" y="126"/>
                      <a:pt x="107" y="126"/>
                    </a:cubicBezTo>
                    <a:cubicBezTo>
                      <a:pt x="105" y="139"/>
                      <a:pt x="106" y="144"/>
                      <a:pt x="93" y="140"/>
                    </a:cubicBezTo>
                    <a:cubicBezTo>
                      <a:pt x="91" y="137"/>
                      <a:pt x="87" y="130"/>
                      <a:pt x="83" y="130"/>
                    </a:cubicBezTo>
                    <a:cubicBezTo>
                      <a:pt x="79" y="130"/>
                      <a:pt x="71" y="134"/>
                      <a:pt x="71" y="134"/>
                    </a:cubicBezTo>
                    <a:cubicBezTo>
                      <a:pt x="52" y="129"/>
                      <a:pt x="42" y="124"/>
                      <a:pt x="21" y="122"/>
                    </a:cubicBezTo>
                    <a:cubicBezTo>
                      <a:pt x="14" y="115"/>
                      <a:pt x="0" y="102"/>
                      <a:pt x="19" y="106"/>
                    </a:cubicBezTo>
                    <a:cubicBezTo>
                      <a:pt x="29" y="91"/>
                      <a:pt x="26" y="93"/>
                      <a:pt x="47" y="90"/>
                    </a:cubicBezTo>
                    <a:cubicBezTo>
                      <a:pt x="55" y="84"/>
                      <a:pt x="54" y="88"/>
                      <a:pt x="51" y="76"/>
                    </a:cubicBezTo>
                    <a:cubicBezTo>
                      <a:pt x="50" y="72"/>
                      <a:pt x="47" y="64"/>
                      <a:pt x="47" y="64"/>
                    </a:cubicBezTo>
                    <a:cubicBezTo>
                      <a:pt x="50" y="41"/>
                      <a:pt x="50" y="43"/>
                      <a:pt x="73" y="46"/>
                    </a:cubicBezTo>
                    <a:cubicBezTo>
                      <a:pt x="82" y="45"/>
                      <a:pt x="97" y="36"/>
                      <a:pt x="97" y="36"/>
                    </a:cubicBezTo>
                    <a:cubicBezTo>
                      <a:pt x="102" y="29"/>
                      <a:pt x="105" y="27"/>
                      <a:pt x="113" y="24"/>
                    </a:cubicBezTo>
                    <a:cubicBezTo>
                      <a:pt x="134" y="27"/>
                      <a:pt x="161" y="25"/>
                      <a:pt x="171" y="4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7" name="Freeform 84"/>
              <p:cNvSpPr>
                <a:spLocks noChangeArrowheads="1"/>
              </p:cNvSpPr>
              <p:nvPr/>
            </p:nvSpPr>
            <p:spPr bwMode="auto">
              <a:xfrm>
                <a:off x="2847" y="191"/>
                <a:ext cx="46" cy="11"/>
              </a:xfrm>
              <a:custGeom>
                <a:avLst/>
                <a:gdLst>
                  <a:gd name="T0" fmla="*/ 10 w 53"/>
                  <a:gd name="T1" fmla="*/ 0 h 17"/>
                  <a:gd name="T2" fmla="*/ 5 w 53"/>
                  <a:gd name="T3" fmla="*/ 1 h 17"/>
                  <a:gd name="T4" fmla="*/ 14 w 53"/>
                  <a:gd name="T5" fmla="*/ 1 h 17"/>
                  <a:gd name="T6" fmla="*/ 19 w 53"/>
                  <a:gd name="T7" fmla="*/ 1 h 17"/>
                  <a:gd name="T8" fmla="*/ 10 w 53"/>
                  <a:gd name="T9" fmla="*/ 0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"/>
                  <a:gd name="T16" fmla="*/ 0 h 17"/>
                  <a:gd name="T17" fmla="*/ 53 w 53"/>
                  <a:gd name="T18" fmla="*/ 17 h 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" h="17">
                    <a:moveTo>
                      <a:pt x="24" y="0"/>
                    </a:moveTo>
                    <a:cubicBezTo>
                      <a:pt x="20" y="1"/>
                      <a:pt x="16" y="0"/>
                      <a:pt x="12" y="2"/>
                    </a:cubicBezTo>
                    <a:cubicBezTo>
                      <a:pt x="0" y="9"/>
                      <a:pt x="30" y="15"/>
                      <a:pt x="32" y="16"/>
                    </a:cubicBezTo>
                    <a:cubicBezTo>
                      <a:pt x="36" y="15"/>
                      <a:pt x="41" y="17"/>
                      <a:pt x="44" y="14"/>
                    </a:cubicBezTo>
                    <a:cubicBezTo>
                      <a:pt x="53" y="3"/>
                      <a:pt x="30" y="0"/>
                      <a:pt x="24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8" name="Freeform 85"/>
              <p:cNvSpPr>
                <a:spLocks noChangeArrowheads="1"/>
              </p:cNvSpPr>
              <p:nvPr/>
            </p:nvSpPr>
            <p:spPr bwMode="auto">
              <a:xfrm>
                <a:off x="3082" y="45"/>
                <a:ext cx="49" cy="26"/>
              </a:xfrm>
              <a:custGeom>
                <a:avLst/>
                <a:gdLst>
                  <a:gd name="T0" fmla="*/ 23 w 57"/>
                  <a:gd name="T1" fmla="*/ 1 h 37"/>
                  <a:gd name="T2" fmla="*/ 9 w 57"/>
                  <a:gd name="T3" fmla="*/ 3 h 37"/>
                  <a:gd name="T4" fmla="*/ 4 w 57"/>
                  <a:gd name="T5" fmla="*/ 4 h 37"/>
                  <a:gd name="T6" fmla="*/ 3 w 57"/>
                  <a:gd name="T7" fmla="*/ 1 h 37"/>
                  <a:gd name="T8" fmla="*/ 8 w 57"/>
                  <a:gd name="T9" fmla="*/ 0 h 37"/>
                  <a:gd name="T10" fmla="*/ 23 w 57"/>
                  <a:gd name="T11" fmla="*/ 1 h 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7"/>
                  <a:gd name="T19" fmla="*/ 0 h 37"/>
                  <a:gd name="T20" fmla="*/ 57 w 57"/>
                  <a:gd name="T21" fmla="*/ 37 h 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7" h="37">
                    <a:moveTo>
                      <a:pt x="57" y="4"/>
                    </a:moveTo>
                    <a:cubicBezTo>
                      <a:pt x="53" y="16"/>
                      <a:pt x="35" y="17"/>
                      <a:pt x="25" y="24"/>
                    </a:cubicBezTo>
                    <a:cubicBezTo>
                      <a:pt x="22" y="34"/>
                      <a:pt x="22" y="37"/>
                      <a:pt x="11" y="34"/>
                    </a:cubicBezTo>
                    <a:cubicBezTo>
                      <a:pt x="6" y="27"/>
                      <a:pt x="0" y="10"/>
                      <a:pt x="9" y="4"/>
                    </a:cubicBezTo>
                    <a:cubicBezTo>
                      <a:pt x="12" y="2"/>
                      <a:pt x="21" y="0"/>
                      <a:pt x="21" y="0"/>
                    </a:cubicBezTo>
                    <a:cubicBezTo>
                      <a:pt x="33" y="2"/>
                      <a:pt x="45" y="4"/>
                      <a:pt x="57" y="4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9" name="Freeform 86"/>
              <p:cNvSpPr>
                <a:spLocks noChangeArrowheads="1"/>
              </p:cNvSpPr>
              <p:nvPr/>
            </p:nvSpPr>
            <p:spPr bwMode="auto">
              <a:xfrm>
                <a:off x="3117" y="57"/>
                <a:ext cx="58" cy="19"/>
              </a:xfrm>
              <a:custGeom>
                <a:avLst/>
                <a:gdLst>
                  <a:gd name="T0" fmla="*/ 11 w 68"/>
                  <a:gd name="T1" fmla="*/ 0 h 26"/>
                  <a:gd name="T2" fmla="*/ 4 w 68"/>
                  <a:gd name="T3" fmla="*/ 1 h 26"/>
                  <a:gd name="T4" fmla="*/ 22 w 68"/>
                  <a:gd name="T5" fmla="*/ 4 h 26"/>
                  <a:gd name="T6" fmla="*/ 24 w 68"/>
                  <a:gd name="T7" fmla="*/ 4 h 26"/>
                  <a:gd name="T8" fmla="*/ 11 w 68"/>
                  <a:gd name="T9" fmla="*/ 0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8"/>
                  <a:gd name="T16" fmla="*/ 0 h 26"/>
                  <a:gd name="T17" fmla="*/ 68 w 68"/>
                  <a:gd name="T18" fmla="*/ 26 h 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8" h="26">
                    <a:moveTo>
                      <a:pt x="29" y="0"/>
                    </a:moveTo>
                    <a:cubicBezTo>
                      <a:pt x="23" y="2"/>
                      <a:pt x="11" y="6"/>
                      <a:pt x="11" y="6"/>
                    </a:cubicBezTo>
                    <a:cubicBezTo>
                      <a:pt x="0" y="23"/>
                      <a:pt x="47" y="24"/>
                      <a:pt x="57" y="26"/>
                    </a:cubicBezTo>
                    <a:cubicBezTo>
                      <a:pt x="59" y="25"/>
                      <a:pt x="62" y="26"/>
                      <a:pt x="63" y="24"/>
                    </a:cubicBezTo>
                    <a:cubicBezTo>
                      <a:pt x="68" y="3"/>
                      <a:pt x="42" y="3"/>
                      <a:pt x="2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0" name="Freeform 87"/>
              <p:cNvSpPr>
                <a:spLocks noChangeArrowheads="1"/>
              </p:cNvSpPr>
              <p:nvPr/>
            </p:nvSpPr>
            <p:spPr bwMode="auto">
              <a:xfrm>
                <a:off x="3179" y="60"/>
                <a:ext cx="58" cy="30"/>
              </a:xfrm>
              <a:custGeom>
                <a:avLst/>
                <a:gdLst>
                  <a:gd name="T0" fmla="*/ 23 w 66"/>
                  <a:gd name="T1" fmla="*/ 1 h 43"/>
                  <a:gd name="T2" fmla="*/ 12 w 66"/>
                  <a:gd name="T3" fmla="*/ 1 h 43"/>
                  <a:gd name="T4" fmla="*/ 4 w 66"/>
                  <a:gd name="T5" fmla="*/ 1 h 43"/>
                  <a:gd name="T6" fmla="*/ 4 w 66"/>
                  <a:gd name="T7" fmla="*/ 4 h 43"/>
                  <a:gd name="T8" fmla="*/ 15 w 66"/>
                  <a:gd name="T9" fmla="*/ 5 h 43"/>
                  <a:gd name="T10" fmla="*/ 28 w 66"/>
                  <a:gd name="T11" fmla="*/ 3 h 43"/>
                  <a:gd name="T12" fmla="*/ 23 w 66"/>
                  <a:gd name="T13" fmla="*/ 1 h 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6"/>
                  <a:gd name="T22" fmla="*/ 0 h 43"/>
                  <a:gd name="T23" fmla="*/ 66 w 66"/>
                  <a:gd name="T24" fmla="*/ 43 h 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6" h="43">
                    <a:moveTo>
                      <a:pt x="50" y="9"/>
                    </a:moveTo>
                    <a:cubicBezTo>
                      <a:pt x="40" y="16"/>
                      <a:pt x="36" y="16"/>
                      <a:pt x="26" y="9"/>
                    </a:cubicBezTo>
                    <a:cubicBezTo>
                      <a:pt x="20" y="0"/>
                      <a:pt x="18" y="4"/>
                      <a:pt x="10" y="9"/>
                    </a:cubicBezTo>
                    <a:cubicBezTo>
                      <a:pt x="4" y="17"/>
                      <a:pt x="0" y="21"/>
                      <a:pt x="8" y="35"/>
                    </a:cubicBezTo>
                    <a:cubicBezTo>
                      <a:pt x="12" y="42"/>
                      <a:pt x="32" y="43"/>
                      <a:pt x="32" y="43"/>
                    </a:cubicBezTo>
                    <a:cubicBezTo>
                      <a:pt x="41" y="40"/>
                      <a:pt x="54" y="33"/>
                      <a:pt x="62" y="27"/>
                    </a:cubicBezTo>
                    <a:cubicBezTo>
                      <a:pt x="66" y="15"/>
                      <a:pt x="61" y="15"/>
                      <a:pt x="50" y="9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1" name="Freeform 88"/>
              <p:cNvSpPr>
                <a:spLocks noChangeArrowheads="1"/>
              </p:cNvSpPr>
              <p:nvPr/>
            </p:nvSpPr>
            <p:spPr bwMode="auto">
              <a:xfrm>
                <a:off x="3581" y="85"/>
                <a:ext cx="101" cy="29"/>
              </a:xfrm>
              <a:custGeom>
                <a:avLst/>
                <a:gdLst>
                  <a:gd name="T0" fmla="*/ 6 w 117"/>
                  <a:gd name="T1" fmla="*/ 0 h 41"/>
                  <a:gd name="T2" fmla="*/ 3 w 117"/>
                  <a:gd name="T3" fmla="*/ 2 h 41"/>
                  <a:gd name="T4" fmla="*/ 21 w 117"/>
                  <a:gd name="T5" fmla="*/ 4 h 41"/>
                  <a:gd name="T6" fmla="*/ 31 w 117"/>
                  <a:gd name="T7" fmla="*/ 4 h 41"/>
                  <a:gd name="T8" fmla="*/ 47 w 117"/>
                  <a:gd name="T9" fmla="*/ 3 h 41"/>
                  <a:gd name="T10" fmla="*/ 32 w 117"/>
                  <a:gd name="T11" fmla="*/ 1 h 41"/>
                  <a:gd name="T12" fmla="*/ 6 w 117"/>
                  <a:gd name="T13" fmla="*/ 0 h 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7"/>
                  <a:gd name="T22" fmla="*/ 0 h 41"/>
                  <a:gd name="T23" fmla="*/ 117 w 117"/>
                  <a:gd name="T24" fmla="*/ 41 h 4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7" h="41">
                    <a:moveTo>
                      <a:pt x="14" y="0"/>
                    </a:moveTo>
                    <a:cubicBezTo>
                      <a:pt x="8" y="4"/>
                      <a:pt x="0" y="9"/>
                      <a:pt x="8" y="16"/>
                    </a:cubicBezTo>
                    <a:cubicBezTo>
                      <a:pt x="21" y="27"/>
                      <a:pt x="34" y="28"/>
                      <a:pt x="50" y="30"/>
                    </a:cubicBezTo>
                    <a:cubicBezTo>
                      <a:pt x="66" y="41"/>
                      <a:pt x="57" y="39"/>
                      <a:pt x="76" y="36"/>
                    </a:cubicBezTo>
                    <a:cubicBezTo>
                      <a:pt x="88" y="32"/>
                      <a:pt x="101" y="29"/>
                      <a:pt x="112" y="22"/>
                    </a:cubicBezTo>
                    <a:cubicBezTo>
                      <a:pt x="117" y="6"/>
                      <a:pt x="87" y="5"/>
                      <a:pt x="78" y="4"/>
                    </a:cubicBezTo>
                    <a:cubicBezTo>
                      <a:pt x="17" y="6"/>
                      <a:pt x="34" y="20"/>
                      <a:pt x="14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2" name="Freeform 89"/>
              <p:cNvSpPr>
                <a:spLocks noChangeArrowheads="1"/>
              </p:cNvSpPr>
              <p:nvPr/>
            </p:nvSpPr>
            <p:spPr bwMode="auto">
              <a:xfrm>
                <a:off x="3684" y="84"/>
                <a:ext cx="53" cy="23"/>
              </a:xfrm>
              <a:custGeom>
                <a:avLst/>
                <a:gdLst>
                  <a:gd name="T0" fmla="*/ 13 w 62"/>
                  <a:gd name="T1" fmla="*/ 1 h 32"/>
                  <a:gd name="T2" fmla="*/ 23 w 62"/>
                  <a:gd name="T3" fmla="*/ 1 h 32"/>
                  <a:gd name="T4" fmla="*/ 12 w 62"/>
                  <a:gd name="T5" fmla="*/ 4 h 32"/>
                  <a:gd name="T6" fmla="*/ 3 w 62"/>
                  <a:gd name="T7" fmla="*/ 3 h 32"/>
                  <a:gd name="T8" fmla="*/ 13 w 62"/>
                  <a:gd name="T9" fmla="*/ 1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"/>
                  <a:gd name="T16" fmla="*/ 0 h 32"/>
                  <a:gd name="T17" fmla="*/ 62 w 6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" h="32">
                    <a:moveTo>
                      <a:pt x="32" y="4"/>
                    </a:moveTo>
                    <a:cubicBezTo>
                      <a:pt x="44" y="0"/>
                      <a:pt x="53" y="1"/>
                      <a:pt x="62" y="10"/>
                    </a:cubicBezTo>
                    <a:cubicBezTo>
                      <a:pt x="59" y="23"/>
                      <a:pt x="42" y="28"/>
                      <a:pt x="30" y="32"/>
                    </a:cubicBezTo>
                    <a:cubicBezTo>
                      <a:pt x="15" y="22"/>
                      <a:pt x="23" y="25"/>
                      <a:pt x="6" y="22"/>
                    </a:cubicBezTo>
                    <a:cubicBezTo>
                      <a:pt x="0" y="4"/>
                      <a:pt x="14" y="8"/>
                      <a:pt x="32" y="4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3" name="Freeform 90"/>
              <p:cNvSpPr>
                <a:spLocks noChangeArrowheads="1"/>
              </p:cNvSpPr>
              <p:nvPr/>
            </p:nvSpPr>
            <p:spPr bwMode="auto">
              <a:xfrm>
                <a:off x="3660" y="111"/>
                <a:ext cx="42" cy="16"/>
              </a:xfrm>
              <a:custGeom>
                <a:avLst/>
                <a:gdLst>
                  <a:gd name="T0" fmla="*/ 8 w 49"/>
                  <a:gd name="T1" fmla="*/ 1 h 23"/>
                  <a:gd name="T2" fmla="*/ 3 w 49"/>
                  <a:gd name="T3" fmla="*/ 1 h 23"/>
                  <a:gd name="T4" fmla="*/ 15 w 49"/>
                  <a:gd name="T5" fmla="*/ 3 h 23"/>
                  <a:gd name="T6" fmla="*/ 8 w 49"/>
                  <a:gd name="T7" fmla="*/ 1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9"/>
                  <a:gd name="T13" fmla="*/ 0 h 23"/>
                  <a:gd name="T14" fmla="*/ 49 w 49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9" h="23">
                    <a:moveTo>
                      <a:pt x="20" y="1"/>
                    </a:moveTo>
                    <a:cubicBezTo>
                      <a:pt x="15" y="2"/>
                      <a:pt x="8" y="0"/>
                      <a:pt x="6" y="5"/>
                    </a:cubicBezTo>
                    <a:cubicBezTo>
                      <a:pt x="0" y="19"/>
                      <a:pt x="32" y="21"/>
                      <a:pt x="38" y="23"/>
                    </a:cubicBezTo>
                    <a:cubicBezTo>
                      <a:pt x="49" y="6"/>
                      <a:pt x="35" y="3"/>
                      <a:pt x="20" y="1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4" name="Freeform 91"/>
              <p:cNvSpPr>
                <a:spLocks noChangeArrowheads="1"/>
              </p:cNvSpPr>
              <p:nvPr/>
            </p:nvSpPr>
            <p:spPr bwMode="auto">
              <a:xfrm>
                <a:off x="3950" y="321"/>
                <a:ext cx="87" cy="106"/>
              </a:xfrm>
              <a:custGeom>
                <a:avLst/>
                <a:gdLst>
                  <a:gd name="T0" fmla="*/ 3 w 102"/>
                  <a:gd name="T1" fmla="*/ 0 h 152"/>
                  <a:gd name="T2" fmla="*/ 0 w 102"/>
                  <a:gd name="T3" fmla="*/ 2 h 152"/>
                  <a:gd name="T4" fmla="*/ 6 w 102"/>
                  <a:gd name="T5" fmla="*/ 5 h 152"/>
                  <a:gd name="T6" fmla="*/ 13 w 102"/>
                  <a:gd name="T7" fmla="*/ 8 h 152"/>
                  <a:gd name="T8" fmla="*/ 14 w 102"/>
                  <a:gd name="T9" fmla="*/ 12 h 152"/>
                  <a:gd name="T10" fmla="*/ 31 w 102"/>
                  <a:gd name="T11" fmla="*/ 17 h 152"/>
                  <a:gd name="T12" fmla="*/ 32 w 102"/>
                  <a:gd name="T13" fmla="*/ 14 h 152"/>
                  <a:gd name="T14" fmla="*/ 28 w 102"/>
                  <a:gd name="T15" fmla="*/ 12 h 152"/>
                  <a:gd name="T16" fmla="*/ 23 w 102"/>
                  <a:gd name="T17" fmla="*/ 10 h 152"/>
                  <a:gd name="T18" fmla="*/ 20 w 102"/>
                  <a:gd name="T19" fmla="*/ 8 h 152"/>
                  <a:gd name="T20" fmla="*/ 16 w 102"/>
                  <a:gd name="T21" fmla="*/ 5 h 152"/>
                  <a:gd name="T22" fmla="*/ 3 w 102"/>
                  <a:gd name="T23" fmla="*/ 1 h 152"/>
                  <a:gd name="T24" fmla="*/ 3 w 102"/>
                  <a:gd name="T25" fmla="*/ 0 h 15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02"/>
                  <a:gd name="T40" fmla="*/ 0 h 152"/>
                  <a:gd name="T41" fmla="*/ 102 w 102"/>
                  <a:gd name="T42" fmla="*/ 152 h 15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02" h="152">
                    <a:moveTo>
                      <a:pt x="6" y="0"/>
                    </a:moveTo>
                    <a:cubicBezTo>
                      <a:pt x="4" y="6"/>
                      <a:pt x="0" y="18"/>
                      <a:pt x="0" y="18"/>
                    </a:cubicBezTo>
                    <a:cubicBezTo>
                      <a:pt x="3" y="26"/>
                      <a:pt x="9" y="35"/>
                      <a:pt x="14" y="42"/>
                    </a:cubicBezTo>
                    <a:cubicBezTo>
                      <a:pt x="17" y="58"/>
                      <a:pt x="16" y="69"/>
                      <a:pt x="32" y="72"/>
                    </a:cubicBezTo>
                    <a:cubicBezTo>
                      <a:pt x="44" y="80"/>
                      <a:pt x="40" y="91"/>
                      <a:pt x="36" y="104"/>
                    </a:cubicBezTo>
                    <a:cubicBezTo>
                      <a:pt x="57" y="118"/>
                      <a:pt x="60" y="139"/>
                      <a:pt x="80" y="152"/>
                    </a:cubicBezTo>
                    <a:cubicBezTo>
                      <a:pt x="95" y="148"/>
                      <a:pt x="102" y="135"/>
                      <a:pt x="86" y="124"/>
                    </a:cubicBezTo>
                    <a:cubicBezTo>
                      <a:pt x="72" y="129"/>
                      <a:pt x="78" y="110"/>
                      <a:pt x="74" y="102"/>
                    </a:cubicBezTo>
                    <a:cubicBezTo>
                      <a:pt x="72" y="98"/>
                      <a:pt x="65" y="94"/>
                      <a:pt x="62" y="92"/>
                    </a:cubicBezTo>
                    <a:cubicBezTo>
                      <a:pt x="59" y="82"/>
                      <a:pt x="65" y="65"/>
                      <a:pt x="52" y="74"/>
                    </a:cubicBezTo>
                    <a:cubicBezTo>
                      <a:pt x="46" y="65"/>
                      <a:pt x="47" y="54"/>
                      <a:pt x="42" y="44"/>
                    </a:cubicBezTo>
                    <a:cubicBezTo>
                      <a:pt x="36" y="32"/>
                      <a:pt x="16" y="18"/>
                      <a:pt x="4" y="12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5" name="Freeform 92"/>
              <p:cNvSpPr>
                <a:spLocks noChangeArrowheads="1"/>
              </p:cNvSpPr>
              <p:nvPr/>
            </p:nvSpPr>
            <p:spPr bwMode="auto">
              <a:xfrm>
                <a:off x="4020" y="431"/>
                <a:ext cx="63" cy="73"/>
              </a:xfrm>
              <a:custGeom>
                <a:avLst/>
                <a:gdLst>
                  <a:gd name="T0" fmla="*/ 24 w 74"/>
                  <a:gd name="T1" fmla="*/ 3 h 103"/>
                  <a:gd name="T2" fmla="*/ 28 w 74"/>
                  <a:gd name="T3" fmla="*/ 5 h 103"/>
                  <a:gd name="T4" fmla="*/ 12 w 74"/>
                  <a:gd name="T5" fmla="*/ 11 h 103"/>
                  <a:gd name="T6" fmla="*/ 12 w 74"/>
                  <a:gd name="T7" fmla="*/ 13 h 103"/>
                  <a:gd name="T8" fmla="*/ 8 w 74"/>
                  <a:gd name="T9" fmla="*/ 11 h 103"/>
                  <a:gd name="T10" fmla="*/ 3 w 74"/>
                  <a:gd name="T11" fmla="*/ 11 h 103"/>
                  <a:gd name="T12" fmla="*/ 0 w 74"/>
                  <a:gd name="T13" fmla="*/ 11 h 103"/>
                  <a:gd name="T14" fmla="*/ 4 w 74"/>
                  <a:gd name="T15" fmla="*/ 8 h 103"/>
                  <a:gd name="T16" fmla="*/ 5 w 74"/>
                  <a:gd name="T17" fmla="*/ 6 h 103"/>
                  <a:gd name="T18" fmla="*/ 2 w 74"/>
                  <a:gd name="T19" fmla="*/ 3 h 103"/>
                  <a:gd name="T20" fmla="*/ 3 w 74"/>
                  <a:gd name="T21" fmla="*/ 2 h 103"/>
                  <a:gd name="T22" fmla="*/ 10 w 74"/>
                  <a:gd name="T23" fmla="*/ 3 h 103"/>
                  <a:gd name="T24" fmla="*/ 14 w 74"/>
                  <a:gd name="T25" fmla="*/ 4 h 103"/>
                  <a:gd name="T26" fmla="*/ 24 w 74"/>
                  <a:gd name="T27" fmla="*/ 3 h 10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74"/>
                  <a:gd name="T43" fmla="*/ 0 h 103"/>
                  <a:gd name="T44" fmla="*/ 74 w 74"/>
                  <a:gd name="T45" fmla="*/ 103 h 10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74" h="103">
                    <a:moveTo>
                      <a:pt x="64" y="22"/>
                    </a:moveTo>
                    <a:cubicBezTo>
                      <a:pt x="73" y="36"/>
                      <a:pt x="70" y="29"/>
                      <a:pt x="74" y="40"/>
                    </a:cubicBezTo>
                    <a:cubicBezTo>
                      <a:pt x="70" y="77"/>
                      <a:pt x="68" y="81"/>
                      <a:pt x="30" y="84"/>
                    </a:cubicBezTo>
                    <a:cubicBezTo>
                      <a:pt x="33" y="88"/>
                      <a:pt x="39" y="95"/>
                      <a:pt x="32" y="100"/>
                    </a:cubicBezTo>
                    <a:cubicBezTo>
                      <a:pt x="28" y="103"/>
                      <a:pt x="24" y="95"/>
                      <a:pt x="20" y="94"/>
                    </a:cubicBezTo>
                    <a:cubicBezTo>
                      <a:pt x="17" y="84"/>
                      <a:pt x="20" y="89"/>
                      <a:pt x="6" y="84"/>
                    </a:cubicBezTo>
                    <a:cubicBezTo>
                      <a:pt x="4" y="83"/>
                      <a:pt x="0" y="82"/>
                      <a:pt x="0" y="82"/>
                    </a:cubicBezTo>
                    <a:cubicBezTo>
                      <a:pt x="3" y="73"/>
                      <a:pt x="7" y="67"/>
                      <a:pt x="10" y="58"/>
                    </a:cubicBezTo>
                    <a:cubicBezTo>
                      <a:pt x="11" y="56"/>
                      <a:pt x="12" y="52"/>
                      <a:pt x="12" y="52"/>
                    </a:cubicBezTo>
                    <a:cubicBezTo>
                      <a:pt x="10" y="42"/>
                      <a:pt x="8" y="33"/>
                      <a:pt x="2" y="24"/>
                    </a:cubicBezTo>
                    <a:cubicBezTo>
                      <a:pt x="3" y="21"/>
                      <a:pt x="2" y="17"/>
                      <a:pt x="4" y="14"/>
                    </a:cubicBezTo>
                    <a:cubicBezTo>
                      <a:pt x="11" y="0"/>
                      <a:pt x="18" y="19"/>
                      <a:pt x="26" y="22"/>
                    </a:cubicBezTo>
                    <a:cubicBezTo>
                      <a:pt x="31" y="36"/>
                      <a:pt x="26" y="33"/>
                      <a:pt x="36" y="36"/>
                    </a:cubicBezTo>
                    <a:cubicBezTo>
                      <a:pt x="45" y="30"/>
                      <a:pt x="55" y="28"/>
                      <a:pt x="64" y="2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6" name="Freeform 93"/>
              <p:cNvSpPr>
                <a:spLocks noChangeArrowheads="1"/>
              </p:cNvSpPr>
              <p:nvPr/>
            </p:nvSpPr>
            <p:spPr bwMode="auto">
              <a:xfrm>
                <a:off x="3978" y="506"/>
                <a:ext cx="126" cy="176"/>
              </a:xfrm>
              <a:custGeom>
                <a:avLst/>
                <a:gdLst>
                  <a:gd name="T0" fmla="*/ 35 w 146"/>
                  <a:gd name="T1" fmla="*/ 12 h 252"/>
                  <a:gd name="T2" fmla="*/ 27 w 146"/>
                  <a:gd name="T3" fmla="*/ 12 h 252"/>
                  <a:gd name="T4" fmla="*/ 26 w 146"/>
                  <a:gd name="T5" fmla="*/ 15 h 252"/>
                  <a:gd name="T6" fmla="*/ 9 w 146"/>
                  <a:gd name="T7" fmla="*/ 17 h 252"/>
                  <a:gd name="T8" fmla="*/ 3 w 146"/>
                  <a:gd name="T9" fmla="*/ 20 h 252"/>
                  <a:gd name="T10" fmla="*/ 8 w 146"/>
                  <a:gd name="T11" fmla="*/ 21 h 252"/>
                  <a:gd name="T12" fmla="*/ 3 w 146"/>
                  <a:gd name="T13" fmla="*/ 23 h 252"/>
                  <a:gd name="T14" fmla="*/ 10 w 146"/>
                  <a:gd name="T15" fmla="*/ 29 h 252"/>
                  <a:gd name="T16" fmla="*/ 12 w 146"/>
                  <a:gd name="T17" fmla="*/ 25 h 252"/>
                  <a:gd name="T18" fmla="*/ 9 w 146"/>
                  <a:gd name="T19" fmla="*/ 22 h 252"/>
                  <a:gd name="T20" fmla="*/ 17 w 146"/>
                  <a:gd name="T21" fmla="*/ 20 h 252"/>
                  <a:gd name="T22" fmla="*/ 22 w 146"/>
                  <a:gd name="T23" fmla="*/ 19 h 252"/>
                  <a:gd name="T24" fmla="*/ 27 w 146"/>
                  <a:gd name="T25" fmla="*/ 20 h 252"/>
                  <a:gd name="T26" fmla="*/ 18 w 146"/>
                  <a:gd name="T27" fmla="*/ 22 h 252"/>
                  <a:gd name="T28" fmla="*/ 22 w 146"/>
                  <a:gd name="T29" fmla="*/ 23 h 252"/>
                  <a:gd name="T30" fmla="*/ 28 w 146"/>
                  <a:gd name="T31" fmla="*/ 21 h 252"/>
                  <a:gd name="T32" fmla="*/ 35 w 146"/>
                  <a:gd name="T33" fmla="*/ 22 h 252"/>
                  <a:gd name="T34" fmla="*/ 43 w 146"/>
                  <a:gd name="T35" fmla="*/ 17 h 252"/>
                  <a:gd name="T36" fmla="*/ 47 w 146"/>
                  <a:gd name="T37" fmla="*/ 18 h 252"/>
                  <a:gd name="T38" fmla="*/ 56 w 146"/>
                  <a:gd name="T39" fmla="*/ 17 h 252"/>
                  <a:gd name="T40" fmla="*/ 60 w 146"/>
                  <a:gd name="T41" fmla="*/ 15 h 252"/>
                  <a:gd name="T42" fmla="*/ 59 w 146"/>
                  <a:gd name="T43" fmla="*/ 13 h 252"/>
                  <a:gd name="T44" fmla="*/ 55 w 146"/>
                  <a:gd name="T45" fmla="*/ 11 h 252"/>
                  <a:gd name="T46" fmla="*/ 51 w 146"/>
                  <a:gd name="T47" fmla="*/ 5 h 252"/>
                  <a:gd name="T48" fmla="*/ 39 w 146"/>
                  <a:gd name="T49" fmla="*/ 0 h 252"/>
                  <a:gd name="T50" fmla="*/ 32 w 146"/>
                  <a:gd name="T51" fmla="*/ 1 h 252"/>
                  <a:gd name="T52" fmla="*/ 41 w 146"/>
                  <a:gd name="T53" fmla="*/ 4 h 252"/>
                  <a:gd name="T54" fmla="*/ 41 w 146"/>
                  <a:gd name="T55" fmla="*/ 7 h 252"/>
                  <a:gd name="T56" fmla="*/ 35 w 146"/>
                  <a:gd name="T57" fmla="*/ 12 h 252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6"/>
                  <a:gd name="T88" fmla="*/ 0 h 252"/>
                  <a:gd name="T89" fmla="*/ 146 w 146"/>
                  <a:gd name="T90" fmla="*/ 252 h 252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6" h="252">
                    <a:moveTo>
                      <a:pt x="82" y="100"/>
                    </a:moveTo>
                    <a:cubicBezTo>
                      <a:pt x="70" y="88"/>
                      <a:pt x="69" y="92"/>
                      <a:pt x="66" y="106"/>
                    </a:cubicBezTo>
                    <a:cubicBezTo>
                      <a:pt x="65" y="115"/>
                      <a:pt x="68" y="124"/>
                      <a:pt x="64" y="132"/>
                    </a:cubicBezTo>
                    <a:cubicBezTo>
                      <a:pt x="63" y="133"/>
                      <a:pt x="28" y="142"/>
                      <a:pt x="22" y="146"/>
                    </a:cubicBezTo>
                    <a:cubicBezTo>
                      <a:pt x="18" y="157"/>
                      <a:pt x="18" y="162"/>
                      <a:pt x="8" y="168"/>
                    </a:cubicBezTo>
                    <a:cubicBezTo>
                      <a:pt x="0" y="180"/>
                      <a:pt x="7" y="180"/>
                      <a:pt x="20" y="182"/>
                    </a:cubicBezTo>
                    <a:cubicBezTo>
                      <a:pt x="17" y="190"/>
                      <a:pt x="15" y="193"/>
                      <a:pt x="8" y="198"/>
                    </a:cubicBezTo>
                    <a:cubicBezTo>
                      <a:pt x="10" y="214"/>
                      <a:pt x="9" y="242"/>
                      <a:pt x="24" y="252"/>
                    </a:cubicBezTo>
                    <a:cubicBezTo>
                      <a:pt x="42" y="246"/>
                      <a:pt x="31" y="227"/>
                      <a:pt x="28" y="214"/>
                    </a:cubicBezTo>
                    <a:cubicBezTo>
                      <a:pt x="26" y="207"/>
                      <a:pt x="22" y="192"/>
                      <a:pt x="22" y="192"/>
                    </a:cubicBezTo>
                    <a:cubicBezTo>
                      <a:pt x="25" y="180"/>
                      <a:pt x="33" y="182"/>
                      <a:pt x="42" y="176"/>
                    </a:cubicBezTo>
                    <a:cubicBezTo>
                      <a:pt x="44" y="169"/>
                      <a:pt x="52" y="158"/>
                      <a:pt x="52" y="158"/>
                    </a:cubicBezTo>
                    <a:cubicBezTo>
                      <a:pt x="58" y="164"/>
                      <a:pt x="63" y="166"/>
                      <a:pt x="66" y="174"/>
                    </a:cubicBezTo>
                    <a:cubicBezTo>
                      <a:pt x="59" y="178"/>
                      <a:pt x="51" y="188"/>
                      <a:pt x="44" y="190"/>
                    </a:cubicBezTo>
                    <a:cubicBezTo>
                      <a:pt x="36" y="202"/>
                      <a:pt x="46" y="202"/>
                      <a:pt x="56" y="200"/>
                    </a:cubicBezTo>
                    <a:cubicBezTo>
                      <a:pt x="60" y="189"/>
                      <a:pt x="59" y="184"/>
                      <a:pt x="68" y="178"/>
                    </a:cubicBezTo>
                    <a:cubicBezTo>
                      <a:pt x="77" y="181"/>
                      <a:pt x="75" y="187"/>
                      <a:pt x="84" y="184"/>
                    </a:cubicBezTo>
                    <a:cubicBezTo>
                      <a:pt x="92" y="171"/>
                      <a:pt x="91" y="157"/>
                      <a:pt x="104" y="148"/>
                    </a:cubicBezTo>
                    <a:cubicBezTo>
                      <a:pt x="108" y="149"/>
                      <a:pt x="110" y="155"/>
                      <a:pt x="114" y="156"/>
                    </a:cubicBezTo>
                    <a:cubicBezTo>
                      <a:pt x="120" y="158"/>
                      <a:pt x="131" y="151"/>
                      <a:pt x="136" y="148"/>
                    </a:cubicBezTo>
                    <a:cubicBezTo>
                      <a:pt x="145" y="134"/>
                      <a:pt x="142" y="141"/>
                      <a:pt x="146" y="130"/>
                    </a:cubicBezTo>
                    <a:cubicBezTo>
                      <a:pt x="146" y="127"/>
                      <a:pt x="145" y="115"/>
                      <a:pt x="142" y="110"/>
                    </a:cubicBezTo>
                    <a:cubicBezTo>
                      <a:pt x="140" y="106"/>
                      <a:pt x="134" y="98"/>
                      <a:pt x="134" y="98"/>
                    </a:cubicBezTo>
                    <a:cubicBezTo>
                      <a:pt x="131" y="78"/>
                      <a:pt x="142" y="53"/>
                      <a:pt x="122" y="40"/>
                    </a:cubicBezTo>
                    <a:cubicBezTo>
                      <a:pt x="112" y="26"/>
                      <a:pt x="109" y="10"/>
                      <a:pt x="94" y="0"/>
                    </a:cubicBezTo>
                    <a:cubicBezTo>
                      <a:pt x="87" y="4"/>
                      <a:pt x="86" y="9"/>
                      <a:pt x="78" y="12"/>
                    </a:cubicBezTo>
                    <a:cubicBezTo>
                      <a:pt x="67" y="29"/>
                      <a:pt x="80" y="31"/>
                      <a:pt x="96" y="34"/>
                    </a:cubicBezTo>
                    <a:cubicBezTo>
                      <a:pt x="103" y="44"/>
                      <a:pt x="100" y="53"/>
                      <a:pt x="96" y="64"/>
                    </a:cubicBezTo>
                    <a:cubicBezTo>
                      <a:pt x="96" y="68"/>
                      <a:pt x="95" y="106"/>
                      <a:pt x="82" y="10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7" name="Freeform 94"/>
              <p:cNvSpPr>
                <a:spLocks noChangeArrowheads="1"/>
              </p:cNvSpPr>
              <p:nvPr/>
            </p:nvSpPr>
            <p:spPr bwMode="auto">
              <a:xfrm>
                <a:off x="2758" y="35"/>
                <a:ext cx="60" cy="28"/>
              </a:xfrm>
              <a:custGeom>
                <a:avLst/>
                <a:gdLst>
                  <a:gd name="T0" fmla="*/ 24 w 70"/>
                  <a:gd name="T1" fmla="*/ 0 h 40"/>
                  <a:gd name="T2" fmla="*/ 26 w 70"/>
                  <a:gd name="T3" fmla="*/ 3 h 40"/>
                  <a:gd name="T4" fmla="*/ 16 w 70"/>
                  <a:gd name="T5" fmla="*/ 3 h 40"/>
                  <a:gd name="T6" fmla="*/ 13 w 70"/>
                  <a:gd name="T7" fmla="*/ 5 h 40"/>
                  <a:gd name="T8" fmla="*/ 3 w 70"/>
                  <a:gd name="T9" fmla="*/ 4 h 40"/>
                  <a:gd name="T10" fmla="*/ 1 w 70"/>
                  <a:gd name="T11" fmla="*/ 4 h 40"/>
                  <a:gd name="T12" fmla="*/ 13 w 70"/>
                  <a:gd name="T13" fmla="*/ 3 h 40"/>
                  <a:gd name="T14" fmla="*/ 24 w 70"/>
                  <a:gd name="T15" fmla="*/ 0 h 4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0"/>
                  <a:gd name="T25" fmla="*/ 0 h 40"/>
                  <a:gd name="T26" fmla="*/ 70 w 70"/>
                  <a:gd name="T27" fmla="*/ 40 h 4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0" h="40">
                    <a:moveTo>
                      <a:pt x="59" y="0"/>
                    </a:moveTo>
                    <a:cubicBezTo>
                      <a:pt x="68" y="3"/>
                      <a:pt x="70" y="10"/>
                      <a:pt x="65" y="20"/>
                    </a:cubicBezTo>
                    <a:cubicBezTo>
                      <a:pt x="61" y="27"/>
                      <a:pt x="49" y="23"/>
                      <a:pt x="41" y="24"/>
                    </a:cubicBezTo>
                    <a:cubicBezTo>
                      <a:pt x="36" y="38"/>
                      <a:pt x="41" y="34"/>
                      <a:pt x="31" y="40"/>
                    </a:cubicBezTo>
                    <a:cubicBezTo>
                      <a:pt x="23" y="39"/>
                      <a:pt x="15" y="39"/>
                      <a:pt x="7" y="38"/>
                    </a:cubicBezTo>
                    <a:cubicBezTo>
                      <a:pt x="5" y="38"/>
                      <a:pt x="0" y="38"/>
                      <a:pt x="1" y="36"/>
                    </a:cubicBezTo>
                    <a:cubicBezTo>
                      <a:pt x="7" y="26"/>
                      <a:pt x="23" y="23"/>
                      <a:pt x="33" y="20"/>
                    </a:cubicBezTo>
                    <a:cubicBezTo>
                      <a:pt x="39" y="11"/>
                      <a:pt x="51" y="8"/>
                      <a:pt x="5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8" name="Freeform 95"/>
              <p:cNvSpPr>
                <a:spLocks noChangeArrowheads="1"/>
              </p:cNvSpPr>
              <p:nvPr/>
            </p:nvSpPr>
            <p:spPr bwMode="auto">
              <a:xfrm>
                <a:off x="2635" y="43"/>
                <a:ext cx="22" cy="21"/>
              </a:xfrm>
              <a:custGeom>
                <a:avLst/>
                <a:gdLst>
                  <a:gd name="T0" fmla="*/ 7 w 26"/>
                  <a:gd name="T1" fmla="*/ 0 h 29"/>
                  <a:gd name="T2" fmla="*/ 0 w 26"/>
                  <a:gd name="T3" fmla="*/ 3 h 29"/>
                  <a:gd name="T4" fmla="*/ 7 w 26"/>
                  <a:gd name="T5" fmla="*/ 4 h 29"/>
                  <a:gd name="T6" fmla="*/ 7 w 26"/>
                  <a:gd name="T7" fmla="*/ 0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"/>
                  <a:gd name="T13" fmla="*/ 0 h 29"/>
                  <a:gd name="T14" fmla="*/ 26 w 26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" h="29">
                    <a:moveTo>
                      <a:pt x="18" y="0"/>
                    </a:moveTo>
                    <a:cubicBezTo>
                      <a:pt x="9" y="6"/>
                      <a:pt x="4" y="7"/>
                      <a:pt x="0" y="18"/>
                    </a:cubicBezTo>
                    <a:cubicBezTo>
                      <a:pt x="7" y="25"/>
                      <a:pt x="9" y="29"/>
                      <a:pt x="18" y="26"/>
                    </a:cubicBezTo>
                    <a:cubicBezTo>
                      <a:pt x="22" y="14"/>
                      <a:pt x="26" y="12"/>
                      <a:pt x="1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9" name="Freeform 96"/>
              <p:cNvSpPr>
                <a:spLocks noChangeArrowheads="1"/>
              </p:cNvSpPr>
              <p:nvPr/>
            </p:nvSpPr>
            <p:spPr bwMode="auto">
              <a:xfrm>
                <a:off x="2663" y="42"/>
                <a:ext cx="42" cy="25"/>
              </a:xfrm>
              <a:custGeom>
                <a:avLst/>
                <a:gdLst>
                  <a:gd name="T0" fmla="*/ 6 w 49"/>
                  <a:gd name="T1" fmla="*/ 1 h 36"/>
                  <a:gd name="T2" fmla="*/ 0 w 49"/>
                  <a:gd name="T3" fmla="*/ 2 h 36"/>
                  <a:gd name="T4" fmla="*/ 3 w 49"/>
                  <a:gd name="T5" fmla="*/ 3 h 36"/>
                  <a:gd name="T6" fmla="*/ 7 w 49"/>
                  <a:gd name="T7" fmla="*/ 4 h 36"/>
                  <a:gd name="T8" fmla="*/ 15 w 49"/>
                  <a:gd name="T9" fmla="*/ 3 h 36"/>
                  <a:gd name="T10" fmla="*/ 6 w 49"/>
                  <a:gd name="T11" fmla="*/ 1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9"/>
                  <a:gd name="T19" fmla="*/ 0 h 36"/>
                  <a:gd name="T20" fmla="*/ 49 w 49"/>
                  <a:gd name="T21" fmla="*/ 36 h 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9" h="36">
                    <a:moveTo>
                      <a:pt x="14" y="6"/>
                    </a:moveTo>
                    <a:cubicBezTo>
                      <a:pt x="11" y="14"/>
                      <a:pt x="7" y="13"/>
                      <a:pt x="0" y="18"/>
                    </a:cubicBezTo>
                    <a:cubicBezTo>
                      <a:pt x="1" y="22"/>
                      <a:pt x="2" y="29"/>
                      <a:pt x="6" y="32"/>
                    </a:cubicBezTo>
                    <a:cubicBezTo>
                      <a:pt x="10" y="34"/>
                      <a:pt x="18" y="36"/>
                      <a:pt x="18" y="36"/>
                    </a:cubicBezTo>
                    <a:cubicBezTo>
                      <a:pt x="24" y="27"/>
                      <a:pt x="30" y="28"/>
                      <a:pt x="40" y="26"/>
                    </a:cubicBezTo>
                    <a:cubicBezTo>
                      <a:pt x="49" y="0"/>
                      <a:pt x="26" y="18"/>
                      <a:pt x="14" y="6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0" name="Freeform 97"/>
              <p:cNvSpPr>
                <a:spLocks noChangeArrowheads="1"/>
              </p:cNvSpPr>
              <p:nvPr/>
            </p:nvSpPr>
            <p:spPr bwMode="auto">
              <a:xfrm>
                <a:off x="2733" y="34"/>
                <a:ext cx="23" cy="15"/>
              </a:xfrm>
              <a:custGeom>
                <a:avLst/>
                <a:gdLst>
                  <a:gd name="T0" fmla="*/ 4 w 27"/>
                  <a:gd name="T1" fmla="*/ 0 h 22"/>
                  <a:gd name="T2" fmla="*/ 3 w 27"/>
                  <a:gd name="T3" fmla="*/ 1 h 22"/>
                  <a:gd name="T4" fmla="*/ 8 w 27"/>
                  <a:gd name="T5" fmla="*/ 2 h 22"/>
                  <a:gd name="T6" fmla="*/ 4 w 27"/>
                  <a:gd name="T7" fmla="*/ 0 h 2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7"/>
                  <a:gd name="T13" fmla="*/ 0 h 22"/>
                  <a:gd name="T14" fmla="*/ 27 w 27"/>
                  <a:gd name="T15" fmla="*/ 22 h 2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7" h="22">
                    <a:moveTo>
                      <a:pt x="11" y="0"/>
                    </a:moveTo>
                    <a:cubicBezTo>
                      <a:pt x="8" y="4"/>
                      <a:pt x="0" y="8"/>
                      <a:pt x="3" y="12"/>
                    </a:cubicBezTo>
                    <a:cubicBezTo>
                      <a:pt x="6" y="17"/>
                      <a:pt x="19" y="22"/>
                      <a:pt x="19" y="22"/>
                    </a:cubicBezTo>
                    <a:cubicBezTo>
                      <a:pt x="27" y="10"/>
                      <a:pt x="15" y="11"/>
                      <a:pt x="1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1" name="Freeform 98"/>
              <p:cNvSpPr>
                <a:spLocks noChangeArrowheads="1"/>
              </p:cNvSpPr>
              <p:nvPr/>
            </p:nvSpPr>
            <p:spPr bwMode="auto">
              <a:xfrm>
                <a:off x="2712" y="50"/>
                <a:ext cx="17" cy="13"/>
              </a:xfrm>
              <a:custGeom>
                <a:avLst/>
                <a:gdLst>
                  <a:gd name="T0" fmla="*/ 4 w 20"/>
                  <a:gd name="T1" fmla="*/ 0 h 18"/>
                  <a:gd name="T2" fmla="*/ 3 w 20"/>
                  <a:gd name="T3" fmla="*/ 3 h 18"/>
                  <a:gd name="T4" fmla="*/ 4 w 20"/>
                  <a:gd name="T5" fmla="*/ 0 h 18"/>
                  <a:gd name="T6" fmla="*/ 0 60000 65536"/>
                  <a:gd name="T7" fmla="*/ 0 60000 65536"/>
                  <a:gd name="T8" fmla="*/ 0 60000 65536"/>
                  <a:gd name="T9" fmla="*/ 0 w 20"/>
                  <a:gd name="T10" fmla="*/ 0 h 18"/>
                  <a:gd name="T11" fmla="*/ 20 w 20"/>
                  <a:gd name="T12" fmla="*/ 18 h 1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0" h="18">
                    <a:moveTo>
                      <a:pt x="11" y="0"/>
                    </a:moveTo>
                    <a:cubicBezTo>
                      <a:pt x="1" y="14"/>
                      <a:pt x="0" y="9"/>
                      <a:pt x="9" y="18"/>
                    </a:cubicBezTo>
                    <a:cubicBezTo>
                      <a:pt x="20" y="14"/>
                      <a:pt x="16" y="18"/>
                      <a:pt x="1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2" name="Freeform 99"/>
              <p:cNvSpPr>
                <a:spLocks noChangeArrowheads="1"/>
              </p:cNvSpPr>
              <p:nvPr/>
            </p:nvSpPr>
            <p:spPr bwMode="auto">
              <a:xfrm>
                <a:off x="4023" y="65"/>
                <a:ext cx="21" cy="31"/>
              </a:xfrm>
              <a:custGeom>
                <a:avLst/>
                <a:gdLst>
                  <a:gd name="T0" fmla="*/ 11 w 24"/>
                  <a:gd name="T1" fmla="*/ 0 h 44"/>
                  <a:gd name="T2" fmla="*/ 4 w 24"/>
                  <a:gd name="T3" fmla="*/ 2 h 44"/>
                  <a:gd name="T4" fmla="*/ 0 w 24"/>
                  <a:gd name="T5" fmla="*/ 4 h 44"/>
                  <a:gd name="T6" fmla="*/ 8 w 24"/>
                  <a:gd name="T7" fmla="*/ 5 h 44"/>
                  <a:gd name="T8" fmla="*/ 11 w 24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44"/>
                  <a:gd name="T17" fmla="*/ 24 w 24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44">
                    <a:moveTo>
                      <a:pt x="24" y="0"/>
                    </a:moveTo>
                    <a:cubicBezTo>
                      <a:pt x="19" y="7"/>
                      <a:pt x="15" y="11"/>
                      <a:pt x="8" y="16"/>
                    </a:cubicBezTo>
                    <a:cubicBezTo>
                      <a:pt x="4" y="21"/>
                      <a:pt x="0" y="34"/>
                      <a:pt x="0" y="34"/>
                    </a:cubicBezTo>
                    <a:cubicBezTo>
                      <a:pt x="3" y="44"/>
                      <a:pt x="7" y="42"/>
                      <a:pt x="16" y="40"/>
                    </a:cubicBezTo>
                    <a:cubicBezTo>
                      <a:pt x="20" y="27"/>
                      <a:pt x="24" y="14"/>
                      <a:pt x="24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3" name="Freeform 100"/>
              <p:cNvSpPr>
                <a:spLocks noChangeArrowheads="1"/>
              </p:cNvSpPr>
              <p:nvPr/>
            </p:nvSpPr>
            <p:spPr bwMode="auto">
              <a:xfrm>
                <a:off x="3007" y="1423"/>
                <a:ext cx="35" cy="17"/>
              </a:xfrm>
              <a:custGeom>
                <a:avLst/>
                <a:gdLst>
                  <a:gd name="T0" fmla="*/ 12 w 41"/>
                  <a:gd name="T1" fmla="*/ 0 h 24"/>
                  <a:gd name="T2" fmla="*/ 10 w 41"/>
                  <a:gd name="T3" fmla="*/ 3 h 24"/>
                  <a:gd name="T4" fmla="*/ 12 w 41"/>
                  <a:gd name="T5" fmla="*/ 0 h 24"/>
                  <a:gd name="T6" fmla="*/ 0 60000 65536"/>
                  <a:gd name="T7" fmla="*/ 0 60000 65536"/>
                  <a:gd name="T8" fmla="*/ 0 60000 65536"/>
                  <a:gd name="T9" fmla="*/ 0 w 41"/>
                  <a:gd name="T10" fmla="*/ 0 h 24"/>
                  <a:gd name="T11" fmla="*/ 41 w 41"/>
                  <a:gd name="T12" fmla="*/ 24 h 2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1" h="24">
                    <a:moveTo>
                      <a:pt x="30" y="0"/>
                    </a:moveTo>
                    <a:cubicBezTo>
                      <a:pt x="4" y="4"/>
                      <a:pt x="0" y="17"/>
                      <a:pt x="26" y="24"/>
                    </a:cubicBezTo>
                    <a:cubicBezTo>
                      <a:pt x="41" y="19"/>
                      <a:pt x="38" y="10"/>
                      <a:pt x="30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4" name="Freeform 101"/>
              <p:cNvSpPr>
                <a:spLocks noChangeArrowheads="1"/>
              </p:cNvSpPr>
              <p:nvPr/>
            </p:nvSpPr>
            <p:spPr bwMode="auto">
              <a:xfrm>
                <a:off x="3053" y="1416"/>
                <a:ext cx="11" cy="14"/>
              </a:xfrm>
              <a:custGeom>
                <a:avLst/>
                <a:gdLst>
                  <a:gd name="T0" fmla="*/ 3 w 13"/>
                  <a:gd name="T1" fmla="*/ 1 h 20"/>
                  <a:gd name="T2" fmla="*/ 1 w 13"/>
                  <a:gd name="T3" fmla="*/ 1 h 20"/>
                  <a:gd name="T4" fmla="*/ 3 w 13"/>
                  <a:gd name="T5" fmla="*/ 3 h 20"/>
                  <a:gd name="T6" fmla="*/ 3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5" name="Freeform 102"/>
              <p:cNvSpPr>
                <a:spLocks noChangeArrowheads="1"/>
              </p:cNvSpPr>
              <p:nvPr/>
            </p:nvSpPr>
            <p:spPr bwMode="auto">
              <a:xfrm>
                <a:off x="2976" y="1272"/>
                <a:ext cx="10" cy="14"/>
              </a:xfrm>
              <a:custGeom>
                <a:avLst/>
                <a:gdLst>
                  <a:gd name="T0" fmla="*/ 2 w 13"/>
                  <a:gd name="T1" fmla="*/ 1 h 20"/>
                  <a:gd name="T2" fmla="*/ 1 w 13"/>
                  <a:gd name="T3" fmla="*/ 1 h 20"/>
                  <a:gd name="T4" fmla="*/ 2 w 13"/>
                  <a:gd name="T5" fmla="*/ 3 h 20"/>
                  <a:gd name="T6" fmla="*/ 2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6" name="Freeform 103"/>
              <p:cNvSpPr>
                <a:spLocks noChangeArrowheads="1"/>
              </p:cNvSpPr>
              <p:nvPr/>
            </p:nvSpPr>
            <p:spPr bwMode="auto">
              <a:xfrm>
                <a:off x="3045" y="1204"/>
                <a:ext cx="12" cy="18"/>
              </a:xfrm>
              <a:custGeom>
                <a:avLst/>
                <a:gdLst>
                  <a:gd name="T0" fmla="*/ 3 w 14"/>
                  <a:gd name="T1" fmla="*/ 0 h 25"/>
                  <a:gd name="T2" fmla="*/ 0 w 14"/>
                  <a:gd name="T3" fmla="*/ 1 h 25"/>
                  <a:gd name="T4" fmla="*/ 5 w 14"/>
                  <a:gd name="T5" fmla="*/ 3 h 25"/>
                  <a:gd name="T6" fmla="*/ 3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7" name="Freeform 104"/>
              <p:cNvSpPr>
                <a:spLocks noChangeArrowheads="1"/>
              </p:cNvSpPr>
              <p:nvPr/>
            </p:nvSpPr>
            <p:spPr bwMode="auto">
              <a:xfrm>
                <a:off x="3017" y="1203"/>
                <a:ext cx="13" cy="18"/>
              </a:xfrm>
              <a:custGeom>
                <a:avLst/>
                <a:gdLst>
                  <a:gd name="T0" fmla="*/ 6 w 14"/>
                  <a:gd name="T1" fmla="*/ 0 h 25"/>
                  <a:gd name="T2" fmla="*/ 0 w 14"/>
                  <a:gd name="T3" fmla="*/ 1 h 25"/>
                  <a:gd name="T4" fmla="*/ 7 w 14"/>
                  <a:gd name="T5" fmla="*/ 3 h 25"/>
                  <a:gd name="T6" fmla="*/ 6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8" name="Freeform 105"/>
              <p:cNvSpPr>
                <a:spLocks noChangeArrowheads="1"/>
              </p:cNvSpPr>
              <p:nvPr/>
            </p:nvSpPr>
            <p:spPr bwMode="auto">
              <a:xfrm>
                <a:off x="3004" y="1224"/>
                <a:ext cx="12" cy="14"/>
              </a:xfrm>
              <a:custGeom>
                <a:avLst/>
                <a:gdLst>
                  <a:gd name="T0" fmla="*/ 6 w 13"/>
                  <a:gd name="T1" fmla="*/ 1 h 20"/>
                  <a:gd name="T2" fmla="*/ 1 w 13"/>
                  <a:gd name="T3" fmla="*/ 1 h 20"/>
                  <a:gd name="T4" fmla="*/ 6 w 13"/>
                  <a:gd name="T5" fmla="*/ 3 h 20"/>
                  <a:gd name="T6" fmla="*/ 6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9" name="Freeform 106"/>
              <p:cNvSpPr>
                <a:spLocks noChangeArrowheads="1"/>
              </p:cNvSpPr>
              <p:nvPr/>
            </p:nvSpPr>
            <p:spPr bwMode="auto">
              <a:xfrm>
                <a:off x="2976" y="1256"/>
                <a:ext cx="10" cy="14"/>
              </a:xfrm>
              <a:custGeom>
                <a:avLst/>
                <a:gdLst>
                  <a:gd name="T0" fmla="*/ 2 w 13"/>
                  <a:gd name="T1" fmla="*/ 1 h 20"/>
                  <a:gd name="T2" fmla="*/ 1 w 13"/>
                  <a:gd name="T3" fmla="*/ 1 h 20"/>
                  <a:gd name="T4" fmla="*/ 2 w 13"/>
                  <a:gd name="T5" fmla="*/ 3 h 20"/>
                  <a:gd name="T6" fmla="*/ 2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0" name="Freeform 107"/>
              <p:cNvSpPr>
                <a:spLocks noChangeArrowheads="1"/>
              </p:cNvSpPr>
              <p:nvPr/>
            </p:nvSpPr>
            <p:spPr bwMode="auto">
              <a:xfrm>
                <a:off x="2997" y="1243"/>
                <a:ext cx="12" cy="14"/>
              </a:xfrm>
              <a:custGeom>
                <a:avLst/>
                <a:gdLst>
                  <a:gd name="T0" fmla="*/ 6 w 13"/>
                  <a:gd name="T1" fmla="*/ 1 h 20"/>
                  <a:gd name="T2" fmla="*/ 1 w 13"/>
                  <a:gd name="T3" fmla="*/ 1 h 20"/>
                  <a:gd name="T4" fmla="*/ 6 w 13"/>
                  <a:gd name="T5" fmla="*/ 3 h 20"/>
                  <a:gd name="T6" fmla="*/ 6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1" name="Freeform 108"/>
              <p:cNvSpPr>
                <a:spLocks noChangeArrowheads="1"/>
              </p:cNvSpPr>
              <p:nvPr/>
            </p:nvSpPr>
            <p:spPr bwMode="auto">
              <a:xfrm>
                <a:off x="2154" y="320"/>
                <a:ext cx="12" cy="14"/>
              </a:xfrm>
              <a:custGeom>
                <a:avLst/>
                <a:gdLst>
                  <a:gd name="T0" fmla="*/ 6 w 13"/>
                  <a:gd name="T1" fmla="*/ 1 h 20"/>
                  <a:gd name="T2" fmla="*/ 1 w 13"/>
                  <a:gd name="T3" fmla="*/ 1 h 20"/>
                  <a:gd name="T4" fmla="*/ 6 w 13"/>
                  <a:gd name="T5" fmla="*/ 3 h 20"/>
                  <a:gd name="T6" fmla="*/ 6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2" name="Freeform 109"/>
              <p:cNvSpPr>
                <a:spLocks noChangeArrowheads="1"/>
              </p:cNvSpPr>
              <p:nvPr/>
            </p:nvSpPr>
            <p:spPr bwMode="auto">
              <a:xfrm>
                <a:off x="2084" y="288"/>
                <a:ext cx="12" cy="14"/>
              </a:xfrm>
              <a:custGeom>
                <a:avLst/>
                <a:gdLst>
                  <a:gd name="T0" fmla="*/ 6 w 13"/>
                  <a:gd name="T1" fmla="*/ 1 h 20"/>
                  <a:gd name="T2" fmla="*/ 1 w 13"/>
                  <a:gd name="T3" fmla="*/ 1 h 20"/>
                  <a:gd name="T4" fmla="*/ 6 w 13"/>
                  <a:gd name="T5" fmla="*/ 3 h 20"/>
                  <a:gd name="T6" fmla="*/ 6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3" name="Freeform 110"/>
              <p:cNvSpPr>
                <a:spLocks noChangeArrowheads="1"/>
              </p:cNvSpPr>
              <p:nvPr/>
            </p:nvSpPr>
            <p:spPr bwMode="auto">
              <a:xfrm>
                <a:off x="1810" y="85"/>
                <a:ext cx="2370" cy="1537"/>
              </a:xfrm>
              <a:custGeom>
                <a:avLst/>
                <a:gdLst>
                  <a:gd name="T0" fmla="*/ 1048 w 2060"/>
                  <a:gd name="T1" fmla="*/ 436 h 1644"/>
                  <a:gd name="T2" fmla="*/ 772 w 2060"/>
                  <a:gd name="T3" fmla="*/ 396 h 1644"/>
                  <a:gd name="T4" fmla="*/ 366 w 2060"/>
                  <a:gd name="T5" fmla="*/ 431 h 1644"/>
                  <a:gd name="T6" fmla="*/ 107 w 2060"/>
                  <a:gd name="T7" fmla="*/ 508 h 1644"/>
                  <a:gd name="T8" fmla="*/ 28 w 2060"/>
                  <a:gd name="T9" fmla="*/ 628 h 1644"/>
                  <a:gd name="T10" fmla="*/ 337 w 2060"/>
                  <a:gd name="T11" fmla="*/ 708 h 1644"/>
                  <a:gd name="T12" fmla="*/ 712 w 2060"/>
                  <a:gd name="T13" fmla="*/ 696 h 1644"/>
                  <a:gd name="T14" fmla="*/ 920 w 2060"/>
                  <a:gd name="T15" fmla="*/ 759 h 1644"/>
                  <a:gd name="T16" fmla="*/ 1048 w 2060"/>
                  <a:gd name="T17" fmla="*/ 967 h 1644"/>
                  <a:gd name="T18" fmla="*/ 1153 w 2060"/>
                  <a:gd name="T19" fmla="*/ 1086 h 1644"/>
                  <a:gd name="T20" fmla="*/ 1633 w 2060"/>
                  <a:gd name="T21" fmla="*/ 1051 h 1644"/>
                  <a:gd name="T22" fmla="*/ 1894 w 2060"/>
                  <a:gd name="T23" fmla="*/ 922 h 1644"/>
                  <a:gd name="T24" fmla="*/ 2051 w 2060"/>
                  <a:gd name="T25" fmla="*/ 770 h 1644"/>
                  <a:gd name="T26" fmla="*/ 2315 w 2060"/>
                  <a:gd name="T27" fmla="*/ 667 h 1644"/>
                  <a:gd name="T28" fmla="*/ 1848 w 2060"/>
                  <a:gd name="T29" fmla="*/ 571 h 1644"/>
                  <a:gd name="T30" fmla="*/ 1894 w 2060"/>
                  <a:gd name="T31" fmla="*/ 546 h 1644"/>
                  <a:gd name="T32" fmla="*/ 2327 w 2060"/>
                  <a:gd name="T33" fmla="*/ 611 h 1644"/>
                  <a:gd name="T34" fmla="*/ 2547 w 2060"/>
                  <a:gd name="T35" fmla="*/ 529 h 1644"/>
                  <a:gd name="T36" fmla="*/ 2425 w 2060"/>
                  <a:gd name="T37" fmla="*/ 510 h 1644"/>
                  <a:gd name="T38" fmla="*/ 2155 w 2060"/>
                  <a:gd name="T39" fmla="*/ 477 h 1644"/>
                  <a:gd name="T40" fmla="*/ 2647 w 2060"/>
                  <a:gd name="T41" fmla="*/ 509 h 1644"/>
                  <a:gd name="T42" fmla="*/ 3005 w 2060"/>
                  <a:gd name="T43" fmla="*/ 570 h 1644"/>
                  <a:gd name="T44" fmla="*/ 3186 w 2060"/>
                  <a:gd name="T45" fmla="*/ 690 h 1644"/>
                  <a:gd name="T46" fmla="*/ 3728 w 2060"/>
                  <a:gd name="T47" fmla="*/ 566 h 1644"/>
                  <a:gd name="T48" fmla="*/ 3950 w 2060"/>
                  <a:gd name="T49" fmla="*/ 687 h 1644"/>
                  <a:gd name="T50" fmla="*/ 3959 w 2060"/>
                  <a:gd name="T51" fmla="*/ 584 h 1644"/>
                  <a:gd name="T52" fmla="*/ 4080 w 2060"/>
                  <a:gd name="T53" fmla="*/ 534 h 1644"/>
                  <a:gd name="T54" fmla="*/ 4135 w 2060"/>
                  <a:gd name="T55" fmla="*/ 364 h 1644"/>
                  <a:gd name="T56" fmla="*/ 4229 w 2060"/>
                  <a:gd name="T57" fmla="*/ 353 h 1644"/>
                  <a:gd name="T58" fmla="*/ 4274 w 2060"/>
                  <a:gd name="T59" fmla="*/ 285 h 1644"/>
                  <a:gd name="T60" fmla="*/ 4188 w 2060"/>
                  <a:gd name="T61" fmla="*/ 151 h 1644"/>
                  <a:gd name="T62" fmla="*/ 4404 w 2060"/>
                  <a:gd name="T63" fmla="*/ 72 h 1644"/>
                  <a:gd name="T64" fmla="*/ 4515 w 2060"/>
                  <a:gd name="T65" fmla="*/ 139 h 1644"/>
                  <a:gd name="T66" fmla="*/ 4504 w 2060"/>
                  <a:gd name="T67" fmla="*/ 82 h 1644"/>
                  <a:gd name="T68" fmla="*/ 4580 w 2060"/>
                  <a:gd name="T69" fmla="*/ 34 h 1644"/>
                  <a:gd name="T70" fmla="*/ 4726 w 2060"/>
                  <a:gd name="T71" fmla="*/ 0 h 1644"/>
                  <a:gd name="T72" fmla="*/ 4221 w 2060"/>
                  <a:gd name="T73" fmla="*/ 42 h 1644"/>
                  <a:gd name="T74" fmla="*/ 3670 w 2060"/>
                  <a:gd name="T75" fmla="*/ 56 h 1644"/>
                  <a:gd name="T76" fmla="*/ 3129 w 2060"/>
                  <a:gd name="T77" fmla="*/ 20 h 1644"/>
                  <a:gd name="T78" fmla="*/ 2623 w 2060"/>
                  <a:gd name="T79" fmla="*/ 44 h 1644"/>
                  <a:gd name="T80" fmla="*/ 2411 w 2060"/>
                  <a:gd name="T81" fmla="*/ 114 h 1644"/>
                  <a:gd name="T82" fmla="*/ 2146 w 2060"/>
                  <a:gd name="T83" fmla="*/ 92 h 1644"/>
                  <a:gd name="T84" fmla="*/ 1758 w 2060"/>
                  <a:gd name="T85" fmla="*/ 122 h 1644"/>
                  <a:gd name="T86" fmla="*/ 1546 w 2060"/>
                  <a:gd name="T87" fmla="*/ 93 h 1644"/>
                  <a:gd name="T88" fmla="*/ 846 w 2060"/>
                  <a:gd name="T89" fmla="*/ 166 h 1644"/>
                  <a:gd name="T90" fmla="*/ 1243 w 2060"/>
                  <a:gd name="T91" fmla="*/ 142 h 1644"/>
                  <a:gd name="T92" fmla="*/ 1478 w 2060"/>
                  <a:gd name="T93" fmla="*/ 183 h 1644"/>
                  <a:gd name="T94" fmla="*/ 1029 w 2060"/>
                  <a:gd name="T95" fmla="*/ 238 h 1644"/>
                  <a:gd name="T96" fmla="*/ 639 w 2060"/>
                  <a:gd name="T97" fmla="*/ 278 h 1644"/>
                  <a:gd name="T98" fmla="*/ 387 w 2060"/>
                  <a:gd name="T99" fmla="*/ 357 h 1644"/>
                  <a:gd name="T100" fmla="*/ 657 w 2060"/>
                  <a:gd name="T101" fmla="*/ 369 h 1644"/>
                  <a:gd name="T102" fmla="*/ 882 w 2060"/>
                  <a:gd name="T103" fmla="*/ 382 h 1644"/>
                  <a:gd name="T104" fmla="*/ 1142 w 2060"/>
                  <a:gd name="T105" fmla="*/ 395 h 1644"/>
                  <a:gd name="T106" fmla="*/ 1129 w 2060"/>
                  <a:gd name="T107" fmla="*/ 342 h 1644"/>
                  <a:gd name="T108" fmla="*/ 1373 w 2060"/>
                  <a:gd name="T109" fmla="*/ 366 h 1644"/>
                  <a:gd name="T110" fmla="*/ 1591 w 2060"/>
                  <a:gd name="T111" fmla="*/ 313 h 1644"/>
                  <a:gd name="T112" fmla="*/ 1791 w 2060"/>
                  <a:gd name="T113" fmla="*/ 321 h 1644"/>
                  <a:gd name="T114" fmla="*/ 1481 w 2060"/>
                  <a:gd name="T115" fmla="*/ 399 h 164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060"/>
                  <a:gd name="T175" fmla="*/ 0 h 1644"/>
                  <a:gd name="T176" fmla="*/ 2060 w 2060"/>
                  <a:gd name="T177" fmla="*/ 1644 h 1644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060" h="1644">
                    <a:moveTo>
                      <a:pt x="697" y="677"/>
                    </a:moveTo>
                    <a:cubicBezTo>
                      <a:pt x="659" y="675"/>
                      <a:pt x="652" y="669"/>
                      <a:pt x="618" y="667"/>
                    </a:cubicBezTo>
                    <a:cubicBezTo>
                      <a:pt x="607" y="666"/>
                      <a:pt x="594" y="661"/>
                      <a:pt x="582" y="658"/>
                    </a:cubicBezTo>
                    <a:cubicBezTo>
                      <a:pt x="577" y="655"/>
                      <a:pt x="568" y="650"/>
                      <a:pt x="568" y="650"/>
                    </a:cubicBezTo>
                    <a:cubicBezTo>
                      <a:pt x="551" y="652"/>
                      <a:pt x="557" y="655"/>
                      <a:pt x="546" y="658"/>
                    </a:cubicBezTo>
                    <a:cubicBezTo>
                      <a:pt x="540" y="667"/>
                      <a:pt x="542" y="669"/>
                      <a:pt x="546" y="677"/>
                    </a:cubicBezTo>
                    <a:cubicBezTo>
                      <a:pt x="548" y="680"/>
                      <a:pt x="550" y="686"/>
                      <a:pt x="550" y="686"/>
                    </a:cubicBezTo>
                    <a:cubicBezTo>
                      <a:pt x="526" y="694"/>
                      <a:pt x="506" y="678"/>
                      <a:pt x="488" y="670"/>
                    </a:cubicBezTo>
                    <a:cubicBezTo>
                      <a:pt x="481" y="653"/>
                      <a:pt x="472" y="655"/>
                      <a:pt x="452" y="653"/>
                    </a:cubicBezTo>
                    <a:cubicBezTo>
                      <a:pt x="446" y="648"/>
                      <a:pt x="444" y="648"/>
                      <a:pt x="437" y="650"/>
                    </a:cubicBezTo>
                    <a:cubicBezTo>
                      <a:pt x="427" y="647"/>
                      <a:pt x="433" y="648"/>
                      <a:pt x="423" y="642"/>
                    </a:cubicBezTo>
                    <a:cubicBezTo>
                      <a:pt x="421" y="641"/>
                      <a:pt x="418" y="639"/>
                      <a:pt x="418" y="639"/>
                    </a:cubicBezTo>
                    <a:cubicBezTo>
                      <a:pt x="416" y="638"/>
                      <a:pt x="413" y="633"/>
                      <a:pt x="413" y="630"/>
                    </a:cubicBezTo>
                    <a:cubicBezTo>
                      <a:pt x="415" y="625"/>
                      <a:pt x="418" y="616"/>
                      <a:pt x="418" y="616"/>
                    </a:cubicBezTo>
                    <a:cubicBezTo>
                      <a:pt x="416" y="592"/>
                      <a:pt x="421" y="588"/>
                      <a:pt x="398" y="591"/>
                    </a:cubicBezTo>
                    <a:cubicBezTo>
                      <a:pt x="390" y="598"/>
                      <a:pt x="390" y="595"/>
                      <a:pt x="381" y="592"/>
                    </a:cubicBezTo>
                    <a:cubicBezTo>
                      <a:pt x="370" y="592"/>
                      <a:pt x="361" y="595"/>
                      <a:pt x="348" y="597"/>
                    </a:cubicBezTo>
                    <a:cubicBezTo>
                      <a:pt x="344" y="595"/>
                      <a:pt x="337" y="597"/>
                      <a:pt x="333" y="595"/>
                    </a:cubicBezTo>
                    <a:cubicBezTo>
                      <a:pt x="331" y="594"/>
                      <a:pt x="330" y="592"/>
                      <a:pt x="328" y="592"/>
                    </a:cubicBezTo>
                    <a:cubicBezTo>
                      <a:pt x="314" y="591"/>
                      <a:pt x="296" y="597"/>
                      <a:pt x="283" y="602"/>
                    </a:cubicBezTo>
                    <a:cubicBezTo>
                      <a:pt x="276" y="603"/>
                      <a:pt x="268" y="606"/>
                      <a:pt x="260" y="608"/>
                    </a:cubicBezTo>
                    <a:cubicBezTo>
                      <a:pt x="255" y="609"/>
                      <a:pt x="246" y="613"/>
                      <a:pt x="246" y="613"/>
                    </a:cubicBezTo>
                    <a:cubicBezTo>
                      <a:pt x="228" y="611"/>
                      <a:pt x="209" y="609"/>
                      <a:pt x="189" y="611"/>
                    </a:cubicBezTo>
                    <a:cubicBezTo>
                      <a:pt x="184" y="613"/>
                      <a:pt x="180" y="614"/>
                      <a:pt x="175" y="617"/>
                    </a:cubicBezTo>
                    <a:cubicBezTo>
                      <a:pt x="173" y="619"/>
                      <a:pt x="173" y="620"/>
                      <a:pt x="173" y="622"/>
                    </a:cubicBezTo>
                    <a:cubicBezTo>
                      <a:pt x="172" y="623"/>
                      <a:pt x="169" y="623"/>
                      <a:pt x="169" y="625"/>
                    </a:cubicBezTo>
                    <a:cubicBezTo>
                      <a:pt x="163" y="634"/>
                      <a:pt x="167" y="641"/>
                      <a:pt x="158" y="645"/>
                    </a:cubicBezTo>
                    <a:cubicBezTo>
                      <a:pt x="153" y="648"/>
                      <a:pt x="149" y="652"/>
                      <a:pt x="144" y="655"/>
                    </a:cubicBezTo>
                    <a:cubicBezTo>
                      <a:pt x="141" y="656"/>
                      <a:pt x="135" y="659"/>
                      <a:pt x="135" y="659"/>
                    </a:cubicBezTo>
                    <a:cubicBezTo>
                      <a:pt x="133" y="664"/>
                      <a:pt x="130" y="666"/>
                      <a:pt x="130" y="669"/>
                    </a:cubicBezTo>
                    <a:cubicBezTo>
                      <a:pt x="128" y="677"/>
                      <a:pt x="132" y="691"/>
                      <a:pt x="124" y="698"/>
                    </a:cubicBezTo>
                    <a:cubicBezTo>
                      <a:pt x="118" y="703"/>
                      <a:pt x="108" y="709"/>
                      <a:pt x="101" y="711"/>
                    </a:cubicBezTo>
                    <a:cubicBezTo>
                      <a:pt x="101" y="711"/>
                      <a:pt x="90" y="716"/>
                      <a:pt x="87" y="716"/>
                    </a:cubicBezTo>
                    <a:cubicBezTo>
                      <a:pt x="85" y="717"/>
                      <a:pt x="82" y="717"/>
                      <a:pt x="82" y="717"/>
                    </a:cubicBezTo>
                    <a:cubicBezTo>
                      <a:pt x="76" y="725"/>
                      <a:pt x="68" y="733"/>
                      <a:pt x="60" y="738"/>
                    </a:cubicBezTo>
                    <a:cubicBezTo>
                      <a:pt x="56" y="745"/>
                      <a:pt x="53" y="755"/>
                      <a:pt x="46" y="759"/>
                    </a:cubicBezTo>
                    <a:cubicBezTo>
                      <a:pt x="43" y="764"/>
                      <a:pt x="37" y="767"/>
                      <a:pt x="31" y="773"/>
                    </a:cubicBezTo>
                    <a:cubicBezTo>
                      <a:pt x="26" y="780"/>
                      <a:pt x="25" y="789"/>
                      <a:pt x="23" y="797"/>
                    </a:cubicBezTo>
                    <a:cubicBezTo>
                      <a:pt x="20" y="803"/>
                      <a:pt x="19" y="809"/>
                      <a:pt x="17" y="816"/>
                    </a:cubicBezTo>
                    <a:cubicBezTo>
                      <a:pt x="15" y="817"/>
                      <a:pt x="14" y="824"/>
                      <a:pt x="14" y="824"/>
                    </a:cubicBezTo>
                    <a:cubicBezTo>
                      <a:pt x="15" y="831"/>
                      <a:pt x="26" y="842"/>
                      <a:pt x="26" y="842"/>
                    </a:cubicBezTo>
                    <a:cubicBezTo>
                      <a:pt x="26" y="847"/>
                      <a:pt x="17" y="855"/>
                      <a:pt x="17" y="855"/>
                    </a:cubicBezTo>
                    <a:cubicBezTo>
                      <a:pt x="14" y="863"/>
                      <a:pt x="17" y="867"/>
                      <a:pt x="25" y="870"/>
                    </a:cubicBezTo>
                    <a:cubicBezTo>
                      <a:pt x="28" y="884"/>
                      <a:pt x="17" y="902"/>
                      <a:pt x="6" y="909"/>
                    </a:cubicBezTo>
                    <a:cubicBezTo>
                      <a:pt x="0" y="927"/>
                      <a:pt x="5" y="927"/>
                      <a:pt x="12" y="941"/>
                    </a:cubicBezTo>
                    <a:cubicBezTo>
                      <a:pt x="23" y="963"/>
                      <a:pt x="29" y="969"/>
                      <a:pt x="53" y="977"/>
                    </a:cubicBezTo>
                    <a:cubicBezTo>
                      <a:pt x="60" y="986"/>
                      <a:pt x="56" y="983"/>
                      <a:pt x="63" y="989"/>
                    </a:cubicBezTo>
                    <a:cubicBezTo>
                      <a:pt x="62" y="994"/>
                      <a:pt x="59" y="997"/>
                      <a:pt x="59" y="1002"/>
                    </a:cubicBezTo>
                    <a:cubicBezTo>
                      <a:pt x="57" y="1009"/>
                      <a:pt x="70" y="1020"/>
                      <a:pt x="74" y="1027"/>
                    </a:cubicBezTo>
                    <a:cubicBezTo>
                      <a:pt x="77" y="1031"/>
                      <a:pt x="91" y="1036"/>
                      <a:pt x="91" y="1036"/>
                    </a:cubicBezTo>
                    <a:cubicBezTo>
                      <a:pt x="94" y="1036"/>
                      <a:pt x="96" y="1036"/>
                      <a:pt x="98" y="1034"/>
                    </a:cubicBezTo>
                    <a:cubicBezTo>
                      <a:pt x="99" y="1034"/>
                      <a:pt x="98" y="1031"/>
                      <a:pt x="99" y="1030"/>
                    </a:cubicBezTo>
                    <a:cubicBezTo>
                      <a:pt x="101" y="1030"/>
                      <a:pt x="107" y="1038"/>
                      <a:pt x="108" y="1038"/>
                    </a:cubicBezTo>
                    <a:cubicBezTo>
                      <a:pt x="119" y="1047"/>
                      <a:pt x="133" y="1055"/>
                      <a:pt x="146" y="1059"/>
                    </a:cubicBezTo>
                    <a:cubicBezTo>
                      <a:pt x="149" y="1067"/>
                      <a:pt x="152" y="1066"/>
                      <a:pt x="159" y="1064"/>
                    </a:cubicBezTo>
                    <a:cubicBezTo>
                      <a:pt x="163" y="1061"/>
                      <a:pt x="166" y="1059"/>
                      <a:pt x="169" y="1058"/>
                    </a:cubicBezTo>
                    <a:cubicBezTo>
                      <a:pt x="172" y="1056"/>
                      <a:pt x="178" y="1055"/>
                      <a:pt x="178" y="1055"/>
                    </a:cubicBezTo>
                    <a:cubicBezTo>
                      <a:pt x="192" y="1059"/>
                      <a:pt x="209" y="1061"/>
                      <a:pt x="224" y="1063"/>
                    </a:cubicBezTo>
                    <a:cubicBezTo>
                      <a:pt x="231" y="1067"/>
                      <a:pt x="229" y="1070"/>
                      <a:pt x="238" y="1069"/>
                    </a:cubicBezTo>
                    <a:cubicBezTo>
                      <a:pt x="238" y="1063"/>
                      <a:pt x="238" y="1056"/>
                      <a:pt x="238" y="1050"/>
                    </a:cubicBezTo>
                    <a:cubicBezTo>
                      <a:pt x="241" y="1041"/>
                      <a:pt x="257" y="1059"/>
                      <a:pt x="260" y="1061"/>
                    </a:cubicBezTo>
                    <a:cubicBezTo>
                      <a:pt x="266" y="1050"/>
                      <a:pt x="279" y="1052"/>
                      <a:pt x="291" y="1050"/>
                    </a:cubicBezTo>
                    <a:cubicBezTo>
                      <a:pt x="297" y="1049"/>
                      <a:pt x="302" y="1044"/>
                      <a:pt x="308" y="1041"/>
                    </a:cubicBezTo>
                    <a:cubicBezTo>
                      <a:pt x="319" y="1042"/>
                      <a:pt x="330" y="1045"/>
                      <a:pt x="341" y="1049"/>
                    </a:cubicBezTo>
                    <a:cubicBezTo>
                      <a:pt x="342" y="1050"/>
                      <a:pt x="344" y="1055"/>
                      <a:pt x="344" y="1058"/>
                    </a:cubicBezTo>
                    <a:cubicBezTo>
                      <a:pt x="344" y="1061"/>
                      <a:pt x="342" y="1067"/>
                      <a:pt x="342" y="1067"/>
                    </a:cubicBezTo>
                    <a:cubicBezTo>
                      <a:pt x="347" y="1070"/>
                      <a:pt x="355" y="1072"/>
                      <a:pt x="361" y="1075"/>
                    </a:cubicBezTo>
                    <a:cubicBezTo>
                      <a:pt x="362" y="1075"/>
                      <a:pt x="365" y="1077"/>
                      <a:pt x="365" y="1077"/>
                    </a:cubicBezTo>
                    <a:cubicBezTo>
                      <a:pt x="375" y="1074"/>
                      <a:pt x="384" y="1074"/>
                      <a:pt x="393" y="1080"/>
                    </a:cubicBezTo>
                    <a:cubicBezTo>
                      <a:pt x="396" y="1083"/>
                      <a:pt x="398" y="1088"/>
                      <a:pt x="401" y="1092"/>
                    </a:cubicBezTo>
                    <a:cubicBezTo>
                      <a:pt x="404" y="1095"/>
                      <a:pt x="407" y="1102"/>
                      <a:pt x="407" y="1102"/>
                    </a:cubicBezTo>
                    <a:cubicBezTo>
                      <a:pt x="404" y="1114"/>
                      <a:pt x="399" y="1127"/>
                      <a:pt x="396" y="1138"/>
                    </a:cubicBezTo>
                    <a:cubicBezTo>
                      <a:pt x="393" y="1147"/>
                      <a:pt x="395" y="1141"/>
                      <a:pt x="389" y="1152"/>
                    </a:cubicBezTo>
                    <a:cubicBezTo>
                      <a:pt x="387" y="1153"/>
                      <a:pt x="385" y="1156"/>
                      <a:pt x="385" y="1156"/>
                    </a:cubicBezTo>
                    <a:cubicBezTo>
                      <a:pt x="389" y="1185"/>
                      <a:pt x="396" y="1180"/>
                      <a:pt x="410" y="1197"/>
                    </a:cubicBezTo>
                    <a:cubicBezTo>
                      <a:pt x="427" y="1219"/>
                      <a:pt x="440" y="1239"/>
                      <a:pt x="447" y="1266"/>
                    </a:cubicBezTo>
                    <a:cubicBezTo>
                      <a:pt x="446" y="1280"/>
                      <a:pt x="452" y="1314"/>
                      <a:pt x="435" y="1325"/>
                    </a:cubicBezTo>
                    <a:cubicBezTo>
                      <a:pt x="427" y="1347"/>
                      <a:pt x="433" y="1325"/>
                      <a:pt x="430" y="1367"/>
                    </a:cubicBezTo>
                    <a:cubicBezTo>
                      <a:pt x="429" y="1377"/>
                      <a:pt x="421" y="1381"/>
                      <a:pt x="418" y="1391"/>
                    </a:cubicBezTo>
                    <a:cubicBezTo>
                      <a:pt x="421" y="1413"/>
                      <a:pt x="430" y="1422"/>
                      <a:pt x="446" y="1438"/>
                    </a:cubicBezTo>
                    <a:cubicBezTo>
                      <a:pt x="449" y="1441"/>
                      <a:pt x="450" y="1442"/>
                      <a:pt x="452" y="1447"/>
                    </a:cubicBezTo>
                    <a:cubicBezTo>
                      <a:pt x="454" y="1450"/>
                      <a:pt x="455" y="1456"/>
                      <a:pt x="455" y="1456"/>
                    </a:cubicBezTo>
                    <a:cubicBezTo>
                      <a:pt x="457" y="1475"/>
                      <a:pt x="458" y="1488"/>
                      <a:pt x="460" y="1505"/>
                    </a:cubicBezTo>
                    <a:cubicBezTo>
                      <a:pt x="461" y="1514"/>
                      <a:pt x="461" y="1511"/>
                      <a:pt x="464" y="1522"/>
                    </a:cubicBezTo>
                    <a:cubicBezTo>
                      <a:pt x="466" y="1524"/>
                      <a:pt x="466" y="1527"/>
                      <a:pt x="466" y="1527"/>
                    </a:cubicBezTo>
                    <a:cubicBezTo>
                      <a:pt x="468" y="1542"/>
                      <a:pt x="469" y="1552"/>
                      <a:pt x="481" y="1561"/>
                    </a:cubicBezTo>
                    <a:cubicBezTo>
                      <a:pt x="485" y="1566"/>
                      <a:pt x="488" y="1569"/>
                      <a:pt x="494" y="1572"/>
                    </a:cubicBezTo>
                    <a:cubicBezTo>
                      <a:pt x="497" y="1585"/>
                      <a:pt x="503" y="1597"/>
                      <a:pt x="506" y="1610"/>
                    </a:cubicBezTo>
                    <a:cubicBezTo>
                      <a:pt x="506" y="1614"/>
                      <a:pt x="508" y="1619"/>
                      <a:pt x="505" y="1622"/>
                    </a:cubicBezTo>
                    <a:cubicBezTo>
                      <a:pt x="503" y="1625"/>
                      <a:pt x="497" y="1628"/>
                      <a:pt x="497" y="1628"/>
                    </a:cubicBezTo>
                    <a:cubicBezTo>
                      <a:pt x="488" y="1642"/>
                      <a:pt x="509" y="1644"/>
                      <a:pt x="517" y="1644"/>
                    </a:cubicBezTo>
                    <a:cubicBezTo>
                      <a:pt x="539" y="1639"/>
                      <a:pt x="557" y="1635"/>
                      <a:pt x="579" y="1633"/>
                    </a:cubicBezTo>
                    <a:cubicBezTo>
                      <a:pt x="598" y="1630"/>
                      <a:pt x="613" y="1627"/>
                      <a:pt x="632" y="1624"/>
                    </a:cubicBezTo>
                    <a:cubicBezTo>
                      <a:pt x="635" y="1624"/>
                      <a:pt x="638" y="1622"/>
                      <a:pt x="641" y="1621"/>
                    </a:cubicBezTo>
                    <a:cubicBezTo>
                      <a:pt x="642" y="1621"/>
                      <a:pt x="644" y="1619"/>
                      <a:pt x="646" y="1617"/>
                    </a:cubicBezTo>
                    <a:cubicBezTo>
                      <a:pt x="649" y="1617"/>
                      <a:pt x="655" y="1616"/>
                      <a:pt x="655" y="1616"/>
                    </a:cubicBezTo>
                    <a:cubicBezTo>
                      <a:pt x="659" y="1610"/>
                      <a:pt x="664" y="1603"/>
                      <a:pt x="670" y="1600"/>
                    </a:cubicBezTo>
                    <a:cubicBezTo>
                      <a:pt x="675" y="1594"/>
                      <a:pt x="678" y="1591"/>
                      <a:pt x="683" y="1588"/>
                    </a:cubicBezTo>
                    <a:cubicBezTo>
                      <a:pt x="687" y="1581"/>
                      <a:pt x="697" y="1577"/>
                      <a:pt x="704" y="1574"/>
                    </a:cubicBezTo>
                    <a:cubicBezTo>
                      <a:pt x="715" y="1563"/>
                      <a:pt x="726" y="1550"/>
                      <a:pt x="731" y="1535"/>
                    </a:cubicBezTo>
                    <a:cubicBezTo>
                      <a:pt x="731" y="1531"/>
                      <a:pt x="729" y="1528"/>
                      <a:pt x="729" y="1525"/>
                    </a:cubicBezTo>
                    <a:cubicBezTo>
                      <a:pt x="729" y="1494"/>
                      <a:pt x="737" y="1505"/>
                      <a:pt x="754" y="1494"/>
                    </a:cubicBezTo>
                    <a:cubicBezTo>
                      <a:pt x="759" y="1488"/>
                      <a:pt x="762" y="1483"/>
                      <a:pt x="765" y="1475"/>
                    </a:cubicBezTo>
                    <a:cubicBezTo>
                      <a:pt x="763" y="1458"/>
                      <a:pt x="765" y="1439"/>
                      <a:pt x="755" y="1424"/>
                    </a:cubicBezTo>
                    <a:cubicBezTo>
                      <a:pt x="759" y="1413"/>
                      <a:pt x="771" y="1419"/>
                      <a:pt x="779" y="1422"/>
                    </a:cubicBezTo>
                    <a:cubicBezTo>
                      <a:pt x="782" y="1427"/>
                      <a:pt x="782" y="1435"/>
                      <a:pt x="785" y="1427"/>
                    </a:cubicBezTo>
                    <a:cubicBezTo>
                      <a:pt x="786" y="1416"/>
                      <a:pt x="786" y="1405"/>
                      <a:pt x="786" y="1396"/>
                    </a:cubicBezTo>
                    <a:cubicBezTo>
                      <a:pt x="788" y="1386"/>
                      <a:pt x="810" y="1385"/>
                      <a:pt x="817" y="1380"/>
                    </a:cubicBezTo>
                    <a:cubicBezTo>
                      <a:pt x="820" y="1374"/>
                      <a:pt x="831" y="1367"/>
                      <a:pt x="837" y="1363"/>
                    </a:cubicBezTo>
                    <a:cubicBezTo>
                      <a:pt x="841" y="1361"/>
                      <a:pt x="847" y="1356"/>
                      <a:pt x="847" y="1356"/>
                    </a:cubicBezTo>
                    <a:cubicBezTo>
                      <a:pt x="855" y="1345"/>
                      <a:pt x="845" y="1333"/>
                      <a:pt x="844" y="1320"/>
                    </a:cubicBezTo>
                    <a:cubicBezTo>
                      <a:pt x="845" y="1310"/>
                      <a:pt x="847" y="1308"/>
                      <a:pt x="850" y="1299"/>
                    </a:cubicBezTo>
                    <a:cubicBezTo>
                      <a:pt x="847" y="1288"/>
                      <a:pt x="842" y="1288"/>
                      <a:pt x="834" y="1280"/>
                    </a:cubicBezTo>
                    <a:cubicBezTo>
                      <a:pt x="833" y="1275"/>
                      <a:pt x="830" y="1266"/>
                      <a:pt x="830" y="1266"/>
                    </a:cubicBezTo>
                    <a:cubicBezTo>
                      <a:pt x="831" y="1250"/>
                      <a:pt x="831" y="1236"/>
                      <a:pt x="831" y="1220"/>
                    </a:cubicBezTo>
                    <a:cubicBezTo>
                      <a:pt x="833" y="1192"/>
                      <a:pt x="861" y="1183"/>
                      <a:pt x="876" y="1166"/>
                    </a:cubicBezTo>
                    <a:cubicBezTo>
                      <a:pt x="879" y="1160"/>
                      <a:pt x="884" y="1160"/>
                      <a:pt x="885" y="1153"/>
                    </a:cubicBezTo>
                    <a:cubicBezTo>
                      <a:pt x="890" y="1144"/>
                      <a:pt x="889" y="1142"/>
                      <a:pt x="895" y="1136"/>
                    </a:cubicBezTo>
                    <a:cubicBezTo>
                      <a:pt x="898" y="1127"/>
                      <a:pt x="906" y="1114"/>
                      <a:pt x="915" y="1111"/>
                    </a:cubicBezTo>
                    <a:cubicBezTo>
                      <a:pt x="920" y="1105"/>
                      <a:pt x="924" y="1099"/>
                      <a:pt x="930" y="1094"/>
                    </a:cubicBezTo>
                    <a:cubicBezTo>
                      <a:pt x="935" y="1089"/>
                      <a:pt x="938" y="1089"/>
                      <a:pt x="943" y="1084"/>
                    </a:cubicBezTo>
                    <a:cubicBezTo>
                      <a:pt x="947" y="1080"/>
                      <a:pt x="949" y="1078"/>
                      <a:pt x="955" y="1077"/>
                    </a:cubicBezTo>
                    <a:cubicBezTo>
                      <a:pt x="961" y="1066"/>
                      <a:pt x="958" y="1069"/>
                      <a:pt x="966" y="1064"/>
                    </a:cubicBezTo>
                    <a:cubicBezTo>
                      <a:pt x="972" y="1055"/>
                      <a:pt x="978" y="1045"/>
                      <a:pt x="983" y="1036"/>
                    </a:cubicBezTo>
                    <a:cubicBezTo>
                      <a:pt x="988" y="1030"/>
                      <a:pt x="989" y="1019"/>
                      <a:pt x="991" y="1013"/>
                    </a:cubicBezTo>
                    <a:cubicBezTo>
                      <a:pt x="994" y="1003"/>
                      <a:pt x="992" y="1009"/>
                      <a:pt x="998" y="999"/>
                    </a:cubicBezTo>
                    <a:cubicBezTo>
                      <a:pt x="1003" y="992"/>
                      <a:pt x="1003" y="984"/>
                      <a:pt x="1005" y="977"/>
                    </a:cubicBezTo>
                    <a:cubicBezTo>
                      <a:pt x="1003" y="966"/>
                      <a:pt x="1000" y="970"/>
                      <a:pt x="989" y="974"/>
                    </a:cubicBezTo>
                    <a:cubicBezTo>
                      <a:pt x="971" y="986"/>
                      <a:pt x="941" y="983"/>
                      <a:pt x="921" y="983"/>
                    </a:cubicBezTo>
                    <a:cubicBezTo>
                      <a:pt x="892" y="981"/>
                      <a:pt x="895" y="977"/>
                      <a:pt x="878" y="961"/>
                    </a:cubicBezTo>
                    <a:cubicBezTo>
                      <a:pt x="875" y="949"/>
                      <a:pt x="867" y="944"/>
                      <a:pt x="858" y="936"/>
                    </a:cubicBezTo>
                    <a:cubicBezTo>
                      <a:pt x="853" y="933"/>
                      <a:pt x="844" y="930"/>
                      <a:pt x="844" y="930"/>
                    </a:cubicBezTo>
                    <a:cubicBezTo>
                      <a:pt x="837" y="909"/>
                      <a:pt x="828" y="891"/>
                      <a:pt x="817" y="872"/>
                    </a:cubicBezTo>
                    <a:cubicBezTo>
                      <a:pt x="811" y="866"/>
                      <a:pt x="816" y="869"/>
                      <a:pt x="805" y="863"/>
                    </a:cubicBezTo>
                    <a:cubicBezTo>
                      <a:pt x="802" y="859"/>
                      <a:pt x="796" y="856"/>
                      <a:pt x="796" y="856"/>
                    </a:cubicBezTo>
                    <a:cubicBezTo>
                      <a:pt x="786" y="842"/>
                      <a:pt x="794" y="825"/>
                      <a:pt x="785" y="813"/>
                    </a:cubicBezTo>
                    <a:cubicBezTo>
                      <a:pt x="774" y="794"/>
                      <a:pt x="759" y="772"/>
                      <a:pt x="745" y="758"/>
                    </a:cubicBezTo>
                    <a:cubicBezTo>
                      <a:pt x="742" y="744"/>
                      <a:pt x="737" y="736"/>
                      <a:pt x="729" y="723"/>
                    </a:cubicBezTo>
                    <a:cubicBezTo>
                      <a:pt x="726" y="720"/>
                      <a:pt x="723" y="709"/>
                      <a:pt x="723" y="709"/>
                    </a:cubicBezTo>
                    <a:cubicBezTo>
                      <a:pt x="740" y="705"/>
                      <a:pt x="757" y="733"/>
                      <a:pt x="766" y="744"/>
                    </a:cubicBezTo>
                    <a:cubicBezTo>
                      <a:pt x="771" y="758"/>
                      <a:pt x="771" y="759"/>
                      <a:pt x="786" y="764"/>
                    </a:cubicBezTo>
                    <a:cubicBezTo>
                      <a:pt x="793" y="766"/>
                      <a:pt x="800" y="773"/>
                      <a:pt x="800" y="773"/>
                    </a:cubicBezTo>
                    <a:cubicBezTo>
                      <a:pt x="803" y="780"/>
                      <a:pt x="808" y="784"/>
                      <a:pt x="813" y="791"/>
                    </a:cubicBezTo>
                    <a:cubicBezTo>
                      <a:pt x="813" y="803"/>
                      <a:pt x="814" y="809"/>
                      <a:pt x="817" y="819"/>
                    </a:cubicBezTo>
                    <a:cubicBezTo>
                      <a:pt x="819" y="842"/>
                      <a:pt x="820" y="841"/>
                      <a:pt x="839" y="847"/>
                    </a:cubicBezTo>
                    <a:cubicBezTo>
                      <a:pt x="844" y="852"/>
                      <a:pt x="847" y="856"/>
                      <a:pt x="851" y="861"/>
                    </a:cubicBezTo>
                    <a:cubicBezTo>
                      <a:pt x="851" y="863"/>
                      <a:pt x="853" y="864"/>
                      <a:pt x="853" y="866"/>
                    </a:cubicBezTo>
                    <a:cubicBezTo>
                      <a:pt x="853" y="869"/>
                      <a:pt x="853" y="874"/>
                      <a:pt x="855" y="877"/>
                    </a:cubicBezTo>
                    <a:cubicBezTo>
                      <a:pt x="856" y="884"/>
                      <a:pt x="870" y="889"/>
                      <a:pt x="875" y="894"/>
                    </a:cubicBezTo>
                    <a:cubicBezTo>
                      <a:pt x="887" y="927"/>
                      <a:pt x="870" y="945"/>
                      <a:pt x="910" y="955"/>
                    </a:cubicBezTo>
                    <a:cubicBezTo>
                      <a:pt x="921" y="953"/>
                      <a:pt x="926" y="955"/>
                      <a:pt x="933" y="949"/>
                    </a:cubicBezTo>
                    <a:cubicBezTo>
                      <a:pt x="938" y="942"/>
                      <a:pt x="944" y="941"/>
                      <a:pt x="951" y="936"/>
                    </a:cubicBezTo>
                    <a:cubicBezTo>
                      <a:pt x="972" y="924"/>
                      <a:pt x="978" y="920"/>
                      <a:pt x="1003" y="916"/>
                    </a:cubicBezTo>
                    <a:cubicBezTo>
                      <a:pt x="1009" y="914"/>
                      <a:pt x="1017" y="911"/>
                      <a:pt x="1025" y="909"/>
                    </a:cubicBezTo>
                    <a:cubicBezTo>
                      <a:pt x="1031" y="906"/>
                      <a:pt x="1036" y="899"/>
                      <a:pt x="1042" y="897"/>
                    </a:cubicBezTo>
                    <a:cubicBezTo>
                      <a:pt x="1051" y="894"/>
                      <a:pt x="1060" y="894"/>
                      <a:pt x="1068" y="888"/>
                    </a:cubicBezTo>
                    <a:cubicBezTo>
                      <a:pt x="1073" y="881"/>
                      <a:pt x="1079" y="877"/>
                      <a:pt x="1084" y="869"/>
                    </a:cubicBezTo>
                    <a:cubicBezTo>
                      <a:pt x="1087" y="861"/>
                      <a:pt x="1088" y="850"/>
                      <a:pt x="1098" y="844"/>
                    </a:cubicBezTo>
                    <a:cubicBezTo>
                      <a:pt x="1104" y="836"/>
                      <a:pt x="1105" y="825"/>
                      <a:pt x="1108" y="816"/>
                    </a:cubicBezTo>
                    <a:cubicBezTo>
                      <a:pt x="1110" y="811"/>
                      <a:pt x="1115" y="808"/>
                      <a:pt x="1116" y="803"/>
                    </a:cubicBezTo>
                    <a:cubicBezTo>
                      <a:pt x="1110" y="800"/>
                      <a:pt x="1110" y="805"/>
                      <a:pt x="1102" y="808"/>
                    </a:cubicBezTo>
                    <a:cubicBezTo>
                      <a:pt x="1099" y="802"/>
                      <a:pt x="1104" y="795"/>
                      <a:pt x="1098" y="792"/>
                    </a:cubicBezTo>
                    <a:cubicBezTo>
                      <a:pt x="1094" y="789"/>
                      <a:pt x="1084" y="788"/>
                      <a:pt x="1084" y="788"/>
                    </a:cubicBezTo>
                    <a:cubicBezTo>
                      <a:pt x="1077" y="780"/>
                      <a:pt x="1076" y="783"/>
                      <a:pt x="1067" y="786"/>
                    </a:cubicBezTo>
                    <a:cubicBezTo>
                      <a:pt x="1064" y="788"/>
                      <a:pt x="1057" y="789"/>
                      <a:pt x="1057" y="789"/>
                    </a:cubicBezTo>
                    <a:cubicBezTo>
                      <a:pt x="1054" y="789"/>
                      <a:pt x="1051" y="789"/>
                      <a:pt x="1048" y="788"/>
                    </a:cubicBezTo>
                    <a:cubicBezTo>
                      <a:pt x="1046" y="786"/>
                      <a:pt x="1045" y="778"/>
                      <a:pt x="1045" y="778"/>
                    </a:cubicBezTo>
                    <a:cubicBezTo>
                      <a:pt x="1046" y="778"/>
                      <a:pt x="1048" y="777"/>
                      <a:pt x="1050" y="775"/>
                    </a:cubicBezTo>
                    <a:cubicBezTo>
                      <a:pt x="1060" y="772"/>
                      <a:pt x="1067" y="778"/>
                      <a:pt x="1060" y="763"/>
                    </a:cubicBezTo>
                    <a:cubicBezTo>
                      <a:pt x="1059" y="763"/>
                      <a:pt x="1057" y="761"/>
                      <a:pt x="1056" y="761"/>
                    </a:cubicBezTo>
                    <a:cubicBezTo>
                      <a:pt x="1053" y="761"/>
                      <a:pt x="1048" y="761"/>
                      <a:pt x="1046" y="763"/>
                    </a:cubicBezTo>
                    <a:cubicBezTo>
                      <a:pt x="1046" y="764"/>
                      <a:pt x="1045" y="766"/>
                      <a:pt x="1043" y="767"/>
                    </a:cubicBezTo>
                    <a:cubicBezTo>
                      <a:pt x="1036" y="775"/>
                      <a:pt x="1025" y="777"/>
                      <a:pt x="1016" y="780"/>
                    </a:cubicBezTo>
                    <a:cubicBezTo>
                      <a:pt x="1011" y="780"/>
                      <a:pt x="1006" y="778"/>
                      <a:pt x="1003" y="777"/>
                    </a:cubicBezTo>
                    <a:cubicBezTo>
                      <a:pt x="1002" y="777"/>
                      <a:pt x="997" y="775"/>
                      <a:pt x="997" y="775"/>
                    </a:cubicBezTo>
                    <a:cubicBezTo>
                      <a:pt x="988" y="763"/>
                      <a:pt x="986" y="761"/>
                      <a:pt x="971" y="758"/>
                    </a:cubicBezTo>
                    <a:cubicBezTo>
                      <a:pt x="971" y="753"/>
                      <a:pt x="974" y="747"/>
                      <a:pt x="971" y="742"/>
                    </a:cubicBezTo>
                    <a:cubicBezTo>
                      <a:pt x="969" y="739"/>
                      <a:pt x="960" y="736"/>
                      <a:pt x="957" y="734"/>
                    </a:cubicBezTo>
                    <a:cubicBezTo>
                      <a:pt x="954" y="733"/>
                      <a:pt x="947" y="731"/>
                      <a:pt x="947" y="731"/>
                    </a:cubicBezTo>
                    <a:cubicBezTo>
                      <a:pt x="941" y="725"/>
                      <a:pt x="935" y="722"/>
                      <a:pt x="929" y="716"/>
                    </a:cubicBezTo>
                    <a:cubicBezTo>
                      <a:pt x="930" y="706"/>
                      <a:pt x="932" y="700"/>
                      <a:pt x="941" y="697"/>
                    </a:cubicBezTo>
                    <a:cubicBezTo>
                      <a:pt x="955" y="698"/>
                      <a:pt x="968" y="702"/>
                      <a:pt x="980" y="705"/>
                    </a:cubicBezTo>
                    <a:cubicBezTo>
                      <a:pt x="986" y="711"/>
                      <a:pt x="988" y="716"/>
                      <a:pt x="995" y="720"/>
                    </a:cubicBezTo>
                    <a:cubicBezTo>
                      <a:pt x="1005" y="734"/>
                      <a:pt x="1012" y="736"/>
                      <a:pt x="1025" y="744"/>
                    </a:cubicBezTo>
                    <a:cubicBezTo>
                      <a:pt x="1033" y="742"/>
                      <a:pt x="1045" y="747"/>
                      <a:pt x="1051" y="741"/>
                    </a:cubicBezTo>
                    <a:cubicBezTo>
                      <a:pt x="1060" y="733"/>
                      <a:pt x="1048" y="738"/>
                      <a:pt x="1059" y="734"/>
                    </a:cubicBezTo>
                    <a:cubicBezTo>
                      <a:pt x="1064" y="738"/>
                      <a:pt x="1068" y="739"/>
                      <a:pt x="1073" y="742"/>
                    </a:cubicBezTo>
                    <a:cubicBezTo>
                      <a:pt x="1079" y="752"/>
                      <a:pt x="1093" y="750"/>
                      <a:pt x="1104" y="753"/>
                    </a:cubicBezTo>
                    <a:cubicBezTo>
                      <a:pt x="1121" y="764"/>
                      <a:pt x="1110" y="759"/>
                      <a:pt x="1141" y="761"/>
                    </a:cubicBezTo>
                    <a:cubicBezTo>
                      <a:pt x="1152" y="763"/>
                      <a:pt x="1156" y="766"/>
                      <a:pt x="1163" y="775"/>
                    </a:cubicBezTo>
                    <a:cubicBezTo>
                      <a:pt x="1159" y="788"/>
                      <a:pt x="1167" y="781"/>
                      <a:pt x="1173" y="777"/>
                    </a:cubicBezTo>
                    <a:cubicBezTo>
                      <a:pt x="1175" y="770"/>
                      <a:pt x="1178" y="770"/>
                      <a:pt x="1181" y="764"/>
                    </a:cubicBezTo>
                    <a:cubicBezTo>
                      <a:pt x="1190" y="767"/>
                      <a:pt x="1189" y="772"/>
                      <a:pt x="1187" y="783"/>
                    </a:cubicBezTo>
                    <a:cubicBezTo>
                      <a:pt x="1195" y="789"/>
                      <a:pt x="1206" y="786"/>
                      <a:pt x="1215" y="789"/>
                    </a:cubicBezTo>
                    <a:cubicBezTo>
                      <a:pt x="1221" y="791"/>
                      <a:pt x="1226" y="797"/>
                      <a:pt x="1234" y="800"/>
                    </a:cubicBezTo>
                    <a:cubicBezTo>
                      <a:pt x="1245" y="803"/>
                      <a:pt x="1255" y="808"/>
                      <a:pt x="1265" y="816"/>
                    </a:cubicBezTo>
                    <a:cubicBezTo>
                      <a:pt x="1268" y="827"/>
                      <a:pt x="1272" y="831"/>
                      <a:pt x="1282" y="834"/>
                    </a:cubicBezTo>
                    <a:cubicBezTo>
                      <a:pt x="1286" y="842"/>
                      <a:pt x="1288" y="847"/>
                      <a:pt x="1296" y="852"/>
                    </a:cubicBezTo>
                    <a:cubicBezTo>
                      <a:pt x="1308" y="849"/>
                      <a:pt x="1302" y="850"/>
                      <a:pt x="1314" y="847"/>
                    </a:cubicBezTo>
                    <a:cubicBezTo>
                      <a:pt x="1316" y="845"/>
                      <a:pt x="1319" y="845"/>
                      <a:pt x="1319" y="845"/>
                    </a:cubicBezTo>
                    <a:cubicBezTo>
                      <a:pt x="1328" y="852"/>
                      <a:pt x="1322" y="842"/>
                      <a:pt x="1319" y="839"/>
                    </a:cubicBezTo>
                    <a:cubicBezTo>
                      <a:pt x="1316" y="844"/>
                      <a:pt x="1311" y="847"/>
                      <a:pt x="1310" y="853"/>
                    </a:cubicBezTo>
                    <a:cubicBezTo>
                      <a:pt x="1310" y="856"/>
                      <a:pt x="1307" y="863"/>
                      <a:pt x="1307" y="863"/>
                    </a:cubicBezTo>
                    <a:cubicBezTo>
                      <a:pt x="1308" y="869"/>
                      <a:pt x="1310" y="880"/>
                      <a:pt x="1319" y="880"/>
                    </a:cubicBezTo>
                    <a:lnTo>
                      <a:pt x="1320" y="916"/>
                    </a:lnTo>
                    <a:lnTo>
                      <a:pt x="1348" y="1005"/>
                    </a:lnTo>
                    <a:lnTo>
                      <a:pt x="1373" y="1033"/>
                    </a:lnTo>
                    <a:lnTo>
                      <a:pt x="1416" y="994"/>
                    </a:lnTo>
                    <a:lnTo>
                      <a:pt x="1413" y="967"/>
                    </a:lnTo>
                    <a:lnTo>
                      <a:pt x="1424" y="959"/>
                    </a:lnTo>
                    <a:lnTo>
                      <a:pt x="1423" y="925"/>
                    </a:lnTo>
                    <a:lnTo>
                      <a:pt x="1452" y="916"/>
                    </a:lnTo>
                    <a:lnTo>
                      <a:pt x="1520" y="855"/>
                    </a:lnTo>
                    <a:lnTo>
                      <a:pt x="1533" y="839"/>
                    </a:lnTo>
                    <a:lnTo>
                      <a:pt x="1588" y="824"/>
                    </a:lnTo>
                    <a:lnTo>
                      <a:pt x="1608" y="847"/>
                    </a:lnTo>
                    <a:lnTo>
                      <a:pt x="1602" y="858"/>
                    </a:lnTo>
                    <a:lnTo>
                      <a:pt x="1619" y="875"/>
                    </a:lnTo>
                    <a:lnTo>
                      <a:pt x="1624" y="899"/>
                    </a:lnTo>
                    <a:lnTo>
                      <a:pt x="1641" y="906"/>
                    </a:lnTo>
                    <a:lnTo>
                      <a:pt x="1677" y="892"/>
                    </a:lnTo>
                    <a:lnTo>
                      <a:pt x="1675" y="975"/>
                    </a:lnTo>
                    <a:lnTo>
                      <a:pt x="1684" y="956"/>
                    </a:lnTo>
                    <a:lnTo>
                      <a:pt x="1707" y="1000"/>
                    </a:lnTo>
                    <a:lnTo>
                      <a:pt x="1704" y="1030"/>
                    </a:lnTo>
                    <a:lnTo>
                      <a:pt x="1718" y="1013"/>
                    </a:lnTo>
                    <a:lnTo>
                      <a:pt x="1721" y="997"/>
                    </a:lnTo>
                    <a:lnTo>
                      <a:pt x="1738" y="972"/>
                    </a:lnTo>
                    <a:lnTo>
                      <a:pt x="1728" y="958"/>
                    </a:lnTo>
                    <a:lnTo>
                      <a:pt x="1737" y="942"/>
                    </a:lnTo>
                    <a:lnTo>
                      <a:pt x="1725" y="913"/>
                    </a:lnTo>
                    <a:lnTo>
                      <a:pt x="1732" y="889"/>
                    </a:lnTo>
                    <a:lnTo>
                      <a:pt x="1715" y="895"/>
                    </a:lnTo>
                    <a:lnTo>
                      <a:pt x="1707" y="874"/>
                    </a:lnTo>
                    <a:lnTo>
                      <a:pt x="1701" y="844"/>
                    </a:lnTo>
                    <a:lnTo>
                      <a:pt x="1714" y="816"/>
                    </a:lnTo>
                    <a:lnTo>
                      <a:pt x="1728" y="834"/>
                    </a:lnTo>
                    <a:lnTo>
                      <a:pt x="1721" y="880"/>
                    </a:lnTo>
                    <a:lnTo>
                      <a:pt x="1738" y="849"/>
                    </a:lnTo>
                    <a:lnTo>
                      <a:pt x="1732" y="824"/>
                    </a:lnTo>
                    <a:lnTo>
                      <a:pt x="1752" y="808"/>
                    </a:lnTo>
                    <a:lnTo>
                      <a:pt x="1752" y="797"/>
                    </a:lnTo>
                    <a:lnTo>
                      <a:pt x="1759" y="800"/>
                    </a:lnTo>
                    <a:lnTo>
                      <a:pt x="1796" y="756"/>
                    </a:lnTo>
                    <a:lnTo>
                      <a:pt x="1805" y="684"/>
                    </a:lnTo>
                    <a:lnTo>
                      <a:pt x="1810" y="655"/>
                    </a:lnTo>
                    <a:lnTo>
                      <a:pt x="1794" y="664"/>
                    </a:lnTo>
                    <a:lnTo>
                      <a:pt x="1788" y="655"/>
                    </a:lnTo>
                    <a:lnTo>
                      <a:pt x="1800" y="638"/>
                    </a:lnTo>
                    <a:lnTo>
                      <a:pt x="1776" y="592"/>
                    </a:lnTo>
                    <a:lnTo>
                      <a:pt x="1763" y="580"/>
                    </a:lnTo>
                    <a:lnTo>
                      <a:pt x="1783" y="544"/>
                    </a:lnTo>
                    <a:lnTo>
                      <a:pt x="1762" y="539"/>
                    </a:lnTo>
                    <a:lnTo>
                      <a:pt x="1743" y="531"/>
                    </a:lnTo>
                    <a:lnTo>
                      <a:pt x="1751" y="503"/>
                    </a:lnTo>
                    <a:lnTo>
                      <a:pt x="1763" y="487"/>
                    </a:lnTo>
                    <a:lnTo>
                      <a:pt x="1766" y="519"/>
                    </a:lnTo>
                    <a:lnTo>
                      <a:pt x="1788" y="498"/>
                    </a:lnTo>
                    <a:lnTo>
                      <a:pt x="1805" y="497"/>
                    </a:lnTo>
                    <a:lnTo>
                      <a:pt x="1797" y="519"/>
                    </a:lnTo>
                    <a:lnTo>
                      <a:pt x="1824" y="528"/>
                    </a:lnTo>
                    <a:lnTo>
                      <a:pt x="1816" y="545"/>
                    </a:lnTo>
                    <a:lnTo>
                      <a:pt x="1830" y="559"/>
                    </a:lnTo>
                    <a:lnTo>
                      <a:pt x="1830" y="588"/>
                    </a:lnTo>
                    <a:lnTo>
                      <a:pt x="1861" y="559"/>
                    </a:lnTo>
                    <a:lnTo>
                      <a:pt x="1850" y="531"/>
                    </a:lnTo>
                    <a:lnTo>
                      <a:pt x="1821" y="489"/>
                    </a:lnTo>
                    <a:lnTo>
                      <a:pt x="1830" y="473"/>
                    </a:lnTo>
                    <a:lnTo>
                      <a:pt x="1824" y="448"/>
                    </a:lnTo>
                    <a:lnTo>
                      <a:pt x="1844" y="427"/>
                    </a:lnTo>
                    <a:lnTo>
                      <a:pt x="1868" y="416"/>
                    </a:lnTo>
                    <a:lnTo>
                      <a:pt x="1867" y="367"/>
                    </a:lnTo>
                    <a:lnTo>
                      <a:pt x="1865" y="333"/>
                    </a:lnTo>
                    <a:lnTo>
                      <a:pt x="1858" y="302"/>
                    </a:lnTo>
                    <a:lnTo>
                      <a:pt x="1830" y="248"/>
                    </a:lnTo>
                    <a:lnTo>
                      <a:pt x="1825" y="275"/>
                    </a:lnTo>
                    <a:lnTo>
                      <a:pt x="1807" y="258"/>
                    </a:lnTo>
                    <a:lnTo>
                      <a:pt x="1790" y="266"/>
                    </a:lnTo>
                    <a:lnTo>
                      <a:pt x="1805" y="226"/>
                    </a:lnTo>
                    <a:lnTo>
                      <a:pt x="1821" y="192"/>
                    </a:lnTo>
                    <a:lnTo>
                      <a:pt x="1850" y="176"/>
                    </a:lnTo>
                    <a:lnTo>
                      <a:pt x="1853" y="161"/>
                    </a:lnTo>
                    <a:lnTo>
                      <a:pt x="1873" y="155"/>
                    </a:lnTo>
                    <a:lnTo>
                      <a:pt x="1873" y="170"/>
                    </a:lnTo>
                    <a:lnTo>
                      <a:pt x="1896" y="145"/>
                    </a:lnTo>
                    <a:lnTo>
                      <a:pt x="1882" y="139"/>
                    </a:lnTo>
                    <a:lnTo>
                      <a:pt x="1882" y="120"/>
                    </a:lnTo>
                    <a:lnTo>
                      <a:pt x="1899" y="108"/>
                    </a:lnTo>
                    <a:lnTo>
                      <a:pt x="1906" y="122"/>
                    </a:lnTo>
                    <a:lnTo>
                      <a:pt x="1929" y="100"/>
                    </a:lnTo>
                    <a:lnTo>
                      <a:pt x="1926" y="120"/>
                    </a:lnTo>
                    <a:lnTo>
                      <a:pt x="1927" y="136"/>
                    </a:lnTo>
                    <a:lnTo>
                      <a:pt x="1926" y="158"/>
                    </a:lnTo>
                    <a:lnTo>
                      <a:pt x="1918" y="175"/>
                    </a:lnTo>
                    <a:lnTo>
                      <a:pt x="1932" y="197"/>
                    </a:lnTo>
                    <a:lnTo>
                      <a:pt x="1938" y="212"/>
                    </a:lnTo>
                    <a:lnTo>
                      <a:pt x="1947" y="209"/>
                    </a:lnTo>
                    <a:lnTo>
                      <a:pt x="1992" y="256"/>
                    </a:lnTo>
                    <a:lnTo>
                      <a:pt x="2002" y="233"/>
                    </a:lnTo>
                    <a:lnTo>
                      <a:pt x="2014" y="216"/>
                    </a:lnTo>
                    <a:lnTo>
                      <a:pt x="1994" y="205"/>
                    </a:lnTo>
                    <a:lnTo>
                      <a:pt x="1999" y="184"/>
                    </a:lnTo>
                    <a:lnTo>
                      <a:pt x="1999" y="172"/>
                    </a:lnTo>
                    <a:lnTo>
                      <a:pt x="1978" y="150"/>
                    </a:lnTo>
                    <a:lnTo>
                      <a:pt x="1960" y="147"/>
                    </a:lnTo>
                    <a:lnTo>
                      <a:pt x="1943" y="123"/>
                    </a:lnTo>
                    <a:lnTo>
                      <a:pt x="1966" y="119"/>
                    </a:lnTo>
                    <a:lnTo>
                      <a:pt x="1977" y="100"/>
                    </a:lnTo>
                    <a:lnTo>
                      <a:pt x="1991" y="106"/>
                    </a:lnTo>
                    <a:lnTo>
                      <a:pt x="2005" y="98"/>
                    </a:lnTo>
                    <a:lnTo>
                      <a:pt x="1990" y="80"/>
                    </a:lnTo>
                    <a:lnTo>
                      <a:pt x="2002" y="69"/>
                    </a:lnTo>
                    <a:lnTo>
                      <a:pt x="2021" y="68"/>
                    </a:lnTo>
                    <a:lnTo>
                      <a:pt x="2000" y="53"/>
                    </a:lnTo>
                    <a:lnTo>
                      <a:pt x="1975" y="51"/>
                    </a:lnTo>
                    <a:lnTo>
                      <a:pt x="1990" y="32"/>
                    </a:lnTo>
                    <a:lnTo>
                      <a:pt x="1989" y="11"/>
                    </a:lnTo>
                    <a:lnTo>
                      <a:pt x="2005" y="27"/>
                    </a:lnTo>
                    <a:lnTo>
                      <a:pt x="2015" y="18"/>
                    </a:lnTo>
                    <a:lnTo>
                      <a:pt x="2024" y="21"/>
                    </a:lnTo>
                    <a:lnTo>
                      <a:pt x="2038" y="36"/>
                    </a:lnTo>
                    <a:lnTo>
                      <a:pt x="2060" y="33"/>
                    </a:lnTo>
                    <a:lnTo>
                      <a:pt x="2042" y="15"/>
                    </a:lnTo>
                    <a:lnTo>
                      <a:pt x="2038" y="0"/>
                    </a:lnTo>
                    <a:lnTo>
                      <a:pt x="2006" y="5"/>
                    </a:lnTo>
                    <a:lnTo>
                      <a:pt x="1994" y="0"/>
                    </a:lnTo>
                    <a:lnTo>
                      <a:pt x="1955" y="11"/>
                    </a:lnTo>
                    <a:lnTo>
                      <a:pt x="1913" y="18"/>
                    </a:lnTo>
                    <a:lnTo>
                      <a:pt x="1886" y="30"/>
                    </a:lnTo>
                    <a:lnTo>
                      <a:pt x="1885" y="47"/>
                    </a:lnTo>
                    <a:lnTo>
                      <a:pt x="1864" y="50"/>
                    </a:lnTo>
                    <a:cubicBezTo>
                      <a:pt x="1858" y="55"/>
                      <a:pt x="1854" y="75"/>
                      <a:pt x="1847" y="77"/>
                    </a:cubicBezTo>
                    <a:cubicBezTo>
                      <a:pt x="1839" y="82"/>
                      <a:pt x="1830" y="65"/>
                      <a:pt x="1820" y="63"/>
                    </a:cubicBezTo>
                    <a:lnTo>
                      <a:pt x="1786" y="66"/>
                    </a:lnTo>
                    <a:lnTo>
                      <a:pt x="1732" y="56"/>
                    </a:lnTo>
                    <a:lnTo>
                      <a:pt x="1709" y="62"/>
                    </a:lnTo>
                    <a:lnTo>
                      <a:pt x="1678" y="56"/>
                    </a:lnTo>
                    <a:lnTo>
                      <a:pt x="1666" y="47"/>
                    </a:lnTo>
                    <a:lnTo>
                      <a:pt x="1643" y="50"/>
                    </a:lnTo>
                    <a:cubicBezTo>
                      <a:pt x="1635" y="52"/>
                      <a:pt x="1626" y="57"/>
                      <a:pt x="1618" y="60"/>
                    </a:cubicBezTo>
                    <a:cubicBezTo>
                      <a:pt x="1610" y="63"/>
                      <a:pt x="1603" y="67"/>
                      <a:pt x="1597" y="71"/>
                    </a:cubicBezTo>
                    <a:cubicBezTo>
                      <a:pt x="1591" y="75"/>
                      <a:pt x="1587" y="84"/>
                      <a:pt x="1583" y="83"/>
                    </a:cubicBezTo>
                    <a:cubicBezTo>
                      <a:pt x="1571" y="90"/>
                      <a:pt x="1576" y="67"/>
                      <a:pt x="1571" y="65"/>
                    </a:cubicBezTo>
                    <a:lnTo>
                      <a:pt x="1553" y="69"/>
                    </a:lnTo>
                    <a:cubicBezTo>
                      <a:pt x="1544" y="66"/>
                      <a:pt x="1531" y="50"/>
                      <a:pt x="1517" y="47"/>
                    </a:cubicBezTo>
                    <a:cubicBezTo>
                      <a:pt x="1503" y="46"/>
                      <a:pt x="1479" y="45"/>
                      <a:pt x="1468" y="48"/>
                    </a:cubicBezTo>
                    <a:cubicBezTo>
                      <a:pt x="1457" y="51"/>
                      <a:pt x="1461" y="63"/>
                      <a:pt x="1451" y="63"/>
                    </a:cubicBezTo>
                    <a:cubicBezTo>
                      <a:pt x="1439" y="66"/>
                      <a:pt x="1419" y="48"/>
                      <a:pt x="1408" y="47"/>
                    </a:cubicBezTo>
                    <a:cubicBezTo>
                      <a:pt x="1397" y="46"/>
                      <a:pt x="1390" y="59"/>
                      <a:pt x="1382" y="59"/>
                    </a:cubicBezTo>
                    <a:cubicBezTo>
                      <a:pt x="1374" y="59"/>
                      <a:pt x="1362" y="52"/>
                      <a:pt x="1357" y="47"/>
                    </a:cubicBezTo>
                    <a:cubicBezTo>
                      <a:pt x="1352" y="42"/>
                      <a:pt x="1356" y="36"/>
                      <a:pt x="1349" y="30"/>
                    </a:cubicBezTo>
                    <a:cubicBezTo>
                      <a:pt x="1333" y="26"/>
                      <a:pt x="1330" y="13"/>
                      <a:pt x="1318" y="11"/>
                    </a:cubicBezTo>
                    <a:cubicBezTo>
                      <a:pt x="1306" y="9"/>
                      <a:pt x="1287" y="20"/>
                      <a:pt x="1277" y="20"/>
                    </a:cubicBezTo>
                    <a:cubicBezTo>
                      <a:pt x="1267" y="20"/>
                      <a:pt x="1268" y="10"/>
                      <a:pt x="1259" y="9"/>
                    </a:cubicBezTo>
                    <a:lnTo>
                      <a:pt x="1222" y="14"/>
                    </a:lnTo>
                    <a:lnTo>
                      <a:pt x="1210" y="32"/>
                    </a:lnTo>
                    <a:cubicBezTo>
                      <a:pt x="1203" y="35"/>
                      <a:pt x="1187" y="28"/>
                      <a:pt x="1178" y="29"/>
                    </a:cubicBezTo>
                    <a:cubicBezTo>
                      <a:pt x="1169" y="30"/>
                      <a:pt x="1164" y="36"/>
                      <a:pt x="1154" y="39"/>
                    </a:cubicBezTo>
                    <a:cubicBezTo>
                      <a:pt x="1144" y="42"/>
                      <a:pt x="1124" y="44"/>
                      <a:pt x="1120" y="48"/>
                    </a:cubicBezTo>
                    <a:cubicBezTo>
                      <a:pt x="1109" y="57"/>
                      <a:pt x="1132" y="61"/>
                      <a:pt x="1132" y="65"/>
                    </a:cubicBezTo>
                    <a:cubicBezTo>
                      <a:pt x="1132" y="69"/>
                      <a:pt x="1126" y="70"/>
                      <a:pt x="1118" y="72"/>
                    </a:cubicBezTo>
                    <a:cubicBezTo>
                      <a:pt x="1110" y="74"/>
                      <a:pt x="1084" y="72"/>
                      <a:pt x="1085" y="77"/>
                    </a:cubicBezTo>
                    <a:cubicBezTo>
                      <a:pt x="1085" y="86"/>
                      <a:pt x="1126" y="103"/>
                      <a:pt x="1127" y="105"/>
                    </a:cubicBezTo>
                    <a:lnTo>
                      <a:pt x="1090" y="90"/>
                    </a:lnTo>
                    <a:lnTo>
                      <a:pt x="1072" y="95"/>
                    </a:lnTo>
                    <a:cubicBezTo>
                      <a:pt x="1063" y="93"/>
                      <a:pt x="1039" y="65"/>
                      <a:pt x="1033" y="80"/>
                    </a:cubicBezTo>
                    <a:cubicBezTo>
                      <a:pt x="1027" y="95"/>
                      <a:pt x="1077" y="132"/>
                      <a:pt x="1084" y="147"/>
                    </a:cubicBezTo>
                    <a:lnTo>
                      <a:pt x="1075" y="171"/>
                    </a:lnTo>
                    <a:lnTo>
                      <a:pt x="1040" y="170"/>
                    </a:lnTo>
                    <a:cubicBezTo>
                      <a:pt x="1040" y="170"/>
                      <a:pt x="1061" y="164"/>
                      <a:pt x="1060" y="155"/>
                    </a:cubicBezTo>
                    <a:cubicBezTo>
                      <a:pt x="1059" y="146"/>
                      <a:pt x="1043" y="127"/>
                      <a:pt x="1031" y="113"/>
                    </a:cubicBezTo>
                    <a:cubicBezTo>
                      <a:pt x="1025" y="101"/>
                      <a:pt x="1030" y="84"/>
                      <a:pt x="1024" y="81"/>
                    </a:cubicBezTo>
                    <a:cubicBezTo>
                      <a:pt x="1018" y="78"/>
                      <a:pt x="997" y="65"/>
                      <a:pt x="989" y="71"/>
                    </a:cubicBezTo>
                    <a:cubicBezTo>
                      <a:pt x="968" y="74"/>
                      <a:pt x="970" y="107"/>
                      <a:pt x="974" y="116"/>
                    </a:cubicBezTo>
                    <a:cubicBezTo>
                      <a:pt x="978" y="125"/>
                      <a:pt x="1009" y="122"/>
                      <a:pt x="1012" y="125"/>
                    </a:cubicBezTo>
                    <a:cubicBezTo>
                      <a:pt x="1028" y="153"/>
                      <a:pt x="1005" y="143"/>
                      <a:pt x="989" y="134"/>
                    </a:cubicBezTo>
                    <a:cubicBezTo>
                      <a:pt x="973" y="125"/>
                      <a:pt x="968" y="128"/>
                      <a:pt x="958" y="128"/>
                    </a:cubicBezTo>
                    <a:cubicBezTo>
                      <a:pt x="948" y="128"/>
                      <a:pt x="931" y="133"/>
                      <a:pt x="926" y="137"/>
                    </a:cubicBezTo>
                    <a:cubicBezTo>
                      <a:pt x="921" y="141"/>
                      <a:pt x="939" y="157"/>
                      <a:pt x="926" y="152"/>
                    </a:cubicBezTo>
                    <a:cubicBezTo>
                      <a:pt x="913" y="147"/>
                      <a:pt x="899" y="149"/>
                      <a:pt x="886" y="147"/>
                    </a:cubicBezTo>
                    <a:cubicBezTo>
                      <a:pt x="873" y="145"/>
                      <a:pt x="863" y="136"/>
                      <a:pt x="847" y="140"/>
                    </a:cubicBezTo>
                    <a:cubicBezTo>
                      <a:pt x="825" y="147"/>
                      <a:pt x="794" y="185"/>
                      <a:pt x="787" y="171"/>
                    </a:cubicBezTo>
                    <a:cubicBezTo>
                      <a:pt x="780" y="157"/>
                      <a:pt x="800" y="155"/>
                      <a:pt x="800" y="150"/>
                    </a:cubicBezTo>
                    <a:cubicBezTo>
                      <a:pt x="800" y="145"/>
                      <a:pt x="796" y="138"/>
                      <a:pt x="790" y="138"/>
                    </a:cubicBezTo>
                    <a:cubicBezTo>
                      <a:pt x="784" y="138"/>
                      <a:pt x="764" y="144"/>
                      <a:pt x="763" y="152"/>
                    </a:cubicBezTo>
                    <a:cubicBezTo>
                      <a:pt x="761" y="163"/>
                      <a:pt x="783" y="181"/>
                      <a:pt x="782" y="186"/>
                    </a:cubicBezTo>
                    <a:cubicBezTo>
                      <a:pt x="781" y="191"/>
                      <a:pt x="765" y="180"/>
                      <a:pt x="758" y="183"/>
                    </a:cubicBezTo>
                    <a:cubicBezTo>
                      <a:pt x="751" y="186"/>
                      <a:pt x="746" y="207"/>
                      <a:pt x="742" y="203"/>
                    </a:cubicBezTo>
                    <a:lnTo>
                      <a:pt x="728" y="189"/>
                    </a:lnTo>
                    <a:lnTo>
                      <a:pt x="746" y="170"/>
                    </a:lnTo>
                    <a:lnTo>
                      <a:pt x="733" y="158"/>
                    </a:lnTo>
                    <a:cubicBezTo>
                      <a:pt x="727" y="155"/>
                      <a:pt x="718" y="150"/>
                      <a:pt x="712" y="149"/>
                    </a:cubicBezTo>
                    <a:cubicBezTo>
                      <a:pt x="706" y="148"/>
                      <a:pt x="701" y="154"/>
                      <a:pt x="698" y="152"/>
                    </a:cubicBezTo>
                    <a:cubicBezTo>
                      <a:pt x="695" y="150"/>
                      <a:pt x="698" y="139"/>
                      <a:pt x="695" y="138"/>
                    </a:cubicBezTo>
                    <a:cubicBezTo>
                      <a:pt x="692" y="137"/>
                      <a:pt x="685" y="146"/>
                      <a:pt x="680" y="146"/>
                    </a:cubicBezTo>
                    <a:cubicBezTo>
                      <a:pt x="675" y="146"/>
                      <a:pt x="677" y="142"/>
                      <a:pt x="667" y="140"/>
                    </a:cubicBezTo>
                    <a:cubicBezTo>
                      <a:pt x="657" y="138"/>
                      <a:pt x="632" y="139"/>
                      <a:pt x="622" y="135"/>
                    </a:cubicBezTo>
                    <a:cubicBezTo>
                      <a:pt x="612" y="131"/>
                      <a:pt x="632" y="117"/>
                      <a:pt x="608" y="113"/>
                    </a:cubicBezTo>
                    <a:cubicBezTo>
                      <a:pt x="584" y="109"/>
                      <a:pt x="590" y="119"/>
                      <a:pt x="583" y="119"/>
                    </a:cubicBezTo>
                    <a:lnTo>
                      <a:pt x="568" y="114"/>
                    </a:lnTo>
                    <a:cubicBezTo>
                      <a:pt x="555" y="116"/>
                      <a:pt x="521" y="125"/>
                      <a:pt x="505" y="131"/>
                    </a:cubicBezTo>
                    <a:cubicBezTo>
                      <a:pt x="482" y="140"/>
                      <a:pt x="485" y="140"/>
                      <a:pt x="472" y="152"/>
                    </a:cubicBezTo>
                    <a:cubicBezTo>
                      <a:pt x="459" y="164"/>
                      <a:pt x="443" y="192"/>
                      <a:pt x="428" y="204"/>
                    </a:cubicBezTo>
                    <a:cubicBezTo>
                      <a:pt x="410" y="223"/>
                      <a:pt x="393" y="217"/>
                      <a:pt x="382" y="224"/>
                    </a:cubicBezTo>
                    <a:lnTo>
                      <a:pt x="364" y="248"/>
                    </a:lnTo>
                    <a:lnTo>
                      <a:pt x="368" y="290"/>
                    </a:lnTo>
                    <a:lnTo>
                      <a:pt x="389" y="306"/>
                    </a:lnTo>
                    <a:lnTo>
                      <a:pt x="436" y="290"/>
                    </a:lnTo>
                    <a:cubicBezTo>
                      <a:pt x="447" y="296"/>
                      <a:pt x="448" y="335"/>
                      <a:pt x="457" y="341"/>
                    </a:cubicBezTo>
                    <a:cubicBezTo>
                      <a:pt x="468" y="348"/>
                      <a:pt x="486" y="330"/>
                      <a:pt x="491" y="324"/>
                    </a:cubicBezTo>
                    <a:lnTo>
                      <a:pt x="496" y="300"/>
                    </a:lnTo>
                    <a:lnTo>
                      <a:pt x="514" y="281"/>
                    </a:lnTo>
                    <a:cubicBezTo>
                      <a:pt x="515" y="270"/>
                      <a:pt x="499" y="245"/>
                      <a:pt x="502" y="234"/>
                    </a:cubicBezTo>
                    <a:cubicBezTo>
                      <a:pt x="505" y="225"/>
                      <a:pt x="526" y="220"/>
                      <a:pt x="535" y="213"/>
                    </a:cubicBezTo>
                    <a:cubicBezTo>
                      <a:pt x="544" y="206"/>
                      <a:pt x="546" y="192"/>
                      <a:pt x="554" y="191"/>
                    </a:cubicBezTo>
                    <a:cubicBezTo>
                      <a:pt x="567" y="190"/>
                      <a:pt x="580" y="200"/>
                      <a:pt x="581" y="204"/>
                    </a:cubicBezTo>
                    <a:cubicBezTo>
                      <a:pt x="581" y="208"/>
                      <a:pt x="560" y="200"/>
                      <a:pt x="557" y="215"/>
                    </a:cubicBezTo>
                    <a:cubicBezTo>
                      <a:pt x="554" y="230"/>
                      <a:pt x="535" y="233"/>
                      <a:pt x="533" y="242"/>
                    </a:cubicBezTo>
                    <a:lnTo>
                      <a:pt x="548" y="267"/>
                    </a:lnTo>
                    <a:lnTo>
                      <a:pt x="571" y="276"/>
                    </a:lnTo>
                    <a:lnTo>
                      <a:pt x="598" y="264"/>
                    </a:lnTo>
                    <a:lnTo>
                      <a:pt x="625" y="261"/>
                    </a:lnTo>
                    <a:cubicBezTo>
                      <a:pt x="632" y="263"/>
                      <a:pt x="645" y="271"/>
                      <a:pt x="638" y="276"/>
                    </a:cubicBezTo>
                    <a:cubicBezTo>
                      <a:pt x="631" y="281"/>
                      <a:pt x="593" y="287"/>
                      <a:pt x="584" y="293"/>
                    </a:cubicBezTo>
                    <a:cubicBezTo>
                      <a:pt x="575" y="299"/>
                      <a:pt x="587" y="309"/>
                      <a:pt x="581" y="311"/>
                    </a:cubicBezTo>
                    <a:cubicBezTo>
                      <a:pt x="567" y="319"/>
                      <a:pt x="556" y="301"/>
                      <a:pt x="550" y="303"/>
                    </a:cubicBezTo>
                    <a:lnTo>
                      <a:pt x="547" y="323"/>
                    </a:lnTo>
                    <a:lnTo>
                      <a:pt x="536" y="350"/>
                    </a:lnTo>
                    <a:lnTo>
                      <a:pt x="512" y="351"/>
                    </a:lnTo>
                    <a:lnTo>
                      <a:pt x="476" y="360"/>
                    </a:lnTo>
                    <a:lnTo>
                      <a:pt x="457" y="351"/>
                    </a:lnTo>
                    <a:lnTo>
                      <a:pt x="443" y="357"/>
                    </a:lnTo>
                    <a:lnTo>
                      <a:pt x="419" y="342"/>
                    </a:lnTo>
                    <a:cubicBezTo>
                      <a:pt x="417" y="335"/>
                      <a:pt x="433" y="329"/>
                      <a:pt x="428" y="317"/>
                    </a:cubicBezTo>
                    <a:cubicBezTo>
                      <a:pt x="423" y="305"/>
                      <a:pt x="396" y="313"/>
                      <a:pt x="392" y="321"/>
                    </a:cubicBezTo>
                    <a:lnTo>
                      <a:pt x="397" y="362"/>
                    </a:lnTo>
                    <a:lnTo>
                      <a:pt x="373" y="362"/>
                    </a:lnTo>
                    <a:cubicBezTo>
                      <a:pt x="365" y="366"/>
                      <a:pt x="355" y="380"/>
                      <a:pt x="347" y="386"/>
                    </a:cubicBezTo>
                    <a:cubicBezTo>
                      <a:pt x="339" y="392"/>
                      <a:pt x="332" y="379"/>
                      <a:pt x="322" y="399"/>
                    </a:cubicBezTo>
                    <a:cubicBezTo>
                      <a:pt x="312" y="419"/>
                      <a:pt x="301" y="411"/>
                      <a:pt x="293" y="414"/>
                    </a:cubicBezTo>
                    <a:cubicBezTo>
                      <a:pt x="285" y="417"/>
                      <a:pt x="280" y="414"/>
                      <a:pt x="275" y="416"/>
                    </a:cubicBezTo>
                    <a:cubicBezTo>
                      <a:pt x="270" y="418"/>
                      <a:pt x="267" y="426"/>
                      <a:pt x="260" y="426"/>
                    </a:cubicBezTo>
                    <a:cubicBezTo>
                      <a:pt x="253" y="426"/>
                      <a:pt x="238" y="417"/>
                      <a:pt x="232" y="419"/>
                    </a:cubicBezTo>
                    <a:cubicBezTo>
                      <a:pt x="226" y="421"/>
                      <a:pt x="221" y="432"/>
                      <a:pt x="226" y="437"/>
                    </a:cubicBezTo>
                    <a:lnTo>
                      <a:pt x="263" y="449"/>
                    </a:lnTo>
                    <a:lnTo>
                      <a:pt x="272" y="474"/>
                    </a:lnTo>
                    <a:lnTo>
                      <a:pt x="262" y="503"/>
                    </a:lnTo>
                    <a:cubicBezTo>
                      <a:pt x="251" y="507"/>
                      <a:pt x="223" y="499"/>
                      <a:pt x="206" y="498"/>
                    </a:cubicBezTo>
                    <a:cubicBezTo>
                      <a:pt x="189" y="497"/>
                      <a:pt x="164" y="492"/>
                      <a:pt x="158" y="498"/>
                    </a:cubicBezTo>
                    <a:cubicBezTo>
                      <a:pt x="152" y="504"/>
                      <a:pt x="167" y="527"/>
                      <a:pt x="167" y="537"/>
                    </a:cubicBezTo>
                    <a:cubicBezTo>
                      <a:pt x="167" y="547"/>
                      <a:pt x="159" y="551"/>
                      <a:pt x="157" y="557"/>
                    </a:cubicBezTo>
                    <a:cubicBezTo>
                      <a:pt x="155" y="563"/>
                      <a:pt x="161" y="569"/>
                      <a:pt x="157" y="576"/>
                    </a:cubicBezTo>
                    <a:cubicBezTo>
                      <a:pt x="153" y="583"/>
                      <a:pt x="127" y="594"/>
                      <a:pt x="130" y="597"/>
                    </a:cubicBezTo>
                    <a:cubicBezTo>
                      <a:pt x="139" y="606"/>
                      <a:pt x="160" y="592"/>
                      <a:pt x="176" y="592"/>
                    </a:cubicBezTo>
                    <a:lnTo>
                      <a:pt x="226" y="598"/>
                    </a:lnTo>
                    <a:lnTo>
                      <a:pt x="260" y="588"/>
                    </a:lnTo>
                    <a:lnTo>
                      <a:pt x="274" y="576"/>
                    </a:lnTo>
                    <a:cubicBezTo>
                      <a:pt x="282" y="573"/>
                      <a:pt x="306" y="573"/>
                      <a:pt x="307" y="569"/>
                    </a:cubicBezTo>
                    <a:cubicBezTo>
                      <a:pt x="321" y="557"/>
                      <a:pt x="283" y="559"/>
                      <a:pt x="283" y="552"/>
                    </a:cubicBezTo>
                    <a:cubicBezTo>
                      <a:pt x="283" y="545"/>
                      <a:pt x="300" y="533"/>
                      <a:pt x="307" y="528"/>
                    </a:cubicBezTo>
                    <a:lnTo>
                      <a:pt x="325" y="522"/>
                    </a:lnTo>
                    <a:lnTo>
                      <a:pt x="320" y="503"/>
                    </a:lnTo>
                    <a:cubicBezTo>
                      <a:pt x="323" y="499"/>
                      <a:pt x="336" y="495"/>
                      <a:pt x="342" y="495"/>
                    </a:cubicBezTo>
                    <a:cubicBezTo>
                      <a:pt x="348" y="495"/>
                      <a:pt x="350" y="506"/>
                      <a:pt x="358" y="505"/>
                    </a:cubicBezTo>
                    <a:cubicBezTo>
                      <a:pt x="366" y="504"/>
                      <a:pt x="384" y="490"/>
                      <a:pt x="393" y="491"/>
                    </a:cubicBezTo>
                    <a:lnTo>
                      <a:pt x="415" y="510"/>
                    </a:lnTo>
                    <a:cubicBezTo>
                      <a:pt x="416" y="517"/>
                      <a:pt x="407" y="520"/>
                      <a:pt x="401" y="530"/>
                    </a:cubicBezTo>
                    <a:lnTo>
                      <a:pt x="381" y="573"/>
                    </a:lnTo>
                    <a:lnTo>
                      <a:pt x="406" y="576"/>
                    </a:lnTo>
                    <a:lnTo>
                      <a:pt x="412" y="561"/>
                    </a:lnTo>
                    <a:lnTo>
                      <a:pt x="404" y="543"/>
                    </a:lnTo>
                    <a:cubicBezTo>
                      <a:pt x="406" y="539"/>
                      <a:pt x="417" y="541"/>
                      <a:pt x="423" y="538"/>
                    </a:cubicBezTo>
                    <a:cubicBezTo>
                      <a:pt x="430" y="537"/>
                      <a:pt x="435" y="526"/>
                      <a:pt x="441" y="527"/>
                    </a:cubicBezTo>
                    <a:cubicBezTo>
                      <a:pt x="447" y="528"/>
                      <a:pt x="453" y="542"/>
                      <a:pt x="460" y="547"/>
                    </a:cubicBezTo>
                    <a:lnTo>
                      <a:pt x="483" y="559"/>
                    </a:lnTo>
                    <a:lnTo>
                      <a:pt x="490" y="573"/>
                    </a:lnTo>
                    <a:lnTo>
                      <a:pt x="493" y="590"/>
                    </a:lnTo>
                    <a:lnTo>
                      <a:pt x="508" y="579"/>
                    </a:lnTo>
                    <a:cubicBezTo>
                      <a:pt x="508" y="579"/>
                      <a:pt x="507" y="566"/>
                      <a:pt x="509" y="564"/>
                    </a:cubicBezTo>
                    <a:cubicBezTo>
                      <a:pt x="513" y="561"/>
                      <a:pt x="512" y="581"/>
                      <a:pt x="521" y="569"/>
                    </a:cubicBezTo>
                    <a:cubicBezTo>
                      <a:pt x="530" y="557"/>
                      <a:pt x="525" y="556"/>
                      <a:pt x="515" y="549"/>
                    </a:cubicBezTo>
                    <a:lnTo>
                      <a:pt x="468" y="523"/>
                    </a:lnTo>
                    <a:lnTo>
                      <a:pt x="441" y="508"/>
                    </a:lnTo>
                    <a:lnTo>
                      <a:pt x="455" y="480"/>
                    </a:lnTo>
                    <a:lnTo>
                      <a:pt x="464" y="498"/>
                    </a:lnTo>
                    <a:lnTo>
                      <a:pt x="487" y="512"/>
                    </a:lnTo>
                    <a:lnTo>
                      <a:pt x="517" y="527"/>
                    </a:lnTo>
                    <a:cubicBezTo>
                      <a:pt x="526" y="535"/>
                      <a:pt x="529" y="546"/>
                      <a:pt x="539" y="559"/>
                    </a:cubicBezTo>
                    <a:cubicBezTo>
                      <a:pt x="549" y="572"/>
                      <a:pt x="570" y="602"/>
                      <a:pt x="579" y="608"/>
                    </a:cubicBezTo>
                    <a:cubicBezTo>
                      <a:pt x="588" y="614"/>
                      <a:pt x="588" y="598"/>
                      <a:pt x="592" y="597"/>
                    </a:cubicBezTo>
                    <a:cubicBezTo>
                      <a:pt x="596" y="594"/>
                      <a:pt x="604" y="602"/>
                      <a:pt x="604" y="599"/>
                    </a:cubicBezTo>
                    <a:cubicBezTo>
                      <a:pt x="604" y="596"/>
                      <a:pt x="596" y="583"/>
                      <a:pt x="593" y="578"/>
                    </a:cubicBezTo>
                    <a:cubicBezTo>
                      <a:pt x="589" y="574"/>
                      <a:pt x="590" y="568"/>
                      <a:pt x="587" y="567"/>
                    </a:cubicBezTo>
                    <a:cubicBezTo>
                      <a:pt x="585" y="563"/>
                      <a:pt x="583" y="558"/>
                      <a:pt x="584" y="555"/>
                    </a:cubicBezTo>
                    <a:cubicBezTo>
                      <a:pt x="585" y="552"/>
                      <a:pt x="589" y="550"/>
                      <a:pt x="592" y="548"/>
                    </a:cubicBezTo>
                    <a:lnTo>
                      <a:pt x="601" y="542"/>
                    </a:lnTo>
                    <a:cubicBezTo>
                      <a:pt x="607" y="541"/>
                      <a:pt x="621" y="541"/>
                      <a:pt x="627" y="541"/>
                    </a:cubicBezTo>
                    <a:cubicBezTo>
                      <a:pt x="633" y="541"/>
                      <a:pt x="636" y="541"/>
                      <a:pt x="640" y="539"/>
                    </a:cubicBezTo>
                    <a:cubicBezTo>
                      <a:pt x="644" y="537"/>
                      <a:pt x="648" y="532"/>
                      <a:pt x="650" y="528"/>
                    </a:cubicBezTo>
                    <a:lnTo>
                      <a:pt x="653" y="513"/>
                    </a:lnTo>
                    <a:lnTo>
                      <a:pt x="639" y="505"/>
                    </a:lnTo>
                    <a:cubicBezTo>
                      <a:pt x="639" y="503"/>
                      <a:pt x="650" y="505"/>
                      <a:pt x="655" y="501"/>
                    </a:cubicBezTo>
                    <a:cubicBezTo>
                      <a:pt x="660" y="497"/>
                      <a:pt x="665" y="488"/>
                      <a:pt x="670" y="483"/>
                    </a:cubicBezTo>
                    <a:cubicBezTo>
                      <a:pt x="675" y="478"/>
                      <a:pt x="681" y="471"/>
                      <a:pt x="686" y="470"/>
                    </a:cubicBezTo>
                    <a:lnTo>
                      <a:pt x="703" y="476"/>
                    </a:lnTo>
                    <a:lnTo>
                      <a:pt x="718" y="494"/>
                    </a:lnTo>
                    <a:cubicBezTo>
                      <a:pt x="723" y="498"/>
                      <a:pt x="727" y="503"/>
                      <a:pt x="731" y="501"/>
                    </a:cubicBezTo>
                    <a:cubicBezTo>
                      <a:pt x="735" y="499"/>
                      <a:pt x="742" y="488"/>
                      <a:pt x="742" y="482"/>
                    </a:cubicBezTo>
                    <a:lnTo>
                      <a:pt x="728" y="466"/>
                    </a:lnTo>
                    <a:cubicBezTo>
                      <a:pt x="730" y="462"/>
                      <a:pt x="746" y="463"/>
                      <a:pt x="755" y="459"/>
                    </a:cubicBezTo>
                    <a:cubicBezTo>
                      <a:pt x="764" y="455"/>
                      <a:pt x="777" y="444"/>
                      <a:pt x="782" y="444"/>
                    </a:cubicBezTo>
                    <a:cubicBezTo>
                      <a:pt x="787" y="444"/>
                      <a:pt x="786" y="452"/>
                      <a:pt x="784" y="458"/>
                    </a:cubicBezTo>
                    <a:cubicBezTo>
                      <a:pt x="782" y="464"/>
                      <a:pt x="765" y="469"/>
                      <a:pt x="772" y="480"/>
                    </a:cubicBezTo>
                    <a:cubicBezTo>
                      <a:pt x="779" y="491"/>
                      <a:pt x="820" y="516"/>
                      <a:pt x="824" y="525"/>
                    </a:cubicBezTo>
                    <a:cubicBezTo>
                      <a:pt x="828" y="534"/>
                      <a:pt x="808" y="535"/>
                      <a:pt x="796" y="537"/>
                    </a:cubicBezTo>
                    <a:cubicBezTo>
                      <a:pt x="784" y="539"/>
                      <a:pt x="763" y="541"/>
                      <a:pt x="751" y="539"/>
                    </a:cubicBezTo>
                    <a:cubicBezTo>
                      <a:pt x="739" y="537"/>
                      <a:pt x="739" y="524"/>
                      <a:pt x="722" y="524"/>
                    </a:cubicBezTo>
                    <a:cubicBezTo>
                      <a:pt x="705" y="524"/>
                      <a:pt x="707" y="533"/>
                      <a:pt x="697" y="537"/>
                    </a:cubicBezTo>
                    <a:lnTo>
                      <a:pt x="667" y="538"/>
                    </a:lnTo>
                    <a:lnTo>
                      <a:pt x="623" y="560"/>
                    </a:lnTo>
                    <a:lnTo>
                      <a:pt x="634" y="576"/>
                    </a:lnTo>
                    <a:lnTo>
                      <a:pt x="639" y="598"/>
                    </a:lnTo>
                    <a:lnTo>
                      <a:pt x="669" y="617"/>
                    </a:lnTo>
                    <a:lnTo>
                      <a:pt x="700" y="602"/>
                    </a:lnTo>
                    <a:lnTo>
                      <a:pt x="718" y="611"/>
                    </a:lnTo>
                    <a:lnTo>
                      <a:pt x="752" y="608"/>
                    </a:lnTo>
                    <a:lnTo>
                      <a:pt x="757" y="644"/>
                    </a:lnTo>
                    <a:lnTo>
                      <a:pt x="697" y="677"/>
                    </a:ln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54" name="Group 29"/>
            <p:cNvGrpSpPr/>
            <p:nvPr/>
          </p:nvGrpSpPr>
          <p:grpSpPr bwMode="auto">
            <a:xfrm>
              <a:off x="2159000" y="2949575"/>
              <a:ext cx="8129588" cy="1441450"/>
              <a:chOff x="0" y="0"/>
              <a:chExt cx="2177" cy="817"/>
            </a:xfrm>
          </p:grpSpPr>
          <p:sp>
            <p:nvSpPr>
              <p:cNvPr id="255" name="Freeform 30"/>
              <p:cNvSpPr/>
              <p:nvPr/>
            </p:nvSpPr>
            <p:spPr bwMode="auto">
              <a:xfrm>
                <a:off x="726" y="409"/>
                <a:ext cx="726" cy="408"/>
              </a:xfrm>
              <a:custGeom>
                <a:avLst/>
                <a:gdLst>
                  <a:gd name="T0" fmla="*/ 0 w 726"/>
                  <a:gd name="T1" fmla="*/ 408 h 408"/>
                  <a:gd name="T2" fmla="*/ 0 w 726"/>
                  <a:gd name="T3" fmla="*/ 0 h 408"/>
                  <a:gd name="T4" fmla="*/ 726 w 726"/>
                  <a:gd name="T5" fmla="*/ 0 h 408"/>
                  <a:gd name="T6" fmla="*/ 0 60000 65536"/>
                  <a:gd name="T7" fmla="*/ 0 60000 65536"/>
                  <a:gd name="T8" fmla="*/ 0 60000 65536"/>
                  <a:gd name="T9" fmla="*/ 0 w 726"/>
                  <a:gd name="T10" fmla="*/ 0 h 408"/>
                  <a:gd name="T11" fmla="*/ 726 w 726"/>
                  <a:gd name="T12" fmla="*/ 408 h 40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26" h="408">
                    <a:moveTo>
                      <a:pt x="0" y="408"/>
                    </a:moveTo>
                    <a:lnTo>
                      <a:pt x="0" y="0"/>
                    </a:lnTo>
                    <a:lnTo>
                      <a:pt x="726" y="0"/>
                    </a:lnTo>
                  </a:path>
                </a:pathLst>
              </a:custGeom>
              <a:noFill/>
              <a:ln w="25400" cap="flat" cmpd="sng">
                <a:solidFill>
                  <a:srgbClr val="9E9E9E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6" name="Freeform 31"/>
              <p:cNvSpPr/>
              <p:nvPr/>
            </p:nvSpPr>
            <p:spPr bwMode="auto">
              <a:xfrm>
                <a:off x="1451" y="0"/>
                <a:ext cx="726" cy="408"/>
              </a:xfrm>
              <a:custGeom>
                <a:avLst/>
                <a:gdLst>
                  <a:gd name="T0" fmla="*/ 0 w 726"/>
                  <a:gd name="T1" fmla="*/ 408 h 408"/>
                  <a:gd name="T2" fmla="*/ 0 w 726"/>
                  <a:gd name="T3" fmla="*/ 0 h 408"/>
                  <a:gd name="T4" fmla="*/ 726 w 726"/>
                  <a:gd name="T5" fmla="*/ 0 h 408"/>
                  <a:gd name="T6" fmla="*/ 0 60000 65536"/>
                  <a:gd name="T7" fmla="*/ 0 60000 65536"/>
                  <a:gd name="T8" fmla="*/ 0 60000 65536"/>
                  <a:gd name="T9" fmla="*/ 0 w 726"/>
                  <a:gd name="T10" fmla="*/ 0 h 408"/>
                  <a:gd name="T11" fmla="*/ 726 w 726"/>
                  <a:gd name="T12" fmla="*/ 408 h 40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26" h="408">
                    <a:moveTo>
                      <a:pt x="0" y="408"/>
                    </a:moveTo>
                    <a:lnTo>
                      <a:pt x="0" y="0"/>
                    </a:lnTo>
                    <a:lnTo>
                      <a:pt x="726" y="0"/>
                    </a:lnTo>
                  </a:path>
                </a:pathLst>
              </a:custGeom>
              <a:noFill/>
              <a:ln w="25400" cap="flat" cmpd="sng">
                <a:solidFill>
                  <a:srgbClr val="9E9E9E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7" name="Line 34"/>
              <p:cNvSpPr>
                <a:spLocks noChangeShapeType="1"/>
              </p:cNvSpPr>
              <p:nvPr/>
            </p:nvSpPr>
            <p:spPr bwMode="auto">
              <a:xfrm flipH="1">
                <a:off x="0" y="817"/>
                <a:ext cx="726" cy="1"/>
              </a:xfrm>
              <a:prstGeom prst="line">
                <a:avLst/>
              </a:prstGeom>
              <a:noFill/>
              <a:ln w="25400">
                <a:solidFill>
                  <a:srgbClr val="9E9E9E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58" name="Group 4"/>
            <p:cNvGrpSpPr/>
            <p:nvPr/>
          </p:nvGrpSpPr>
          <p:grpSpPr bwMode="auto">
            <a:xfrm>
              <a:off x="2159000" y="2949575"/>
              <a:ext cx="576263" cy="1349375"/>
              <a:chOff x="0" y="0"/>
              <a:chExt cx="503" cy="1178"/>
            </a:xfrm>
          </p:grpSpPr>
          <p:sp>
            <p:nvSpPr>
              <p:cNvPr id="259" name="Freeform 5"/>
              <p:cNvSpPr>
                <a:spLocks noChangeArrowheads="1"/>
              </p:cNvSpPr>
              <p:nvPr/>
            </p:nvSpPr>
            <p:spPr bwMode="auto">
              <a:xfrm>
                <a:off x="0" y="206"/>
                <a:ext cx="503" cy="972"/>
              </a:xfrm>
              <a:custGeom>
                <a:avLst/>
                <a:gdLst>
                  <a:gd name="T0" fmla="*/ 237860264 w 35"/>
                  <a:gd name="T1" fmla="*/ 0 h 71"/>
                  <a:gd name="T2" fmla="*/ 79088961 w 35"/>
                  <a:gd name="T3" fmla="*/ 0 h 71"/>
                  <a:gd name="T4" fmla="*/ 0 w 35"/>
                  <a:gd name="T5" fmla="*/ 46156282 h 71"/>
                  <a:gd name="T6" fmla="*/ 0 w 35"/>
                  <a:gd name="T7" fmla="*/ 46156282 h 71"/>
                  <a:gd name="T8" fmla="*/ 0 w 35"/>
                  <a:gd name="T9" fmla="*/ 52899279 h 71"/>
                  <a:gd name="T10" fmla="*/ 0 w 35"/>
                  <a:gd name="T11" fmla="*/ 210616738 h 71"/>
                  <a:gd name="T12" fmla="*/ 26363955 w 35"/>
                  <a:gd name="T13" fmla="*/ 230358058 h 71"/>
                  <a:gd name="T14" fmla="*/ 52725006 w 35"/>
                  <a:gd name="T15" fmla="*/ 210616738 h 71"/>
                  <a:gd name="T16" fmla="*/ 52725006 w 35"/>
                  <a:gd name="T17" fmla="*/ 72607236 h 71"/>
                  <a:gd name="T18" fmla="*/ 70513716 w 35"/>
                  <a:gd name="T19" fmla="*/ 72607236 h 71"/>
                  <a:gd name="T20" fmla="*/ 70513716 w 35"/>
                  <a:gd name="T21" fmla="*/ 203907105 h 71"/>
                  <a:gd name="T22" fmla="*/ 79088961 w 35"/>
                  <a:gd name="T23" fmla="*/ 210616738 h 71"/>
                  <a:gd name="T24" fmla="*/ 79088961 w 35"/>
                  <a:gd name="T25" fmla="*/ 440974797 h 71"/>
                  <a:gd name="T26" fmla="*/ 114621757 w 35"/>
                  <a:gd name="T27" fmla="*/ 467425559 h 71"/>
                  <a:gd name="T28" fmla="*/ 149602461 w 35"/>
                  <a:gd name="T29" fmla="*/ 440974797 h 71"/>
                  <a:gd name="T30" fmla="*/ 149602461 w 35"/>
                  <a:gd name="T31" fmla="*/ 237067692 h 71"/>
                  <a:gd name="T32" fmla="*/ 167346763 w 35"/>
                  <a:gd name="T33" fmla="*/ 237067692 h 71"/>
                  <a:gd name="T34" fmla="*/ 167346763 w 35"/>
                  <a:gd name="T35" fmla="*/ 440974797 h 71"/>
                  <a:gd name="T36" fmla="*/ 202924169 w 35"/>
                  <a:gd name="T37" fmla="*/ 467425559 h 71"/>
                  <a:gd name="T38" fmla="*/ 237860264 w 35"/>
                  <a:gd name="T39" fmla="*/ 440974797 h 71"/>
                  <a:gd name="T40" fmla="*/ 237860264 w 35"/>
                  <a:gd name="T41" fmla="*/ 203907105 h 71"/>
                  <a:gd name="T42" fmla="*/ 237860264 w 35"/>
                  <a:gd name="T43" fmla="*/ 203907105 h 71"/>
                  <a:gd name="T44" fmla="*/ 237860264 w 35"/>
                  <a:gd name="T45" fmla="*/ 72607236 h 71"/>
                  <a:gd name="T46" fmla="*/ 255648974 w 35"/>
                  <a:gd name="T47" fmla="*/ 72607236 h 71"/>
                  <a:gd name="T48" fmla="*/ 255648974 w 35"/>
                  <a:gd name="T49" fmla="*/ 210616738 h 71"/>
                  <a:gd name="T50" fmla="*/ 282012914 w 35"/>
                  <a:gd name="T51" fmla="*/ 230358058 h 71"/>
                  <a:gd name="T52" fmla="*/ 308373980 w 35"/>
                  <a:gd name="T53" fmla="*/ 210616738 h 71"/>
                  <a:gd name="T54" fmla="*/ 308373980 w 35"/>
                  <a:gd name="T55" fmla="*/ 52899279 h 71"/>
                  <a:gd name="T56" fmla="*/ 308373980 w 35"/>
                  <a:gd name="T57" fmla="*/ 46156282 h 71"/>
                  <a:gd name="T58" fmla="*/ 308373980 w 35"/>
                  <a:gd name="T59" fmla="*/ 46156282 h 71"/>
                  <a:gd name="T60" fmla="*/ 237860264 w 35"/>
                  <a:gd name="T61" fmla="*/ 0 h 71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35"/>
                  <a:gd name="T94" fmla="*/ 0 h 71"/>
                  <a:gd name="T95" fmla="*/ 35 w 35"/>
                  <a:gd name="T96" fmla="*/ 71 h 71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35" h="71">
                    <a:moveTo>
                      <a:pt x="27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3" y="0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4"/>
                      <a:pt x="2" y="35"/>
                      <a:pt x="3" y="35"/>
                    </a:cubicBezTo>
                    <a:cubicBezTo>
                      <a:pt x="5" y="35"/>
                      <a:pt x="6" y="34"/>
                      <a:pt x="6" y="32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9" y="32"/>
                      <a:pt x="9" y="32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9" y="70"/>
                      <a:pt x="10" y="71"/>
                      <a:pt x="13" y="71"/>
                    </a:cubicBezTo>
                    <a:cubicBezTo>
                      <a:pt x="15" y="71"/>
                      <a:pt x="17" y="70"/>
                      <a:pt x="17" y="67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67"/>
                      <a:pt x="19" y="67"/>
                      <a:pt x="19" y="67"/>
                    </a:cubicBezTo>
                    <a:cubicBezTo>
                      <a:pt x="19" y="70"/>
                      <a:pt x="20" y="71"/>
                      <a:pt x="23" y="71"/>
                    </a:cubicBezTo>
                    <a:cubicBezTo>
                      <a:pt x="25" y="71"/>
                      <a:pt x="27" y="70"/>
                      <a:pt x="27" y="67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29" y="34"/>
                      <a:pt x="30" y="35"/>
                      <a:pt x="32" y="35"/>
                    </a:cubicBezTo>
                    <a:cubicBezTo>
                      <a:pt x="33" y="35"/>
                      <a:pt x="35" y="34"/>
                      <a:pt x="35" y="32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4"/>
                      <a:pt x="32" y="0"/>
                      <a:pt x="27" y="0"/>
                    </a:cubicBezTo>
                    <a:close/>
                  </a:path>
                </a:pathLst>
              </a:custGeom>
              <a:solidFill>
                <a:srgbClr val="1B21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0" name="Oval 6"/>
              <p:cNvSpPr>
                <a:spLocks noChangeArrowheads="1"/>
              </p:cNvSpPr>
              <p:nvPr/>
            </p:nvSpPr>
            <p:spPr bwMode="auto">
              <a:xfrm>
                <a:off x="158" y="0"/>
                <a:ext cx="187" cy="192"/>
              </a:xfrm>
              <a:prstGeom prst="ellipse">
                <a:avLst/>
              </a:prstGeom>
              <a:solidFill>
                <a:srgbClr val="1B21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3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兰亭黑_GBK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261" name="Group 4"/>
            <p:cNvGrpSpPr/>
            <p:nvPr/>
          </p:nvGrpSpPr>
          <p:grpSpPr bwMode="auto">
            <a:xfrm>
              <a:off x="5040313" y="2181225"/>
              <a:ext cx="576262" cy="1349375"/>
              <a:chOff x="0" y="0"/>
              <a:chExt cx="503" cy="1178"/>
            </a:xfrm>
          </p:grpSpPr>
          <p:sp>
            <p:nvSpPr>
              <p:cNvPr id="262" name="Freeform 5"/>
              <p:cNvSpPr>
                <a:spLocks noChangeArrowheads="1"/>
              </p:cNvSpPr>
              <p:nvPr/>
            </p:nvSpPr>
            <p:spPr bwMode="auto">
              <a:xfrm>
                <a:off x="0" y="206"/>
                <a:ext cx="503" cy="972"/>
              </a:xfrm>
              <a:custGeom>
                <a:avLst/>
                <a:gdLst>
                  <a:gd name="T0" fmla="*/ 237860264 w 35"/>
                  <a:gd name="T1" fmla="*/ 0 h 71"/>
                  <a:gd name="T2" fmla="*/ 79088961 w 35"/>
                  <a:gd name="T3" fmla="*/ 0 h 71"/>
                  <a:gd name="T4" fmla="*/ 0 w 35"/>
                  <a:gd name="T5" fmla="*/ 46156282 h 71"/>
                  <a:gd name="T6" fmla="*/ 0 w 35"/>
                  <a:gd name="T7" fmla="*/ 46156282 h 71"/>
                  <a:gd name="T8" fmla="*/ 0 w 35"/>
                  <a:gd name="T9" fmla="*/ 52899279 h 71"/>
                  <a:gd name="T10" fmla="*/ 0 w 35"/>
                  <a:gd name="T11" fmla="*/ 210616738 h 71"/>
                  <a:gd name="T12" fmla="*/ 26363955 w 35"/>
                  <a:gd name="T13" fmla="*/ 230358058 h 71"/>
                  <a:gd name="T14" fmla="*/ 52725006 w 35"/>
                  <a:gd name="T15" fmla="*/ 210616738 h 71"/>
                  <a:gd name="T16" fmla="*/ 52725006 w 35"/>
                  <a:gd name="T17" fmla="*/ 72607236 h 71"/>
                  <a:gd name="T18" fmla="*/ 70513716 w 35"/>
                  <a:gd name="T19" fmla="*/ 72607236 h 71"/>
                  <a:gd name="T20" fmla="*/ 70513716 w 35"/>
                  <a:gd name="T21" fmla="*/ 203907105 h 71"/>
                  <a:gd name="T22" fmla="*/ 79088961 w 35"/>
                  <a:gd name="T23" fmla="*/ 210616738 h 71"/>
                  <a:gd name="T24" fmla="*/ 79088961 w 35"/>
                  <a:gd name="T25" fmla="*/ 440974797 h 71"/>
                  <a:gd name="T26" fmla="*/ 114621757 w 35"/>
                  <a:gd name="T27" fmla="*/ 467425559 h 71"/>
                  <a:gd name="T28" fmla="*/ 149602461 w 35"/>
                  <a:gd name="T29" fmla="*/ 440974797 h 71"/>
                  <a:gd name="T30" fmla="*/ 149602461 w 35"/>
                  <a:gd name="T31" fmla="*/ 237067692 h 71"/>
                  <a:gd name="T32" fmla="*/ 167346763 w 35"/>
                  <a:gd name="T33" fmla="*/ 237067692 h 71"/>
                  <a:gd name="T34" fmla="*/ 167346763 w 35"/>
                  <a:gd name="T35" fmla="*/ 440974797 h 71"/>
                  <a:gd name="T36" fmla="*/ 202924169 w 35"/>
                  <a:gd name="T37" fmla="*/ 467425559 h 71"/>
                  <a:gd name="T38" fmla="*/ 237860264 w 35"/>
                  <a:gd name="T39" fmla="*/ 440974797 h 71"/>
                  <a:gd name="T40" fmla="*/ 237860264 w 35"/>
                  <a:gd name="T41" fmla="*/ 203907105 h 71"/>
                  <a:gd name="T42" fmla="*/ 237860264 w 35"/>
                  <a:gd name="T43" fmla="*/ 203907105 h 71"/>
                  <a:gd name="T44" fmla="*/ 237860264 w 35"/>
                  <a:gd name="T45" fmla="*/ 72607236 h 71"/>
                  <a:gd name="T46" fmla="*/ 255648974 w 35"/>
                  <a:gd name="T47" fmla="*/ 72607236 h 71"/>
                  <a:gd name="T48" fmla="*/ 255648974 w 35"/>
                  <a:gd name="T49" fmla="*/ 210616738 h 71"/>
                  <a:gd name="T50" fmla="*/ 282012914 w 35"/>
                  <a:gd name="T51" fmla="*/ 230358058 h 71"/>
                  <a:gd name="T52" fmla="*/ 308373980 w 35"/>
                  <a:gd name="T53" fmla="*/ 210616738 h 71"/>
                  <a:gd name="T54" fmla="*/ 308373980 w 35"/>
                  <a:gd name="T55" fmla="*/ 52899279 h 71"/>
                  <a:gd name="T56" fmla="*/ 308373980 w 35"/>
                  <a:gd name="T57" fmla="*/ 46156282 h 71"/>
                  <a:gd name="T58" fmla="*/ 308373980 w 35"/>
                  <a:gd name="T59" fmla="*/ 46156282 h 71"/>
                  <a:gd name="T60" fmla="*/ 237860264 w 35"/>
                  <a:gd name="T61" fmla="*/ 0 h 71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35"/>
                  <a:gd name="T94" fmla="*/ 0 h 71"/>
                  <a:gd name="T95" fmla="*/ 35 w 35"/>
                  <a:gd name="T96" fmla="*/ 71 h 71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35" h="71">
                    <a:moveTo>
                      <a:pt x="27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3" y="0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4"/>
                      <a:pt x="2" y="35"/>
                      <a:pt x="3" y="35"/>
                    </a:cubicBezTo>
                    <a:cubicBezTo>
                      <a:pt x="5" y="35"/>
                      <a:pt x="6" y="34"/>
                      <a:pt x="6" y="32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9" y="32"/>
                      <a:pt x="9" y="32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9" y="70"/>
                      <a:pt x="10" y="71"/>
                      <a:pt x="13" y="71"/>
                    </a:cubicBezTo>
                    <a:cubicBezTo>
                      <a:pt x="15" y="71"/>
                      <a:pt x="17" y="70"/>
                      <a:pt x="17" y="67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67"/>
                      <a:pt x="19" y="67"/>
                      <a:pt x="19" y="67"/>
                    </a:cubicBezTo>
                    <a:cubicBezTo>
                      <a:pt x="19" y="70"/>
                      <a:pt x="20" y="71"/>
                      <a:pt x="23" y="71"/>
                    </a:cubicBezTo>
                    <a:cubicBezTo>
                      <a:pt x="25" y="71"/>
                      <a:pt x="27" y="70"/>
                      <a:pt x="27" y="67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29" y="34"/>
                      <a:pt x="30" y="35"/>
                      <a:pt x="32" y="35"/>
                    </a:cubicBezTo>
                    <a:cubicBezTo>
                      <a:pt x="33" y="35"/>
                      <a:pt x="35" y="34"/>
                      <a:pt x="35" y="32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4"/>
                      <a:pt x="32" y="0"/>
                      <a:pt x="27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3" name="Oval 6"/>
              <p:cNvSpPr>
                <a:spLocks noChangeArrowheads="1"/>
              </p:cNvSpPr>
              <p:nvPr/>
            </p:nvSpPr>
            <p:spPr bwMode="auto">
              <a:xfrm>
                <a:off x="158" y="0"/>
                <a:ext cx="187" cy="19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3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兰亭黑_GBK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264" name="Group 4"/>
            <p:cNvGrpSpPr/>
            <p:nvPr/>
          </p:nvGrpSpPr>
          <p:grpSpPr bwMode="auto">
            <a:xfrm>
              <a:off x="7824788" y="1508125"/>
              <a:ext cx="576262" cy="1349375"/>
              <a:chOff x="0" y="0"/>
              <a:chExt cx="503" cy="1178"/>
            </a:xfrm>
          </p:grpSpPr>
          <p:sp>
            <p:nvSpPr>
              <p:cNvPr id="265" name="Freeform 5"/>
              <p:cNvSpPr>
                <a:spLocks noChangeArrowheads="1"/>
              </p:cNvSpPr>
              <p:nvPr/>
            </p:nvSpPr>
            <p:spPr bwMode="auto">
              <a:xfrm>
                <a:off x="0" y="206"/>
                <a:ext cx="503" cy="972"/>
              </a:xfrm>
              <a:custGeom>
                <a:avLst/>
                <a:gdLst>
                  <a:gd name="T0" fmla="*/ 237860264 w 35"/>
                  <a:gd name="T1" fmla="*/ 0 h 71"/>
                  <a:gd name="T2" fmla="*/ 79088961 w 35"/>
                  <a:gd name="T3" fmla="*/ 0 h 71"/>
                  <a:gd name="T4" fmla="*/ 0 w 35"/>
                  <a:gd name="T5" fmla="*/ 46156282 h 71"/>
                  <a:gd name="T6" fmla="*/ 0 w 35"/>
                  <a:gd name="T7" fmla="*/ 46156282 h 71"/>
                  <a:gd name="T8" fmla="*/ 0 w 35"/>
                  <a:gd name="T9" fmla="*/ 52899279 h 71"/>
                  <a:gd name="T10" fmla="*/ 0 w 35"/>
                  <a:gd name="T11" fmla="*/ 210616738 h 71"/>
                  <a:gd name="T12" fmla="*/ 26363955 w 35"/>
                  <a:gd name="T13" fmla="*/ 230358058 h 71"/>
                  <a:gd name="T14" fmla="*/ 52725006 w 35"/>
                  <a:gd name="T15" fmla="*/ 210616738 h 71"/>
                  <a:gd name="T16" fmla="*/ 52725006 w 35"/>
                  <a:gd name="T17" fmla="*/ 72607236 h 71"/>
                  <a:gd name="T18" fmla="*/ 70513716 w 35"/>
                  <a:gd name="T19" fmla="*/ 72607236 h 71"/>
                  <a:gd name="T20" fmla="*/ 70513716 w 35"/>
                  <a:gd name="T21" fmla="*/ 203907105 h 71"/>
                  <a:gd name="T22" fmla="*/ 79088961 w 35"/>
                  <a:gd name="T23" fmla="*/ 210616738 h 71"/>
                  <a:gd name="T24" fmla="*/ 79088961 w 35"/>
                  <a:gd name="T25" fmla="*/ 440974797 h 71"/>
                  <a:gd name="T26" fmla="*/ 114621757 w 35"/>
                  <a:gd name="T27" fmla="*/ 467425559 h 71"/>
                  <a:gd name="T28" fmla="*/ 149602461 w 35"/>
                  <a:gd name="T29" fmla="*/ 440974797 h 71"/>
                  <a:gd name="T30" fmla="*/ 149602461 w 35"/>
                  <a:gd name="T31" fmla="*/ 237067692 h 71"/>
                  <a:gd name="T32" fmla="*/ 167346763 w 35"/>
                  <a:gd name="T33" fmla="*/ 237067692 h 71"/>
                  <a:gd name="T34" fmla="*/ 167346763 w 35"/>
                  <a:gd name="T35" fmla="*/ 440974797 h 71"/>
                  <a:gd name="T36" fmla="*/ 202924169 w 35"/>
                  <a:gd name="T37" fmla="*/ 467425559 h 71"/>
                  <a:gd name="T38" fmla="*/ 237860264 w 35"/>
                  <a:gd name="T39" fmla="*/ 440974797 h 71"/>
                  <a:gd name="T40" fmla="*/ 237860264 w 35"/>
                  <a:gd name="T41" fmla="*/ 203907105 h 71"/>
                  <a:gd name="T42" fmla="*/ 237860264 w 35"/>
                  <a:gd name="T43" fmla="*/ 203907105 h 71"/>
                  <a:gd name="T44" fmla="*/ 237860264 w 35"/>
                  <a:gd name="T45" fmla="*/ 72607236 h 71"/>
                  <a:gd name="T46" fmla="*/ 255648974 w 35"/>
                  <a:gd name="T47" fmla="*/ 72607236 h 71"/>
                  <a:gd name="T48" fmla="*/ 255648974 w 35"/>
                  <a:gd name="T49" fmla="*/ 210616738 h 71"/>
                  <a:gd name="T50" fmla="*/ 282012914 w 35"/>
                  <a:gd name="T51" fmla="*/ 230358058 h 71"/>
                  <a:gd name="T52" fmla="*/ 308373980 w 35"/>
                  <a:gd name="T53" fmla="*/ 210616738 h 71"/>
                  <a:gd name="T54" fmla="*/ 308373980 w 35"/>
                  <a:gd name="T55" fmla="*/ 52899279 h 71"/>
                  <a:gd name="T56" fmla="*/ 308373980 w 35"/>
                  <a:gd name="T57" fmla="*/ 46156282 h 71"/>
                  <a:gd name="T58" fmla="*/ 308373980 w 35"/>
                  <a:gd name="T59" fmla="*/ 46156282 h 71"/>
                  <a:gd name="T60" fmla="*/ 237860264 w 35"/>
                  <a:gd name="T61" fmla="*/ 0 h 71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35"/>
                  <a:gd name="T94" fmla="*/ 0 h 71"/>
                  <a:gd name="T95" fmla="*/ 35 w 35"/>
                  <a:gd name="T96" fmla="*/ 71 h 71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35" h="71">
                    <a:moveTo>
                      <a:pt x="27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3" y="0"/>
                      <a:pt x="0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4"/>
                      <a:pt x="2" y="35"/>
                      <a:pt x="3" y="35"/>
                    </a:cubicBezTo>
                    <a:cubicBezTo>
                      <a:pt x="5" y="35"/>
                      <a:pt x="6" y="34"/>
                      <a:pt x="6" y="32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9" y="32"/>
                      <a:pt x="9" y="32"/>
                    </a:cubicBezTo>
                    <a:cubicBezTo>
                      <a:pt x="9" y="67"/>
                      <a:pt x="9" y="67"/>
                      <a:pt x="9" y="67"/>
                    </a:cubicBezTo>
                    <a:cubicBezTo>
                      <a:pt x="9" y="70"/>
                      <a:pt x="10" y="71"/>
                      <a:pt x="13" y="71"/>
                    </a:cubicBezTo>
                    <a:cubicBezTo>
                      <a:pt x="15" y="71"/>
                      <a:pt x="17" y="70"/>
                      <a:pt x="17" y="67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67"/>
                      <a:pt x="19" y="67"/>
                      <a:pt x="19" y="67"/>
                    </a:cubicBezTo>
                    <a:cubicBezTo>
                      <a:pt x="19" y="70"/>
                      <a:pt x="20" y="71"/>
                      <a:pt x="23" y="71"/>
                    </a:cubicBezTo>
                    <a:cubicBezTo>
                      <a:pt x="25" y="71"/>
                      <a:pt x="27" y="70"/>
                      <a:pt x="27" y="67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29" y="34"/>
                      <a:pt x="30" y="35"/>
                      <a:pt x="32" y="35"/>
                    </a:cubicBezTo>
                    <a:cubicBezTo>
                      <a:pt x="33" y="35"/>
                      <a:pt x="35" y="34"/>
                      <a:pt x="35" y="32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4"/>
                      <a:pt x="32" y="0"/>
                      <a:pt x="27" y="0"/>
                    </a:cubicBez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6" name="Oval 6"/>
              <p:cNvSpPr>
                <a:spLocks noChangeArrowheads="1"/>
              </p:cNvSpPr>
              <p:nvPr/>
            </p:nvSpPr>
            <p:spPr bwMode="auto">
              <a:xfrm>
                <a:off x="158" y="0"/>
                <a:ext cx="187" cy="192"/>
              </a:xfrm>
              <a:prstGeom prst="ellipse">
                <a:avLst/>
              </a:pr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zh-CN" sz="3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方正兰亭黑_GBK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267" name="组合 354"/>
            <p:cNvGrpSpPr/>
            <p:nvPr/>
          </p:nvGrpSpPr>
          <p:grpSpPr bwMode="auto">
            <a:xfrm>
              <a:off x="2784475" y="2995613"/>
              <a:ext cx="2349500" cy="933450"/>
              <a:chOff x="0" y="0"/>
              <a:chExt cx="1761619" cy="700382"/>
            </a:xfrm>
          </p:grpSpPr>
          <p:sp>
            <p:nvSpPr>
              <p:cNvPr id="268" name="文本框 355"/>
              <p:cNvSpPr>
                <a:spLocks noChangeArrowheads="1"/>
              </p:cNvSpPr>
              <p:nvPr/>
            </p:nvSpPr>
            <p:spPr bwMode="auto">
              <a:xfrm>
                <a:off x="110701" y="323452"/>
                <a:ext cx="1650918" cy="3769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3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 </a:t>
                </a:r>
                <a:endParaRPr lang="zh-CN" altLang="en-US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3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</a:t>
                </a:r>
                <a:endParaRPr lang="zh-CN" altLang="en-US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69" name="文本框 35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50918" cy="2847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800" b="1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TEXT HERE</a:t>
                </a:r>
                <a:endParaRPr lang="zh-CN" altLang="en-US" sz="18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70" name="组合 354"/>
            <p:cNvGrpSpPr/>
            <p:nvPr/>
          </p:nvGrpSpPr>
          <p:grpSpPr bwMode="auto">
            <a:xfrm>
              <a:off x="5699125" y="2139950"/>
              <a:ext cx="2349500" cy="933450"/>
              <a:chOff x="0" y="0"/>
              <a:chExt cx="1761619" cy="700382"/>
            </a:xfrm>
          </p:grpSpPr>
          <p:sp>
            <p:nvSpPr>
              <p:cNvPr id="271" name="文本框 355"/>
              <p:cNvSpPr>
                <a:spLocks noChangeArrowheads="1"/>
              </p:cNvSpPr>
              <p:nvPr/>
            </p:nvSpPr>
            <p:spPr bwMode="auto">
              <a:xfrm>
                <a:off x="110701" y="323452"/>
                <a:ext cx="1650918" cy="3769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3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 </a:t>
                </a:r>
                <a:endParaRPr lang="zh-CN" altLang="en-US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3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</a:t>
                </a:r>
                <a:endParaRPr lang="zh-CN" altLang="en-US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72" name="文本框 35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50918" cy="2847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800" b="1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TEXT HERE</a:t>
                </a:r>
                <a:endParaRPr lang="zh-CN" altLang="en-US" sz="18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73" name="组合 354"/>
            <p:cNvGrpSpPr/>
            <p:nvPr/>
          </p:nvGrpSpPr>
          <p:grpSpPr bwMode="auto">
            <a:xfrm>
              <a:off x="8551863" y="1473200"/>
              <a:ext cx="2349500" cy="935038"/>
              <a:chOff x="0" y="0"/>
              <a:chExt cx="1761619" cy="700382"/>
            </a:xfrm>
          </p:grpSpPr>
          <p:sp>
            <p:nvSpPr>
              <p:cNvPr id="274" name="文本框 355"/>
              <p:cNvSpPr>
                <a:spLocks noChangeArrowheads="1"/>
              </p:cNvSpPr>
              <p:nvPr/>
            </p:nvSpPr>
            <p:spPr bwMode="auto">
              <a:xfrm>
                <a:off x="110701" y="323452"/>
                <a:ext cx="1650918" cy="3769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3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 </a:t>
                </a:r>
                <a:endParaRPr lang="zh-CN" altLang="en-US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3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</a:t>
                </a:r>
                <a:endParaRPr lang="zh-CN" altLang="en-US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75" name="文本框 35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50918" cy="2847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800" b="1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TEXT HERE</a:t>
                </a:r>
                <a:endParaRPr lang="zh-CN" altLang="en-US" sz="18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76" name="Rectangle 42"/>
            <p:cNvSpPr>
              <a:spLocks noChangeArrowheads="1"/>
            </p:cNvSpPr>
            <p:nvPr/>
          </p:nvSpPr>
          <p:spPr bwMode="auto">
            <a:xfrm>
              <a:off x="1038225" y="5486400"/>
              <a:ext cx="10261600" cy="974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tIns="0" bIns="0"/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sym typeface="Arial" panose="020B0604020202020204" pitchFamily="34" charset="0"/>
                </a:rPr>
                <a:t>This is a sample text. Insert your desired text here. Again, this is a dummy text, enter your own text here. This is a sample text. Insert your desired text here.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方正兰亭黑_GBK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2" name="组合 251"/>
          <p:cNvGrpSpPr/>
          <p:nvPr/>
        </p:nvGrpSpPr>
        <p:grpSpPr>
          <a:xfrm>
            <a:off x="395536" y="1597952"/>
            <a:ext cx="8835406" cy="4135304"/>
            <a:chOff x="893763" y="1412875"/>
            <a:chExt cx="11423650" cy="5346700"/>
          </a:xfrm>
        </p:grpSpPr>
        <p:grpSp>
          <p:nvGrpSpPr>
            <p:cNvPr id="133" name="Group 3"/>
            <p:cNvGrpSpPr/>
            <p:nvPr/>
          </p:nvGrpSpPr>
          <p:grpSpPr bwMode="auto">
            <a:xfrm>
              <a:off x="1008063" y="1412875"/>
              <a:ext cx="10488612" cy="4195763"/>
              <a:chOff x="0" y="0"/>
              <a:chExt cx="4955" cy="1982"/>
            </a:xfrm>
          </p:grpSpPr>
          <p:sp>
            <p:nvSpPr>
              <p:cNvPr id="134" name="Freeform 4"/>
              <p:cNvSpPr>
                <a:spLocks noChangeArrowheads="1"/>
              </p:cNvSpPr>
              <p:nvPr/>
            </p:nvSpPr>
            <p:spPr bwMode="auto">
              <a:xfrm>
                <a:off x="91" y="88"/>
                <a:ext cx="1457" cy="1812"/>
              </a:xfrm>
              <a:custGeom>
                <a:avLst/>
                <a:gdLst>
                  <a:gd name="T0" fmla="*/ 47 w 1692"/>
                  <a:gd name="T1" fmla="*/ 30 h 2586"/>
                  <a:gd name="T2" fmla="*/ 131 w 1692"/>
                  <a:gd name="T3" fmla="*/ 25 h 2586"/>
                  <a:gd name="T4" fmla="*/ 177 w 1692"/>
                  <a:gd name="T5" fmla="*/ 29 h 2586"/>
                  <a:gd name="T6" fmla="*/ 169 w 1692"/>
                  <a:gd name="T7" fmla="*/ 53 h 2586"/>
                  <a:gd name="T8" fmla="*/ 111 w 1692"/>
                  <a:gd name="T9" fmla="*/ 69 h 2586"/>
                  <a:gd name="T10" fmla="*/ 90 w 1692"/>
                  <a:gd name="T11" fmla="*/ 85 h 2586"/>
                  <a:gd name="T12" fmla="*/ 116 w 1692"/>
                  <a:gd name="T13" fmla="*/ 114 h 2586"/>
                  <a:gd name="T14" fmla="*/ 129 w 1692"/>
                  <a:gd name="T15" fmla="*/ 114 h 2586"/>
                  <a:gd name="T16" fmla="*/ 133 w 1692"/>
                  <a:gd name="T17" fmla="*/ 107 h 2586"/>
                  <a:gd name="T18" fmla="*/ 195 w 1692"/>
                  <a:gd name="T19" fmla="*/ 137 h 2586"/>
                  <a:gd name="T20" fmla="*/ 264 w 1692"/>
                  <a:gd name="T21" fmla="*/ 142 h 2586"/>
                  <a:gd name="T22" fmla="*/ 324 w 1692"/>
                  <a:gd name="T23" fmla="*/ 160 h 2586"/>
                  <a:gd name="T24" fmla="*/ 348 w 1692"/>
                  <a:gd name="T25" fmla="*/ 168 h 2586"/>
                  <a:gd name="T26" fmla="*/ 314 w 1692"/>
                  <a:gd name="T27" fmla="*/ 191 h 2586"/>
                  <a:gd name="T28" fmla="*/ 374 w 1692"/>
                  <a:gd name="T29" fmla="*/ 211 h 2586"/>
                  <a:gd name="T30" fmla="*/ 421 w 1692"/>
                  <a:gd name="T31" fmla="*/ 240 h 2586"/>
                  <a:gd name="T32" fmla="*/ 446 w 1692"/>
                  <a:gd name="T33" fmla="*/ 273 h 2586"/>
                  <a:gd name="T34" fmla="*/ 487 w 1692"/>
                  <a:gd name="T35" fmla="*/ 301 h 2586"/>
                  <a:gd name="T36" fmla="*/ 522 w 1692"/>
                  <a:gd name="T37" fmla="*/ 298 h 2586"/>
                  <a:gd name="T38" fmla="*/ 507 w 1692"/>
                  <a:gd name="T39" fmla="*/ 283 h 2586"/>
                  <a:gd name="T40" fmla="*/ 525 w 1692"/>
                  <a:gd name="T41" fmla="*/ 273 h 2586"/>
                  <a:gd name="T42" fmla="*/ 558 w 1692"/>
                  <a:gd name="T43" fmla="*/ 263 h 2586"/>
                  <a:gd name="T44" fmla="*/ 591 w 1692"/>
                  <a:gd name="T45" fmla="*/ 246 h 2586"/>
                  <a:gd name="T46" fmla="*/ 639 w 1692"/>
                  <a:gd name="T47" fmla="*/ 231 h 2586"/>
                  <a:gd name="T48" fmla="*/ 661 w 1692"/>
                  <a:gd name="T49" fmla="*/ 206 h 2586"/>
                  <a:gd name="T50" fmla="*/ 633 w 1692"/>
                  <a:gd name="T51" fmla="*/ 182 h 2586"/>
                  <a:gd name="T52" fmla="*/ 561 w 1692"/>
                  <a:gd name="T53" fmla="*/ 167 h 2586"/>
                  <a:gd name="T54" fmla="*/ 450 w 1692"/>
                  <a:gd name="T55" fmla="*/ 152 h 2586"/>
                  <a:gd name="T56" fmla="*/ 398 w 1692"/>
                  <a:gd name="T57" fmla="*/ 149 h 2586"/>
                  <a:gd name="T58" fmla="*/ 369 w 1692"/>
                  <a:gd name="T59" fmla="*/ 150 h 2586"/>
                  <a:gd name="T60" fmla="*/ 324 w 1692"/>
                  <a:gd name="T61" fmla="*/ 155 h 2586"/>
                  <a:gd name="T62" fmla="*/ 309 w 1692"/>
                  <a:gd name="T63" fmla="*/ 139 h 2586"/>
                  <a:gd name="T64" fmla="*/ 301 w 1692"/>
                  <a:gd name="T65" fmla="*/ 125 h 2586"/>
                  <a:gd name="T66" fmla="*/ 257 w 1692"/>
                  <a:gd name="T67" fmla="*/ 130 h 2586"/>
                  <a:gd name="T68" fmla="*/ 233 w 1692"/>
                  <a:gd name="T69" fmla="*/ 112 h 2586"/>
                  <a:gd name="T70" fmla="*/ 301 w 1692"/>
                  <a:gd name="T71" fmla="*/ 108 h 2586"/>
                  <a:gd name="T72" fmla="*/ 343 w 1692"/>
                  <a:gd name="T73" fmla="*/ 107 h 2586"/>
                  <a:gd name="T74" fmla="*/ 366 w 1692"/>
                  <a:gd name="T75" fmla="*/ 107 h 2586"/>
                  <a:gd name="T76" fmla="*/ 431 w 1692"/>
                  <a:gd name="T77" fmla="*/ 89 h 2586"/>
                  <a:gd name="T78" fmla="*/ 483 w 1692"/>
                  <a:gd name="T79" fmla="*/ 80 h 2586"/>
                  <a:gd name="T80" fmla="*/ 521 w 1692"/>
                  <a:gd name="T81" fmla="*/ 75 h 2586"/>
                  <a:gd name="T82" fmla="*/ 547 w 1692"/>
                  <a:gd name="T83" fmla="*/ 64 h 2586"/>
                  <a:gd name="T84" fmla="*/ 525 w 1692"/>
                  <a:gd name="T85" fmla="*/ 61 h 2586"/>
                  <a:gd name="T86" fmla="*/ 623 w 1692"/>
                  <a:gd name="T87" fmla="*/ 54 h 2586"/>
                  <a:gd name="T88" fmla="*/ 574 w 1692"/>
                  <a:gd name="T89" fmla="*/ 41 h 2586"/>
                  <a:gd name="T90" fmla="*/ 542 w 1692"/>
                  <a:gd name="T91" fmla="*/ 32 h 2586"/>
                  <a:gd name="T92" fmla="*/ 499 w 1692"/>
                  <a:gd name="T93" fmla="*/ 43 h 2586"/>
                  <a:gd name="T94" fmla="*/ 453 w 1692"/>
                  <a:gd name="T95" fmla="*/ 53 h 2586"/>
                  <a:gd name="T96" fmla="*/ 417 w 1692"/>
                  <a:gd name="T97" fmla="*/ 36 h 2586"/>
                  <a:gd name="T98" fmla="*/ 494 w 1692"/>
                  <a:gd name="T99" fmla="*/ 29 h 2586"/>
                  <a:gd name="T100" fmla="*/ 517 w 1692"/>
                  <a:gd name="T101" fmla="*/ 24 h 2586"/>
                  <a:gd name="T102" fmla="*/ 542 w 1692"/>
                  <a:gd name="T103" fmla="*/ 20 h 2586"/>
                  <a:gd name="T104" fmla="*/ 524 w 1692"/>
                  <a:gd name="T105" fmla="*/ 18 h 2586"/>
                  <a:gd name="T106" fmla="*/ 515 w 1692"/>
                  <a:gd name="T107" fmla="*/ 14 h 2586"/>
                  <a:gd name="T108" fmla="*/ 489 w 1692"/>
                  <a:gd name="T109" fmla="*/ 13 h 2586"/>
                  <a:gd name="T110" fmla="*/ 451 w 1692"/>
                  <a:gd name="T111" fmla="*/ 16 h 2586"/>
                  <a:gd name="T112" fmla="*/ 388 w 1692"/>
                  <a:gd name="T113" fmla="*/ 14 h 2586"/>
                  <a:gd name="T114" fmla="*/ 224 w 1692"/>
                  <a:gd name="T115" fmla="*/ 0 h 2586"/>
                  <a:gd name="T116" fmla="*/ 140 w 1692"/>
                  <a:gd name="T117" fmla="*/ 4 h 2586"/>
                  <a:gd name="T118" fmla="*/ 118 w 1692"/>
                  <a:gd name="T119" fmla="*/ 13 h 2586"/>
                  <a:gd name="T120" fmla="*/ 53 w 1692"/>
                  <a:gd name="T121" fmla="*/ 20 h 2586"/>
                  <a:gd name="T122" fmla="*/ 53 w 1692"/>
                  <a:gd name="T123" fmla="*/ 25 h 2586"/>
                  <a:gd name="T124" fmla="*/ 2 w 1692"/>
                  <a:gd name="T125" fmla="*/ 30 h 258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92"/>
                  <a:gd name="T190" fmla="*/ 0 h 2586"/>
                  <a:gd name="T191" fmla="*/ 1692 w 1692"/>
                  <a:gd name="T192" fmla="*/ 2586 h 258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92" h="2586">
                    <a:moveTo>
                      <a:pt x="2" y="252"/>
                    </a:moveTo>
                    <a:lnTo>
                      <a:pt x="68" y="264"/>
                    </a:lnTo>
                    <a:lnTo>
                      <a:pt x="116" y="258"/>
                    </a:lnTo>
                    <a:lnTo>
                      <a:pt x="188" y="216"/>
                    </a:lnTo>
                    <a:lnTo>
                      <a:pt x="236" y="210"/>
                    </a:lnTo>
                    <a:lnTo>
                      <a:pt x="320" y="210"/>
                    </a:lnTo>
                    <a:lnTo>
                      <a:pt x="368" y="216"/>
                    </a:lnTo>
                    <a:lnTo>
                      <a:pt x="398" y="246"/>
                    </a:lnTo>
                    <a:lnTo>
                      <a:pt x="434" y="240"/>
                    </a:lnTo>
                    <a:lnTo>
                      <a:pt x="422" y="294"/>
                    </a:lnTo>
                    <a:lnTo>
                      <a:pt x="404" y="354"/>
                    </a:lnTo>
                    <a:lnTo>
                      <a:pt x="416" y="444"/>
                    </a:lnTo>
                    <a:lnTo>
                      <a:pt x="408" y="480"/>
                    </a:lnTo>
                    <a:lnTo>
                      <a:pt x="380" y="474"/>
                    </a:lnTo>
                    <a:lnTo>
                      <a:pt x="272" y="582"/>
                    </a:lnTo>
                    <a:lnTo>
                      <a:pt x="236" y="628"/>
                    </a:lnTo>
                    <a:lnTo>
                      <a:pt x="242" y="672"/>
                    </a:lnTo>
                    <a:lnTo>
                      <a:pt x="218" y="714"/>
                    </a:lnTo>
                    <a:lnTo>
                      <a:pt x="268" y="774"/>
                    </a:lnTo>
                    <a:lnTo>
                      <a:pt x="262" y="844"/>
                    </a:lnTo>
                    <a:lnTo>
                      <a:pt x="284" y="964"/>
                    </a:lnTo>
                    <a:lnTo>
                      <a:pt x="320" y="1010"/>
                    </a:lnTo>
                    <a:lnTo>
                      <a:pt x="324" y="970"/>
                    </a:lnTo>
                    <a:lnTo>
                      <a:pt x="316" y="960"/>
                    </a:lnTo>
                    <a:lnTo>
                      <a:pt x="302" y="834"/>
                    </a:lnTo>
                    <a:lnTo>
                      <a:pt x="326" y="830"/>
                    </a:lnTo>
                    <a:lnTo>
                      <a:pt x="328" y="906"/>
                    </a:lnTo>
                    <a:lnTo>
                      <a:pt x="380" y="996"/>
                    </a:lnTo>
                    <a:lnTo>
                      <a:pt x="368" y="1074"/>
                    </a:lnTo>
                    <a:lnTo>
                      <a:pt x="478" y="1154"/>
                    </a:lnTo>
                    <a:lnTo>
                      <a:pt x="564" y="1164"/>
                    </a:lnTo>
                    <a:lnTo>
                      <a:pt x="612" y="1208"/>
                    </a:lnTo>
                    <a:lnTo>
                      <a:pt x="650" y="1200"/>
                    </a:lnTo>
                    <a:lnTo>
                      <a:pt x="680" y="1224"/>
                    </a:lnTo>
                    <a:lnTo>
                      <a:pt x="698" y="1272"/>
                    </a:lnTo>
                    <a:lnTo>
                      <a:pt x="794" y="1350"/>
                    </a:lnTo>
                    <a:lnTo>
                      <a:pt x="842" y="1308"/>
                    </a:lnTo>
                    <a:lnTo>
                      <a:pt x="848" y="1350"/>
                    </a:lnTo>
                    <a:lnTo>
                      <a:pt x="854" y="1422"/>
                    </a:lnTo>
                    <a:lnTo>
                      <a:pt x="786" y="1490"/>
                    </a:lnTo>
                    <a:lnTo>
                      <a:pt x="788" y="1542"/>
                    </a:lnTo>
                    <a:lnTo>
                      <a:pt x="770" y="1608"/>
                    </a:lnTo>
                    <a:lnTo>
                      <a:pt x="802" y="1634"/>
                    </a:lnTo>
                    <a:lnTo>
                      <a:pt x="848" y="1668"/>
                    </a:lnTo>
                    <a:lnTo>
                      <a:pt x="916" y="1782"/>
                    </a:lnTo>
                    <a:lnTo>
                      <a:pt x="956" y="1800"/>
                    </a:lnTo>
                    <a:lnTo>
                      <a:pt x="1010" y="1848"/>
                    </a:lnTo>
                    <a:lnTo>
                      <a:pt x="1034" y="2022"/>
                    </a:lnTo>
                    <a:lnTo>
                      <a:pt x="1058" y="2178"/>
                    </a:lnTo>
                    <a:lnTo>
                      <a:pt x="1046" y="2244"/>
                    </a:lnTo>
                    <a:lnTo>
                      <a:pt x="1094" y="2310"/>
                    </a:lnTo>
                    <a:lnTo>
                      <a:pt x="1118" y="2364"/>
                    </a:lnTo>
                    <a:lnTo>
                      <a:pt x="1138" y="2458"/>
                    </a:lnTo>
                    <a:lnTo>
                      <a:pt x="1194" y="2540"/>
                    </a:lnTo>
                    <a:lnTo>
                      <a:pt x="1286" y="2586"/>
                    </a:lnTo>
                    <a:lnTo>
                      <a:pt x="1382" y="2574"/>
                    </a:lnTo>
                    <a:lnTo>
                      <a:pt x="1280" y="2520"/>
                    </a:lnTo>
                    <a:lnTo>
                      <a:pt x="1266" y="2472"/>
                    </a:lnTo>
                    <a:lnTo>
                      <a:pt x="1288" y="2428"/>
                    </a:lnTo>
                    <a:lnTo>
                      <a:pt x="1244" y="2394"/>
                    </a:lnTo>
                    <a:lnTo>
                      <a:pt x="1284" y="2334"/>
                    </a:lnTo>
                    <a:lnTo>
                      <a:pt x="1244" y="2300"/>
                    </a:lnTo>
                    <a:lnTo>
                      <a:pt x="1288" y="2306"/>
                    </a:lnTo>
                    <a:lnTo>
                      <a:pt x="1286" y="2244"/>
                    </a:lnTo>
                    <a:lnTo>
                      <a:pt x="1330" y="2268"/>
                    </a:lnTo>
                    <a:lnTo>
                      <a:pt x="1368" y="2228"/>
                    </a:lnTo>
                    <a:lnTo>
                      <a:pt x="1334" y="2160"/>
                    </a:lnTo>
                    <a:lnTo>
                      <a:pt x="1382" y="2184"/>
                    </a:lnTo>
                    <a:lnTo>
                      <a:pt x="1448" y="2076"/>
                    </a:lnTo>
                    <a:lnTo>
                      <a:pt x="1468" y="2052"/>
                    </a:lnTo>
                    <a:lnTo>
                      <a:pt x="1476" y="1982"/>
                    </a:lnTo>
                    <a:lnTo>
                      <a:pt x="1568" y="1950"/>
                    </a:lnTo>
                    <a:lnTo>
                      <a:pt x="1612" y="1880"/>
                    </a:lnTo>
                    <a:lnTo>
                      <a:pt x="1628" y="1830"/>
                    </a:lnTo>
                    <a:lnTo>
                      <a:pt x="1622" y="1746"/>
                    </a:lnTo>
                    <a:lnTo>
                      <a:pt x="1692" y="1644"/>
                    </a:lnTo>
                    <a:lnTo>
                      <a:pt x="1652" y="1578"/>
                    </a:lnTo>
                    <a:lnTo>
                      <a:pt x="1552" y="1538"/>
                    </a:lnTo>
                    <a:lnTo>
                      <a:pt x="1448" y="1500"/>
                    </a:lnTo>
                    <a:lnTo>
                      <a:pt x="1376" y="1494"/>
                    </a:lnTo>
                    <a:lnTo>
                      <a:pt x="1376" y="1410"/>
                    </a:lnTo>
                    <a:lnTo>
                      <a:pt x="1262" y="1356"/>
                    </a:lnTo>
                    <a:lnTo>
                      <a:pt x="1166" y="1272"/>
                    </a:lnTo>
                    <a:lnTo>
                      <a:pt x="1104" y="1280"/>
                    </a:lnTo>
                    <a:lnTo>
                      <a:pt x="1048" y="1276"/>
                    </a:lnTo>
                    <a:lnTo>
                      <a:pt x="1020" y="1244"/>
                    </a:lnTo>
                    <a:lnTo>
                      <a:pt x="974" y="1260"/>
                    </a:lnTo>
                    <a:lnTo>
                      <a:pt x="984" y="1238"/>
                    </a:lnTo>
                    <a:lnTo>
                      <a:pt x="934" y="1268"/>
                    </a:lnTo>
                    <a:lnTo>
                      <a:pt x="904" y="1268"/>
                    </a:lnTo>
                    <a:lnTo>
                      <a:pt x="872" y="1314"/>
                    </a:lnTo>
                    <a:lnTo>
                      <a:pt x="836" y="1272"/>
                    </a:lnTo>
                    <a:lnTo>
                      <a:pt x="794" y="1308"/>
                    </a:lnTo>
                    <a:lnTo>
                      <a:pt x="748" y="1278"/>
                    </a:lnTo>
                    <a:lnTo>
                      <a:pt x="758" y="1242"/>
                    </a:lnTo>
                    <a:lnTo>
                      <a:pt x="758" y="1174"/>
                    </a:lnTo>
                    <a:lnTo>
                      <a:pt x="698" y="1176"/>
                    </a:lnTo>
                    <a:lnTo>
                      <a:pt x="668" y="1140"/>
                    </a:lnTo>
                    <a:lnTo>
                      <a:pt x="736" y="1062"/>
                    </a:lnTo>
                    <a:lnTo>
                      <a:pt x="712" y="1050"/>
                    </a:lnTo>
                    <a:lnTo>
                      <a:pt x="658" y="1062"/>
                    </a:lnTo>
                    <a:lnTo>
                      <a:pt x="632" y="1104"/>
                    </a:lnTo>
                    <a:lnTo>
                      <a:pt x="596" y="1110"/>
                    </a:lnTo>
                    <a:lnTo>
                      <a:pt x="538" y="1066"/>
                    </a:lnTo>
                    <a:lnTo>
                      <a:pt x="568" y="950"/>
                    </a:lnTo>
                    <a:lnTo>
                      <a:pt x="632" y="894"/>
                    </a:lnTo>
                    <a:lnTo>
                      <a:pt x="686" y="894"/>
                    </a:lnTo>
                    <a:lnTo>
                      <a:pt x="740" y="912"/>
                    </a:lnTo>
                    <a:lnTo>
                      <a:pt x="736" y="900"/>
                    </a:lnTo>
                    <a:lnTo>
                      <a:pt x="766" y="868"/>
                    </a:lnTo>
                    <a:lnTo>
                      <a:pt x="842" y="906"/>
                    </a:lnTo>
                    <a:lnTo>
                      <a:pt x="848" y="966"/>
                    </a:lnTo>
                    <a:lnTo>
                      <a:pt x="884" y="984"/>
                    </a:lnTo>
                    <a:lnTo>
                      <a:pt x="896" y="900"/>
                    </a:lnTo>
                    <a:lnTo>
                      <a:pt x="878" y="858"/>
                    </a:lnTo>
                    <a:lnTo>
                      <a:pt x="998" y="806"/>
                    </a:lnTo>
                    <a:lnTo>
                      <a:pt x="1058" y="750"/>
                    </a:lnTo>
                    <a:lnTo>
                      <a:pt x="1100" y="696"/>
                    </a:lnTo>
                    <a:lnTo>
                      <a:pt x="1130" y="672"/>
                    </a:lnTo>
                    <a:lnTo>
                      <a:pt x="1184" y="678"/>
                    </a:lnTo>
                    <a:lnTo>
                      <a:pt x="1190" y="636"/>
                    </a:lnTo>
                    <a:lnTo>
                      <a:pt x="1280" y="588"/>
                    </a:lnTo>
                    <a:lnTo>
                      <a:pt x="1278" y="636"/>
                    </a:lnTo>
                    <a:lnTo>
                      <a:pt x="1360" y="602"/>
                    </a:lnTo>
                    <a:lnTo>
                      <a:pt x="1322" y="570"/>
                    </a:lnTo>
                    <a:lnTo>
                      <a:pt x="1340" y="538"/>
                    </a:lnTo>
                    <a:lnTo>
                      <a:pt x="1320" y="522"/>
                    </a:lnTo>
                    <a:lnTo>
                      <a:pt x="1286" y="546"/>
                    </a:lnTo>
                    <a:lnTo>
                      <a:pt x="1288" y="512"/>
                    </a:lnTo>
                    <a:lnTo>
                      <a:pt x="1400" y="504"/>
                    </a:lnTo>
                    <a:lnTo>
                      <a:pt x="1490" y="480"/>
                    </a:lnTo>
                    <a:lnTo>
                      <a:pt x="1526" y="456"/>
                    </a:lnTo>
                    <a:lnTo>
                      <a:pt x="1484" y="394"/>
                    </a:lnTo>
                    <a:cubicBezTo>
                      <a:pt x="1474" y="370"/>
                      <a:pt x="1479" y="319"/>
                      <a:pt x="1466" y="310"/>
                    </a:cubicBezTo>
                    <a:cubicBezTo>
                      <a:pt x="1456" y="300"/>
                      <a:pt x="1423" y="343"/>
                      <a:pt x="1406" y="342"/>
                    </a:cubicBezTo>
                    <a:lnTo>
                      <a:pt x="1376" y="312"/>
                    </a:lnTo>
                    <a:lnTo>
                      <a:pt x="1376" y="270"/>
                    </a:lnTo>
                    <a:lnTo>
                      <a:pt x="1328" y="264"/>
                    </a:lnTo>
                    <a:lnTo>
                      <a:pt x="1312" y="252"/>
                    </a:lnTo>
                    <a:lnTo>
                      <a:pt x="1256" y="314"/>
                    </a:lnTo>
                    <a:lnTo>
                      <a:pt x="1222" y="364"/>
                    </a:lnTo>
                    <a:lnTo>
                      <a:pt x="1172" y="402"/>
                    </a:lnTo>
                    <a:lnTo>
                      <a:pt x="1136" y="474"/>
                    </a:lnTo>
                    <a:lnTo>
                      <a:pt x="1110" y="444"/>
                    </a:lnTo>
                    <a:lnTo>
                      <a:pt x="1128" y="394"/>
                    </a:lnTo>
                    <a:lnTo>
                      <a:pt x="1038" y="334"/>
                    </a:lnTo>
                    <a:lnTo>
                      <a:pt x="1022" y="304"/>
                    </a:lnTo>
                    <a:lnTo>
                      <a:pt x="1122" y="226"/>
                    </a:lnTo>
                    <a:lnTo>
                      <a:pt x="1184" y="222"/>
                    </a:lnTo>
                    <a:lnTo>
                      <a:pt x="1212" y="240"/>
                    </a:lnTo>
                    <a:lnTo>
                      <a:pt x="1248" y="220"/>
                    </a:lnTo>
                    <a:lnTo>
                      <a:pt x="1300" y="220"/>
                    </a:lnTo>
                    <a:lnTo>
                      <a:pt x="1266" y="198"/>
                    </a:lnTo>
                    <a:lnTo>
                      <a:pt x="1208" y="196"/>
                    </a:lnTo>
                    <a:lnTo>
                      <a:pt x="1250" y="174"/>
                    </a:lnTo>
                    <a:lnTo>
                      <a:pt x="1328" y="172"/>
                    </a:lnTo>
                    <a:lnTo>
                      <a:pt x="1364" y="132"/>
                    </a:lnTo>
                    <a:cubicBezTo>
                      <a:pt x="1346" y="124"/>
                      <a:pt x="1343" y="119"/>
                      <a:pt x="1324" y="122"/>
                    </a:cubicBezTo>
                    <a:cubicBezTo>
                      <a:pt x="1310" y="124"/>
                      <a:pt x="1294" y="132"/>
                      <a:pt x="1286" y="144"/>
                    </a:cubicBezTo>
                    <a:cubicBezTo>
                      <a:pt x="1282" y="149"/>
                      <a:pt x="1274" y="148"/>
                      <a:pt x="1268" y="150"/>
                    </a:cubicBezTo>
                    <a:cubicBezTo>
                      <a:pt x="1266" y="144"/>
                      <a:pt x="1259" y="138"/>
                      <a:pt x="1262" y="132"/>
                    </a:cubicBezTo>
                    <a:cubicBezTo>
                      <a:pt x="1269" y="118"/>
                      <a:pt x="1303" y="134"/>
                      <a:pt x="1262" y="120"/>
                    </a:cubicBezTo>
                    <a:cubicBezTo>
                      <a:pt x="1221" y="134"/>
                      <a:pt x="1252" y="105"/>
                      <a:pt x="1262" y="90"/>
                    </a:cubicBezTo>
                    <a:cubicBezTo>
                      <a:pt x="1260" y="84"/>
                      <a:pt x="1262" y="75"/>
                      <a:pt x="1256" y="72"/>
                    </a:cubicBezTo>
                    <a:cubicBezTo>
                      <a:pt x="1238" y="63"/>
                      <a:pt x="1202" y="102"/>
                      <a:pt x="1202" y="102"/>
                    </a:cubicBezTo>
                    <a:cubicBezTo>
                      <a:pt x="1198" y="108"/>
                      <a:pt x="1186" y="140"/>
                      <a:pt x="1180" y="144"/>
                    </a:cubicBezTo>
                    <a:cubicBezTo>
                      <a:pt x="1169" y="151"/>
                      <a:pt x="1148" y="122"/>
                      <a:pt x="1148" y="122"/>
                    </a:cubicBezTo>
                    <a:cubicBezTo>
                      <a:pt x="1138" y="123"/>
                      <a:pt x="1121" y="137"/>
                      <a:pt x="1106" y="136"/>
                    </a:cubicBezTo>
                    <a:cubicBezTo>
                      <a:pt x="1091" y="135"/>
                      <a:pt x="1074" y="117"/>
                      <a:pt x="1056" y="116"/>
                    </a:cubicBezTo>
                    <a:cubicBezTo>
                      <a:pt x="1038" y="115"/>
                      <a:pt x="1016" y="131"/>
                      <a:pt x="998" y="132"/>
                    </a:cubicBezTo>
                    <a:cubicBezTo>
                      <a:pt x="997" y="132"/>
                      <a:pt x="956" y="125"/>
                      <a:pt x="950" y="120"/>
                    </a:cubicBezTo>
                    <a:cubicBezTo>
                      <a:pt x="918" y="94"/>
                      <a:pt x="960" y="108"/>
                      <a:pt x="920" y="90"/>
                    </a:cubicBezTo>
                    <a:cubicBezTo>
                      <a:pt x="852" y="60"/>
                      <a:pt x="806" y="58"/>
                      <a:pt x="730" y="54"/>
                    </a:cubicBezTo>
                    <a:cubicBezTo>
                      <a:pt x="656" y="39"/>
                      <a:pt x="625" y="15"/>
                      <a:pt x="550" y="0"/>
                    </a:cubicBezTo>
                    <a:cubicBezTo>
                      <a:pt x="510" y="2"/>
                      <a:pt x="486" y="5"/>
                      <a:pt x="446" y="8"/>
                    </a:cubicBezTo>
                    <a:cubicBezTo>
                      <a:pt x="424" y="9"/>
                      <a:pt x="423" y="14"/>
                      <a:pt x="406" y="18"/>
                    </a:cubicBezTo>
                    <a:cubicBezTo>
                      <a:pt x="389" y="22"/>
                      <a:pt x="353" y="24"/>
                      <a:pt x="344" y="32"/>
                    </a:cubicBezTo>
                    <a:cubicBezTo>
                      <a:pt x="346" y="38"/>
                      <a:pt x="354" y="60"/>
                      <a:pt x="350" y="64"/>
                    </a:cubicBezTo>
                    <a:cubicBezTo>
                      <a:pt x="274" y="50"/>
                      <a:pt x="250" y="81"/>
                      <a:pt x="236" y="82"/>
                    </a:cubicBezTo>
                    <a:cubicBezTo>
                      <a:pt x="278" y="110"/>
                      <a:pt x="270" y="72"/>
                      <a:pt x="290" y="102"/>
                    </a:cubicBezTo>
                    <a:cubicBezTo>
                      <a:pt x="234" y="121"/>
                      <a:pt x="178" y="104"/>
                      <a:pt x="128" y="138"/>
                    </a:cubicBezTo>
                    <a:cubicBezTo>
                      <a:pt x="126" y="144"/>
                      <a:pt x="122" y="150"/>
                      <a:pt x="122" y="156"/>
                    </a:cubicBezTo>
                    <a:cubicBezTo>
                      <a:pt x="122" y="162"/>
                      <a:pt x="132" y="170"/>
                      <a:pt x="128" y="174"/>
                    </a:cubicBezTo>
                    <a:cubicBezTo>
                      <a:pt x="126" y="182"/>
                      <a:pt x="109" y="197"/>
                      <a:pt x="112" y="202"/>
                    </a:cubicBezTo>
                    <a:cubicBezTo>
                      <a:pt x="124" y="206"/>
                      <a:pt x="137" y="195"/>
                      <a:pt x="146" y="204"/>
                    </a:cubicBezTo>
                    <a:cubicBezTo>
                      <a:pt x="151" y="209"/>
                      <a:pt x="135" y="213"/>
                      <a:pt x="128" y="216"/>
                    </a:cubicBezTo>
                    <a:cubicBezTo>
                      <a:pt x="116" y="221"/>
                      <a:pt x="104" y="226"/>
                      <a:pt x="92" y="228"/>
                    </a:cubicBezTo>
                    <a:cubicBezTo>
                      <a:pt x="48" y="237"/>
                      <a:pt x="72" y="233"/>
                      <a:pt x="20" y="240"/>
                    </a:cubicBezTo>
                    <a:cubicBezTo>
                      <a:pt x="0" y="247"/>
                      <a:pt x="2" y="240"/>
                      <a:pt x="2" y="252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5" name="Freeform 5"/>
              <p:cNvSpPr>
                <a:spLocks noChangeArrowheads="1"/>
              </p:cNvSpPr>
              <p:nvPr/>
            </p:nvSpPr>
            <p:spPr bwMode="auto">
              <a:xfrm>
                <a:off x="45" y="261"/>
                <a:ext cx="39" cy="26"/>
              </a:xfrm>
              <a:custGeom>
                <a:avLst/>
                <a:gdLst>
                  <a:gd name="T0" fmla="*/ 6 w 46"/>
                  <a:gd name="T1" fmla="*/ 1 h 38"/>
                  <a:gd name="T2" fmla="*/ 0 w 46"/>
                  <a:gd name="T3" fmla="*/ 2 h 38"/>
                  <a:gd name="T4" fmla="*/ 8 w 46"/>
                  <a:gd name="T5" fmla="*/ 3 h 38"/>
                  <a:gd name="T6" fmla="*/ 17 w 46"/>
                  <a:gd name="T7" fmla="*/ 2 h 38"/>
                  <a:gd name="T8" fmla="*/ 11 w 46"/>
                  <a:gd name="T9" fmla="*/ 0 h 38"/>
                  <a:gd name="T10" fmla="*/ 6 w 46"/>
                  <a:gd name="T11" fmla="*/ 1 h 3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6"/>
                  <a:gd name="T19" fmla="*/ 0 h 38"/>
                  <a:gd name="T20" fmla="*/ 46 w 46"/>
                  <a:gd name="T21" fmla="*/ 38 h 3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6" h="38">
                    <a:moveTo>
                      <a:pt x="16" y="4"/>
                    </a:moveTo>
                    <a:lnTo>
                      <a:pt x="0" y="22"/>
                    </a:lnTo>
                    <a:lnTo>
                      <a:pt x="22" y="38"/>
                    </a:lnTo>
                    <a:lnTo>
                      <a:pt x="46" y="26"/>
                    </a:lnTo>
                    <a:lnTo>
                      <a:pt x="30" y="0"/>
                    </a:lnTo>
                    <a:lnTo>
                      <a:pt x="16" y="4"/>
                    </a:ln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6" name="Freeform 6"/>
              <p:cNvSpPr>
                <a:spLocks noChangeArrowheads="1"/>
              </p:cNvSpPr>
              <p:nvPr/>
            </p:nvSpPr>
            <p:spPr bwMode="auto">
              <a:xfrm>
                <a:off x="398" y="376"/>
                <a:ext cx="45" cy="30"/>
              </a:xfrm>
              <a:custGeom>
                <a:avLst/>
                <a:gdLst>
                  <a:gd name="T0" fmla="*/ 5 w 52"/>
                  <a:gd name="T1" fmla="*/ 0 h 44"/>
                  <a:gd name="T2" fmla="*/ 11 w 52"/>
                  <a:gd name="T3" fmla="*/ 5 h 44"/>
                  <a:gd name="T4" fmla="*/ 17 w 52"/>
                  <a:gd name="T5" fmla="*/ 5 h 44"/>
                  <a:gd name="T6" fmla="*/ 16 w 52"/>
                  <a:gd name="T7" fmla="*/ 1 h 44"/>
                  <a:gd name="T8" fmla="*/ 11 w 52"/>
                  <a:gd name="T9" fmla="*/ 1 h 44"/>
                  <a:gd name="T10" fmla="*/ 5 w 52"/>
                  <a:gd name="T11" fmla="*/ 0 h 4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"/>
                  <a:gd name="T19" fmla="*/ 0 h 44"/>
                  <a:gd name="T20" fmla="*/ 52 w 52"/>
                  <a:gd name="T21" fmla="*/ 44 h 4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" h="44">
                    <a:moveTo>
                      <a:pt x="12" y="0"/>
                    </a:moveTo>
                    <a:cubicBezTo>
                      <a:pt x="16" y="14"/>
                      <a:pt x="18" y="32"/>
                      <a:pt x="26" y="44"/>
                    </a:cubicBezTo>
                    <a:cubicBezTo>
                      <a:pt x="31" y="43"/>
                      <a:pt x="37" y="44"/>
                      <a:pt x="42" y="42"/>
                    </a:cubicBezTo>
                    <a:cubicBezTo>
                      <a:pt x="52" y="38"/>
                      <a:pt x="48" y="19"/>
                      <a:pt x="38" y="16"/>
                    </a:cubicBezTo>
                    <a:cubicBezTo>
                      <a:pt x="33" y="9"/>
                      <a:pt x="34" y="5"/>
                      <a:pt x="26" y="2"/>
                    </a:cubicBezTo>
                    <a:cubicBezTo>
                      <a:pt x="4" y="4"/>
                      <a:pt x="0" y="8"/>
                      <a:pt x="12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7" name="Freeform 7"/>
              <p:cNvSpPr>
                <a:spLocks noChangeArrowheads="1"/>
              </p:cNvSpPr>
              <p:nvPr/>
            </p:nvSpPr>
            <p:spPr bwMode="auto">
              <a:xfrm>
                <a:off x="1297" y="428"/>
                <a:ext cx="113" cy="69"/>
              </a:xfrm>
              <a:custGeom>
                <a:avLst/>
                <a:gdLst>
                  <a:gd name="T0" fmla="*/ 40 w 131"/>
                  <a:gd name="T1" fmla="*/ 0 h 98"/>
                  <a:gd name="T2" fmla="*/ 33 w 131"/>
                  <a:gd name="T3" fmla="*/ 1 h 98"/>
                  <a:gd name="T4" fmla="*/ 22 w 131"/>
                  <a:gd name="T5" fmla="*/ 3 h 98"/>
                  <a:gd name="T6" fmla="*/ 16 w 131"/>
                  <a:gd name="T7" fmla="*/ 5 h 98"/>
                  <a:gd name="T8" fmla="*/ 9 w 131"/>
                  <a:gd name="T9" fmla="*/ 6 h 98"/>
                  <a:gd name="T10" fmla="*/ 26 w 131"/>
                  <a:gd name="T11" fmla="*/ 10 h 98"/>
                  <a:gd name="T12" fmla="*/ 33 w 131"/>
                  <a:gd name="T13" fmla="*/ 11 h 98"/>
                  <a:gd name="T14" fmla="*/ 35 w 131"/>
                  <a:gd name="T15" fmla="*/ 11 h 98"/>
                  <a:gd name="T16" fmla="*/ 36 w 131"/>
                  <a:gd name="T17" fmla="*/ 11 h 98"/>
                  <a:gd name="T18" fmla="*/ 40 w 131"/>
                  <a:gd name="T19" fmla="*/ 13 h 98"/>
                  <a:gd name="T20" fmla="*/ 50 w 131"/>
                  <a:gd name="T21" fmla="*/ 11 h 98"/>
                  <a:gd name="T22" fmla="*/ 53 w 131"/>
                  <a:gd name="T23" fmla="*/ 9 h 98"/>
                  <a:gd name="T24" fmla="*/ 41 w 131"/>
                  <a:gd name="T25" fmla="*/ 5 h 98"/>
                  <a:gd name="T26" fmla="*/ 47 w 131"/>
                  <a:gd name="T27" fmla="*/ 3 h 98"/>
                  <a:gd name="T28" fmla="*/ 46 w 131"/>
                  <a:gd name="T29" fmla="*/ 1 h 98"/>
                  <a:gd name="T30" fmla="*/ 40 w 131"/>
                  <a:gd name="T31" fmla="*/ 0 h 9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1"/>
                  <a:gd name="T49" fmla="*/ 0 h 98"/>
                  <a:gd name="T50" fmla="*/ 131 w 131"/>
                  <a:gd name="T51" fmla="*/ 98 h 9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1" h="98">
                    <a:moveTo>
                      <a:pt x="97" y="0"/>
                    </a:moveTo>
                    <a:cubicBezTo>
                      <a:pt x="83" y="5"/>
                      <a:pt x="89" y="2"/>
                      <a:pt x="79" y="8"/>
                    </a:cubicBezTo>
                    <a:cubicBezTo>
                      <a:pt x="76" y="18"/>
                      <a:pt x="62" y="18"/>
                      <a:pt x="53" y="24"/>
                    </a:cubicBezTo>
                    <a:cubicBezTo>
                      <a:pt x="49" y="29"/>
                      <a:pt x="44" y="36"/>
                      <a:pt x="39" y="40"/>
                    </a:cubicBezTo>
                    <a:cubicBezTo>
                      <a:pt x="34" y="45"/>
                      <a:pt x="21" y="52"/>
                      <a:pt x="21" y="52"/>
                    </a:cubicBezTo>
                    <a:cubicBezTo>
                      <a:pt x="0" y="84"/>
                      <a:pt x="41" y="75"/>
                      <a:pt x="63" y="82"/>
                    </a:cubicBezTo>
                    <a:cubicBezTo>
                      <a:pt x="68" y="89"/>
                      <a:pt x="71" y="91"/>
                      <a:pt x="79" y="94"/>
                    </a:cubicBezTo>
                    <a:cubicBezTo>
                      <a:pt x="81" y="93"/>
                      <a:pt x="83" y="93"/>
                      <a:pt x="85" y="92"/>
                    </a:cubicBezTo>
                    <a:cubicBezTo>
                      <a:pt x="87" y="90"/>
                      <a:pt x="87" y="85"/>
                      <a:pt x="89" y="86"/>
                    </a:cubicBezTo>
                    <a:cubicBezTo>
                      <a:pt x="93" y="88"/>
                      <a:pt x="97" y="98"/>
                      <a:pt x="97" y="98"/>
                    </a:cubicBezTo>
                    <a:cubicBezTo>
                      <a:pt x="112" y="95"/>
                      <a:pt x="111" y="90"/>
                      <a:pt x="123" y="86"/>
                    </a:cubicBezTo>
                    <a:cubicBezTo>
                      <a:pt x="124" y="82"/>
                      <a:pt x="128" y="78"/>
                      <a:pt x="129" y="74"/>
                    </a:cubicBezTo>
                    <a:cubicBezTo>
                      <a:pt x="131" y="61"/>
                      <a:pt x="108" y="47"/>
                      <a:pt x="101" y="40"/>
                    </a:cubicBezTo>
                    <a:cubicBezTo>
                      <a:pt x="103" y="33"/>
                      <a:pt x="115" y="24"/>
                      <a:pt x="115" y="24"/>
                    </a:cubicBezTo>
                    <a:cubicBezTo>
                      <a:pt x="121" y="15"/>
                      <a:pt x="124" y="8"/>
                      <a:pt x="111" y="4"/>
                    </a:cubicBezTo>
                    <a:cubicBezTo>
                      <a:pt x="101" y="7"/>
                      <a:pt x="97" y="13"/>
                      <a:pt x="97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8" name="Freeform 8"/>
              <p:cNvSpPr>
                <a:spLocks noChangeArrowheads="1"/>
              </p:cNvSpPr>
              <p:nvPr/>
            </p:nvSpPr>
            <p:spPr bwMode="auto">
              <a:xfrm>
                <a:off x="752" y="787"/>
                <a:ext cx="182" cy="79"/>
              </a:xfrm>
              <a:custGeom>
                <a:avLst/>
                <a:gdLst>
                  <a:gd name="T0" fmla="*/ 18 w 212"/>
                  <a:gd name="T1" fmla="*/ 1 h 112"/>
                  <a:gd name="T2" fmla="*/ 7 w 212"/>
                  <a:gd name="T3" fmla="*/ 1 h 112"/>
                  <a:gd name="T4" fmla="*/ 3 w 212"/>
                  <a:gd name="T5" fmla="*/ 2 h 112"/>
                  <a:gd name="T6" fmla="*/ 9 w 212"/>
                  <a:gd name="T7" fmla="*/ 6 h 112"/>
                  <a:gd name="T8" fmla="*/ 21 w 212"/>
                  <a:gd name="T9" fmla="*/ 6 h 112"/>
                  <a:gd name="T10" fmla="*/ 38 w 212"/>
                  <a:gd name="T11" fmla="*/ 6 h 112"/>
                  <a:gd name="T12" fmla="*/ 45 w 212"/>
                  <a:gd name="T13" fmla="*/ 8 h 112"/>
                  <a:gd name="T14" fmla="*/ 53 w 212"/>
                  <a:gd name="T15" fmla="*/ 11 h 112"/>
                  <a:gd name="T16" fmla="*/ 56 w 212"/>
                  <a:gd name="T17" fmla="*/ 14 h 112"/>
                  <a:gd name="T18" fmla="*/ 64 w 212"/>
                  <a:gd name="T19" fmla="*/ 13 h 112"/>
                  <a:gd name="T20" fmla="*/ 67 w 212"/>
                  <a:gd name="T21" fmla="*/ 12 h 112"/>
                  <a:gd name="T22" fmla="*/ 75 w 212"/>
                  <a:gd name="T23" fmla="*/ 13 h 112"/>
                  <a:gd name="T24" fmla="*/ 78 w 212"/>
                  <a:gd name="T25" fmla="*/ 10 h 112"/>
                  <a:gd name="T26" fmla="*/ 60 w 212"/>
                  <a:gd name="T27" fmla="*/ 6 h 112"/>
                  <a:gd name="T28" fmla="*/ 42 w 212"/>
                  <a:gd name="T29" fmla="*/ 3 h 112"/>
                  <a:gd name="T30" fmla="*/ 21 w 212"/>
                  <a:gd name="T31" fmla="*/ 3 h 112"/>
                  <a:gd name="T32" fmla="*/ 18 w 212"/>
                  <a:gd name="T33" fmla="*/ 1 h 11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12"/>
                  <a:gd name="T52" fmla="*/ 0 h 112"/>
                  <a:gd name="T53" fmla="*/ 212 w 212"/>
                  <a:gd name="T54" fmla="*/ 112 h 11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12" h="112">
                    <a:moveTo>
                      <a:pt x="47" y="12"/>
                    </a:moveTo>
                    <a:cubicBezTo>
                      <a:pt x="39" y="0"/>
                      <a:pt x="28" y="7"/>
                      <a:pt x="17" y="12"/>
                    </a:cubicBezTo>
                    <a:cubicBezTo>
                      <a:pt x="13" y="14"/>
                      <a:pt x="5" y="16"/>
                      <a:pt x="5" y="16"/>
                    </a:cubicBezTo>
                    <a:cubicBezTo>
                      <a:pt x="0" y="31"/>
                      <a:pt x="10" y="48"/>
                      <a:pt x="25" y="52"/>
                    </a:cubicBezTo>
                    <a:cubicBezTo>
                      <a:pt x="37" y="50"/>
                      <a:pt x="41" y="47"/>
                      <a:pt x="51" y="44"/>
                    </a:cubicBezTo>
                    <a:cubicBezTo>
                      <a:pt x="65" y="53"/>
                      <a:pt x="76" y="53"/>
                      <a:pt x="93" y="54"/>
                    </a:cubicBezTo>
                    <a:cubicBezTo>
                      <a:pt x="99" y="56"/>
                      <a:pt x="111" y="60"/>
                      <a:pt x="111" y="60"/>
                    </a:cubicBezTo>
                    <a:cubicBezTo>
                      <a:pt x="120" y="69"/>
                      <a:pt x="129" y="75"/>
                      <a:pt x="133" y="88"/>
                    </a:cubicBezTo>
                    <a:cubicBezTo>
                      <a:pt x="125" y="100"/>
                      <a:pt x="126" y="107"/>
                      <a:pt x="141" y="112"/>
                    </a:cubicBezTo>
                    <a:cubicBezTo>
                      <a:pt x="145" y="106"/>
                      <a:pt x="150" y="103"/>
                      <a:pt x="157" y="100"/>
                    </a:cubicBezTo>
                    <a:cubicBezTo>
                      <a:pt x="161" y="98"/>
                      <a:pt x="169" y="96"/>
                      <a:pt x="169" y="96"/>
                    </a:cubicBezTo>
                    <a:cubicBezTo>
                      <a:pt x="175" y="98"/>
                      <a:pt x="187" y="102"/>
                      <a:pt x="187" y="102"/>
                    </a:cubicBezTo>
                    <a:cubicBezTo>
                      <a:pt x="203" y="100"/>
                      <a:pt x="212" y="94"/>
                      <a:pt x="195" y="80"/>
                    </a:cubicBezTo>
                    <a:cubicBezTo>
                      <a:pt x="183" y="70"/>
                      <a:pt x="165" y="66"/>
                      <a:pt x="153" y="54"/>
                    </a:cubicBezTo>
                    <a:cubicBezTo>
                      <a:pt x="141" y="42"/>
                      <a:pt x="122" y="26"/>
                      <a:pt x="105" y="20"/>
                    </a:cubicBezTo>
                    <a:cubicBezTo>
                      <a:pt x="85" y="21"/>
                      <a:pt x="71" y="20"/>
                      <a:pt x="53" y="26"/>
                    </a:cubicBezTo>
                    <a:cubicBezTo>
                      <a:pt x="47" y="24"/>
                      <a:pt x="33" y="12"/>
                      <a:pt x="47" y="12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9" name="Freeform 9"/>
              <p:cNvSpPr>
                <a:spLocks noChangeArrowheads="1"/>
              </p:cNvSpPr>
              <p:nvPr/>
            </p:nvSpPr>
            <p:spPr bwMode="auto">
              <a:xfrm>
                <a:off x="902" y="847"/>
                <a:ext cx="114" cy="38"/>
              </a:xfrm>
              <a:custGeom>
                <a:avLst/>
                <a:gdLst>
                  <a:gd name="T0" fmla="*/ 23 w 133"/>
                  <a:gd name="T1" fmla="*/ 0 h 54"/>
                  <a:gd name="T2" fmla="*/ 17 w 133"/>
                  <a:gd name="T3" fmla="*/ 1 h 54"/>
                  <a:gd name="T4" fmla="*/ 13 w 133"/>
                  <a:gd name="T5" fmla="*/ 4 h 54"/>
                  <a:gd name="T6" fmla="*/ 6 w 133"/>
                  <a:gd name="T7" fmla="*/ 4 h 54"/>
                  <a:gd name="T8" fmla="*/ 3 w 133"/>
                  <a:gd name="T9" fmla="*/ 6 h 54"/>
                  <a:gd name="T10" fmla="*/ 5 w 133"/>
                  <a:gd name="T11" fmla="*/ 6 h 54"/>
                  <a:gd name="T12" fmla="*/ 53 w 133"/>
                  <a:gd name="T13" fmla="*/ 4 h 54"/>
                  <a:gd name="T14" fmla="*/ 49 w 133"/>
                  <a:gd name="T15" fmla="*/ 2 h 54"/>
                  <a:gd name="T16" fmla="*/ 42 w 133"/>
                  <a:gd name="T17" fmla="*/ 1 h 54"/>
                  <a:gd name="T18" fmla="*/ 40 w 133"/>
                  <a:gd name="T19" fmla="*/ 3 h 54"/>
                  <a:gd name="T20" fmla="*/ 35 w 133"/>
                  <a:gd name="T21" fmla="*/ 2 h 54"/>
                  <a:gd name="T22" fmla="*/ 27 w 133"/>
                  <a:gd name="T23" fmla="*/ 2 h 54"/>
                  <a:gd name="T24" fmla="*/ 23 w 133"/>
                  <a:gd name="T25" fmla="*/ 0 h 5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33"/>
                  <a:gd name="T40" fmla="*/ 0 h 54"/>
                  <a:gd name="T41" fmla="*/ 133 w 133"/>
                  <a:gd name="T42" fmla="*/ 54 h 5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33" h="54">
                    <a:moveTo>
                      <a:pt x="57" y="0"/>
                    </a:moveTo>
                    <a:cubicBezTo>
                      <a:pt x="53" y="3"/>
                      <a:pt x="46" y="2"/>
                      <a:pt x="43" y="6"/>
                    </a:cubicBezTo>
                    <a:cubicBezTo>
                      <a:pt x="36" y="14"/>
                      <a:pt x="43" y="26"/>
                      <a:pt x="31" y="30"/>
                    </a:cubicBezTo>
                    <a:cubicBezTo>
                      <a:pt x="26" y="32"/>
                      <a:pt x="20" y="31"/>
                      <a:pt x="15" y="34"/>
                    </a:cubicBezTo>
                    <a:cubicBezTo>
                      <a:pt x="11" y="36"/>
                      <a:pt x="3" y="42"/>
                      <a:pt x="3" y="42"/>
                    </a:cubicBezTo>
                    <a:cubicBezTo>
                      <a:pt x="0" y="51"/>
                      <a:pt x="5" y="51"/>
                      <a:pt x="13" y="54"/>
                    </a:cubicBezTo>
                    <a:cubicBezTo>
                      <a:pt x="51" y="51"/>
                      <a:pt x="97" y="46"/>
                      <a:pt x="133" y="34"/>
                    </a:cubicBezTo>
                    <a:cubicBezTo>
                      <a:pt x="129" y="28"/>
                      <a:pt x="128" y="21"/>
                      <a:pt x="123" y="16"/>
                    </a:cubicBezTo>
                    <a:cubicBezTo>
                      <a:pt x="118" y="11"/>
                      <a:pt x="105" y="8"/>
                      <a:pt x="105" y="8"/>
                    </a:cubicBezTo>
                    <a:cubicBezTo>
                      <a:pt x="84" y="13"/>
                      <a:pt x="106" y="19"/>
                      <a:pt x="101" y="24"/>
                    </a:cubicBezTo>
                    <a:cubicBezTo>
                      <a:pt x="99" y="26"/>
                      <a:pt x="89" y="18"/>
                      <a:pt x="89" y="18"/>
                    </a:cubicBezTo>
                    <a:cubicBezTo>
                      <a:pt x="83" y="15"/>
                      <a:pt x="73" y="15"/>
                      <a:pt x="67" y="14"/>
                    </a:cubicBezTo>
                    <a:cubicBezTo>
                      <a:pt x="58" y="8"/>
                      <a:pt x="62" y="12"/>
                      <a:pt x="57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0" name="Freeform 10"/>
              <p:cNvSpPr>
                <a:spLocks noChangeArrowheads="1"/>
              </p:cNvSpPr>
              <p:nvPr/>
            </p:nvSpPr>
            <p:spPr bwMode="auto">
              <a:xfrm>
                <a:off x="1023" y="871"/>
                <a:ext cx="43" cy="17"/>
              </a:xfrm>
              <a:custGeom>
                <a:avLst/>
                <a:gdLst>
                  <a:gd name="T0" fmla="*/ 5 w 51"/>
                  <a:gd name="T1" fmla="*/ 0 h 24"/>
                  <a:gd name="T2" fmla="*/ 3 w 51"/>
                  <a:gd name="T3" fmla="*/ 2 h 24"/>
                  <a:gd name="T4" fmla="*/ 9 w 51"/>
                  <a:gd name="T5" fmla="*/ 3 h 24"/>
                  <a:gd name="T6" fmla="*/ 12 w 51"/>
                  <a:gd name="T7" fmla="*/ 1 h 24"/>
                  <a:gd name="T8" fmla="*/ 5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1" name="Freeform 11"/>
              <p:cNvSpPr>
                <a:spLocks noChangeArrowheads="1"/>
              </p:cNvSpPr>
              <p:nvPr/>
            </p:nvSpPr>
            <p:spPr bwMode="auto">
              <a:xfrm>
                <a:off x="1087" y="874"/>
                <a:ext cx="14" cy="24"/>
              </a:xfrm>
              <a:custGeom>
                <a:avLst/>
                <a:gdLst>
                  <a:gd name="T0" fmla="*/ 7 w 16"/>
                  <a:gd name="T1" fmla="*/ 0 h 34"/>
                  <a:gd name="T2" fmla="*/ 0 w 16"/>
                  <a:gd name="T3" fmla="*/ 2 h 34"/>
                  <a:gd name="T4" fmla="*/ 8 w 16"/>
                  <a:gd name="T5" fmla="*/ 4 h 34"/>
                  <a:gd name="T6" fmla="*/ 6 w 16"/>
                  <a:gd name="T7" fmla="*/ 2 h 34"/>
                  <a:gd name="T8" fmla="*/ 8 w 16"/>
                  <a:gd name="T9" fmla="*/ 1 h 34"/>
                  <a:gd name="T10" fmla="*/ 7 w 16"/>
                  <a:gd name="T11" fmla="*/ 0 h 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"/>
                  <a:gd name="T19" fmla="*/ 0 h 34"/>
                  <a:gd name="T20" fmla="*/ 16 w 16"/>
                  <a:gd name="T21" fmla="*/ 34 h 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" h="34">
                    <a:moveTo>
                      <a:pt x="14" y="0"/>
                    </a:moveTo>
                    <a:cubicBezTo>
                      <a:pt x="5" y="3"/>
                      <a:pt x="2" y="4"/>
                      <a:pt x="0" y="14"/>
                    </a:cubicBezTo>
                    <a:cubicBezTo>
                      <a:pt x="3" y="26"/>
                      <a:pt x="4" y="30"/>
                      <a:pt x="16" y="34"/>
                    </a:cubicBezTo>
                    <a:cubicBezTo>
                      <a:pt x="15" y="29"/>
                      <a:pt x="11" y="23"/>
                      <a:pt x="12" y="18"/>
                    </a:cubicBezTo>
                    <a:cubicBezTo>
                      <a:pt x="12" y="14"/>
                      <a:pt x="16" y="6"/>
                      <a:pt x="16" y="6"/>
                    </a:cubicBezTo>
                    <a:cubicBezTo>
                      <a:pt x="9" y="1"/>
                      <a:pt x="8" y="3"/>
                      <a:pt x="14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2" name="Freeform 12"/>
              <p:cNvSpPr>
                <a:spLocks noChangeArrowheads="1"/>
              </p:cNvSpPr>
              <p:nvPr/>
            </p:nvSpPr>
            <p:spPr bwMode="auto">
              <a:xfrm>
                <a:off x="876" y="83"/>
                <a:ext cx="207" cy="82"/>
              </a:xfrm>
              <a:custGeom>
                <a:avLst/>
                <a:gdLst>
                  <a:gd name="T0" fmla="*/ 26 w 240"/>
                  <a:gd name="T1" fmla="*/ 1 h 117"/>
                  <a:gd name="T2" fmla="*/ 10 w 240"/>
                  <a:gd name="T3" fmla="*/ 4 h 117"/>
                  <a:gd name="T4" fmla="*/ 3 w 240"/>
                  <a:gd name="T5" fmla="*/ 4 h 117"/>
                  <a:gd name="T6" fmla="*/ 0 w 240"/>
                  <a:gd name="T7" fmla="*/ 4 h 117"/>
                  <a:gd name="T8" fmla="*/ 10 w 240"/>
                  <a:gd name="T9" fmla="*/ 7 h 117"/>
                  <a:gd name="T10" fmla="*/ 16 w 240"/>
                  <a:gd name="T11" fmla="*/ 8 h 117"/>
                  <a:gd name="T12" fmla="*/ 28 w 240"/>
                  <a:gd name="T13" fmla="*/ 6 h 117"/>
                  <a:gd name="T14" fmla="*/ 34 w 240"/>
                  <a:gd name="T15" fmla="*/ 6 h 117"/>
                  <a:gd name="T16" fmla="*/ 35 w 240"/>
                  <a:gd name="T17" fmla="*/ 6 h 117"/>
                  <a:gd name="T18" fmla="*/ 26 w 240"/>
                  <a:gd name="T19" fmla="*/ 8 h 117"/>
                  <a:gd name="T20" fmla="*/ 30 w 240"/>
                  <a:gd name="T21" fmla="*/ 9 h 117"/>
                  <a:gd name="T22" fmla="*/ 16 w 240"/>
                  <a:gd name="T23" fmla="*/ 11 h 117"/>
                  <a:gd name="T24" fmla="*/ 29 w 240"/>
                  <a:gd name="T25" fmla="*/ 13 h 117"/>
                  <a:gd name="T26" fmla="*/ 35 w 240"/>
                  <a:gd name="T27" fmla="*/ 13 h 117"/>
                  <a:gd name="T28" fmla="*/ 49 w 240"/>
                  <a:gd name="T29" fmla="*/ 13 h 117"/>
                  <a:gd name="T30" fmla="*/ 62 w 240"/>
                  <a:gd name="T31" fmla="*/ 13 h 117"/>
                  <a:gd name="T32" fmla="*/ 69 w 240"/>
                  <a:gd name="T33" fmla="*/ 14 h 117"/>
                  <a:gd name="T34" fmla="*/ 84 w 240"/>
                  <a:gd name="T35" fmla="*/ 13 h 117"/>
                  <a:gd name="T36" fmla="*/ 91 w 240"/>
                  <a:gd name="T37" fmla="*/ 13 h 117"/>
                  <a:gd name="T38" fmla="*/ 91 w 240"/>
                  <a:gd name="T39" fmla="*/ 9 h 117"/>
                  <a:gd name="T40" fmla="*/ 96 w 240"/>
                  <a:gd name="T41" fmla="*/ 8 h 117"/>
                  <a:gd name="T42" fmla="*/ 98 w 240"/>
                  <a:gd name="T43" fmla="*/ 6 h 117"/>
                  <a:gd name="T44" fmla="*/ 86 w 240"/>
                  <a:gd name="T45" fmla="*/ 7 h 117"/>
                  <a:gd name="T46" fmla="*/ 83 w 240"/>
                  <a:gd name="T47" fmla="*/ 6 h 117"/>
                  <a:gd name="T48" fmla="*/ 71 w 240"/>
                  <a:gd name="T49" fmla="*/ 6 h 117"/>
                  <a:gd name="T50" fmla="*/ 55 w 240"/>
                  <a:gd name="T51" fmla="*/ 1 h 117"/>
                  <a:gd name="T52" fmla="*/ 39 w 240"/>
                  <a:gd name="T53" fmla="*/ 1 h 117"/>
                  <a:gd name="T54" fmla="*/ 35 w 240"/>
                  <a:gd name="T55" fmla="*/ 1 h 117"/>
                  <a:gd name="T56" fmla="*/ 26 w 240"/>
                  <a:gd name="T57" fmla="*/ 1 h 117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40"/>
                  <a:gd name="T88" fmla="*/ 0 h 117"/>
                  <a:gd name="T89" fmla="*/ 240 w 240"/>
                  <a:gd name="T90" fmla="*/ 117 h 117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40" h="117">
                    <a:moveTo>
                      <a:pt x="64" y="1"/>
                    </a:moveTo>
                    <a:cubicBezTo>
                      <a:pt x="57" y="21"/>
                      <a:pt x="44" y="24"/>
                      <a:pt x="24" y="31"/>
                    </a:cubicBezTo>
                    <a:cubicBezTo>
                      <a:pt x="18" y="33"/>
                      <a:pt x="12" y="35"/>
                      <a:pt x="6" y="37"/>
                    </a:cubicBezTo>
                    <a:cubicBezTo>
                      <a:pt x="4" y="38"/>
                      <a:pt x="0" y="39"/>
                      <a:pt x="0" y="39"/>
                    </a:cubicBezTo>
                    <a:cubicBezTo>
                      <a:pt x="3" y="55"/>
                      <a:pt x="12" y="54"/>
                      <a:pt x="26" y="59"/>
                    </a:cubicBezTo>
                    <a:cubicBezTo>
                      <a:pt x="30" y="60"/>
                      <a:pt x="38" y="63"/>
                      <a:pt x="38" y="63"/>
                    </a:cubicBezTo>
                    <a:cubicBezTo>
                      <a:pt x="50" y="59"/>
                      <a:pt x="57" y="54"/>
                      <a:pt x="68" y="47"/>
                    </a:cubicBezTo>
                    <a:cubicBezTo>
                      <a:pt x="72" y="45"/>
                      <a:pt x="80" y="43"/>
                      <a:pt x="80" y="43"/>
                    </a:cubicBezTo>
                    <a:cubicBezTo>
                      <a:pt x="82" y="46"/>
                      <a:pt x="88" y="51"/>
                      <a:pt x="82" y="55"/>
                    </a:cubicBezTo>
                    <a:cubicBezTo>
                      <a:pt x="77" y="59"/>
                      <a:pt x="64" y="61"/>
                      <a:pt x="64" y="61"/>
                    </a:cubicBezTo>
                    <a:cubicBezTo>
                      <a:pt x="58" y="70"/>
                      <a:pt x="63" y="70"/>
                      <a:pt x="72" y="73"/>
                    </a:cubicBezTo>
                    <a:cubicBezTo>
                      <a:pt x="77" y="88"/>
                      <a:pt x="50" y="86"/>
                      <a:pt x="40" y="87"/>
                    </a:cubicBezTo>
                    <a:cubicBezTo>
                      <a:pt x="47" y="94"/>
                      <a:pt x="60" y="106"/>
                      <a:pt x="70" y="109"/>
                    </a:cubicBezTo>
                    <a:cubicBezTo>
                      <a:pt x="74" y="110"/>
                      <a:pt x="82" y="113"/>
                      <a:pt x="82" y="113"/>
                    </a:cubicBezTo>
                    <a:cubicBezTo>
                      <a:pt x="99" y="111"/>
                      <a:pt x="104" y="108"/>
                      <a:pt x="118" y="103"/>
                    </a:cubicBezTo>
                    <a:cubicBezTo>
                      <a:pt x="129" y="104"/>
                      <a:pt x="140" y="103"/>
                      <a:pt x="150" y="105"/>
                    </a:cubicBezTo>
                    <a:cubicBezTo>
                      <a:pt x="157" y="107"/>
                      <a:pt x="168" y="117"/>
                      <a:pt x="168" y="117"/>
                    </a:cubicBezTo>
                    <a:cubicBezTo>
                      <a:pt x="193" y="115"/>
                      <a:pt x="188" y="116"/>
                      <a:pt x="204" y="109"/>
                    </a:cubicBezTo>
                    <a:cubicBezTo>
                      <a:pt x="210" y="106"/>
                      <a:pt x="224" y="103"/>
                      <a:pt x="224" y="103"/>
                    </a:cubicBezTo>
                    <a:cubicBezTo>
                      <a:pt x="223" y="98"/>
                      <a:pt x="217" y="82"/>
                      <a:pt x="222" y="77"/>
                    </a:cubicBezTo>
                    <a:cubicBezTo>
                      <a:pt x="225" y="73"/>
                      <a:pt x="234" y="69"/>
                      <a:pt x="234" y="69"/>
                    </a:cubicBezTo>
                    <a:cubicBezTo>
                      <a:pt x="237" y="59"/>
                      <a:pt x="240" y="59"/>
                      <a:pt x="238" y="47"/>
                    </a:cubicBezTo>
                    <a:cubicBezTo>
                      <a:pt x="228" y="49"/>
                      <a:pt x="219" y="51"/>
                      <a:pt x="210" y="57"/>
                    </a:cubicBezTo>
                    <a:cubicBezTo>
                      <a:pt x="201" y="71"/>
                      <a:pt x="201" y="50"/>
                      <a:pt x="200" y="43"/>
                    </a:cubicBezTo>
                    <a:cubicBezTo>
                      <a:pt x="189" y="45"/>
                      <a:pt x="182" y="48"/>
                      <a:pt x="172" y="45"/>
                    </a:cubicBezTo>
                    <a:cubicBezTo>
                      <a:pt x="161" y="34"/>
                      <a:pt x="148" y="14"/>
                      <a:pt x="134" y="9"/>
                    </a:cubicBezTo>
                    <a:cubicBezTo>
                      <a:pt x="119" y="11"/>
                      <a:pt x="108" y="13"/>
                      <a:pt x="94" y="11"/>
                    </a:cubicBezTo>
                    <a:cubicBezTo>
                      <a:pt x="92" y="9"/>
                      <a:pt x="85" y="2"/>
                      <a:pt x="82" y="1"/>
                    </a:cubicBezTo>
                    <a:cubicBezTo>
                      <a:pt x="74" y="0"/>
                      <a:pt x="72" y="9"/>
                      <a:pt x="64" y="1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3" name="Freeform 13"/>
              <p:cNvSpPr>
                <a:spLocks noChangeArrowheads="1"/>
              </p:cNvSpPr>
              <p:nvPr/>
            </p:nvSpPr>
            <p:spPr bwMode="auto">
              <a:xfrm>
                <a:off x="968" y="45"/>
                <a:ext cx="168" cy="56"/>
              </a:xfrm>
              <a:custGeom>
                <a:avLst/>
                <a:gdLst>
                  <a:gd name="T0" fmla="*/ 42 w 194"/>
                  <a:gd name="T1" fmla="*/ 1 h 80"/>
                  <a:gd name="T2" fmla="*/ 6 w 194"/>
                  <a:gd name="T3" fmla="*/ 3 h 80"/>
                  <a:gd name="T4" fmla="*/ 3 w 194"/>
                  <a:gd name="T5" fmla="*/ 4 h 80"/>
                  <a:gd name="T6" fmla="*/ 23 w 194"/>
                  <a:gd name="T7" fmla="*/ 6 h 80"/>
                  <a:gd name="T8" fmla="*/ 56 w 194"/>
                  <a:gd name="T9" fmla="*/ 9 h 80"/>
                  <a:gd name="T10" fmla="*/ 74 w 194"/>
                  <a:gd name="T11" fmla="*/ 8 h 80"/>
                  <a:gd name="T12" fmla="*/ 79 w 194"/>
                  <a:gd name="T13" fmla="*/ 8 h 80"/>
                  <a:gd name="T14" fmla="*/ 74 w 194"/>
                  <a:gd name="T15" fmla="*/ 6 h 80"/>
                  <a:gd name="T16" fmla="*/ 69 w 194"/>
                  <a:gd name="T17" fmla="*/ 4 h 80"/>
                  <a:gd name="T18" fmla="*/ 55 w 194"/>
                  <a:gd name="T19" fmla="*/ 3 h 80"/>
                  <a:gd name="T20" fmla="*/ 42 w 194"/>
                  <a:gd name="T21" fmla="*/ 1 h 8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94"/>
                  <a:gd name="T34" fmla="*/ 0 h 80"/>
                  <a:gd name="T35" fmla="*/ 194 w 194"/>
                  <a:gd name="T36" fmla="*/ 80 h 8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94" h="80">
                    <a:moveTo>
                      <a:pt x="97" y="10"/>
                    </a:moveTo>
                    <a:cubicBezTo>
                      <a:pt x="70" y="19"/>
                      <a:pt x="42" y="22"/>
                      <a:pt x="13" y="24"/>
                    </a:cubicBezTo>
                    <a:cubicBezTo>
                      <a:pt x="9" y="25"/>
                      <a:pt x="0" y="26"/>
                      <a:pt x="9" y="34"/>
                    </a:cubicBezTo>
                    <a:cubicBezTo>
                      <a:pt x="21" y="44"/>
                      <a:pt x="43" y="43"/>
                      <a:pt x="57" y="52"/>
                    </a:cubicBezTo>
                    <a:cubicBezTo>
                      <a:pt x="75" y="80"/>
                      <a:pt x="104" y="73"/>
                      <a:pt x="135" y="74"/>
                    </a:cubicBezTo>
                    <a:cubicBezTo>
                      <a:pt x="153" y="73"/>
                      <a:pt x="159" y="73"/>
                      <a:pt x="175" y="68"/>
                    </a:cubicBezTo>
                    <a:cubicBezTo>
                      <a:pt x="179" y="67"/>
                      <a:pt x="187" y="64"/>
                      <a:pt x="187" y="64"/>
                    </a:cubicBezTo>
                    <a:cubicBezTo>
                      <a:pt x="194" y="53"/>
                      <a:pt x="184" y="49"/>
                      <a:pt x="175" y="44"/>
                    </a:cubicBezTo>
                    <a:cubicBezTo>
                      <a:pt x="171" y="42"/>
                      <a:pt x="163" y="36"/>
                      <a:pt x="163" y="36"/>
                    </a:cubicBezTo>
                    <a:cubicBezTo>
                      <a:pt x="140" y="41"/>
                      <a:pt x="147" y="38"/>
                      <a:pt x="129" y="26"/>
                    </a:cubicBezTo>
                    <a:cubicBezTo>
                      <a:pt x="123" y="17"/>
                      <a:pt x="107" y="0"/>
                      <a:pt x="97" y="1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4" name="Freeform 14"/>
              <p:cNvSpPr>
                <a:spLocks noChangeArrowheads="1"/>
              </p:cNvSpPr>
              <p:nvPr/>
            </p:nvSpPr>
            <p:spPr bwMode="auto">
              <a:xfrm>
                <a:off x="1204" y="110"/>
                <a:ext cx="268" cy="178"/>
              </a:xfrm>
              <a:custGeom>
                <a:avLst/>
                <a:gdLst>
                  <a:gd name="T0" fmla="*/ 28 w 310"/>
                  <a:gd name="T1" fmla="*/ 1 h 254"/>
                  <a:gd name="T2" fmla="*/ 22 w 310"/>
                  <a:gd name="T3" fmla="*/ 3 h 254"/>
                  <a:gd name="T4" fmla="*/ 9 w 310"/>
                  <a:gd name="T5" fmla="*/ 4 h 254"/>
                  <a:gd name="T6" fmla="*/ 22 w 310"/>
                  <a:gd name="T7" fmla="*/ 9 h 254"/>
                  <a:gd name="T8" fmla="*/ 33 w 310"/>
                  <a:gd name="T9" fmla="*/ 10 h 254"/>
                  <a:gd name="T10" fmla="*/ 43 w 310"/>
                  <a:gd name="T11" fmla="*/ 12 h 254"/>
                  <a:gd name="T12" fmla="*/ 53 w 310"/>
                  <a:gd name="T13" fmla="*/ 10 h 254"/>
                  <a:gd name="T14" fmla="*/ 60 w 310"/>
                  <a:gd name="T15" fmla="*/ 13 h 254"/>
                  <a:gd name="T16" fmla="*/ 63 w 310"/>
                  <a:gd name="T17" fmla="*/ 15 h 254"/>
                  <a:gd name="T18" fmla="*/ 48 w 310"/>
                  <a:gd name="T19" fmla="*/ 18 h 254"/>
                  <a:gd name="T20" fmla="*/ 37 w 310"/>
                  <a:gd name="T21" fmla="*/ 20 h 254"/>
                  <a:gd name="T22" fmla="*/ 29 w 310"/>
                  <a:gd name="T23" fmla="*/ 20 h 254"/>
                  <a:gd name="T24" fmla="*/ 23 w 310"/>
                  <a:gd name="T25" fmla="*/ 20 h 254"/>
                  <a:gd name="T26" fmla="*/ 18 w 310"/>
                  <a:gd name="T27" fmla="*/ 22 h 254"/>
                  <a:gd name="T28" fmla="*/ 16 w 310"/>
                  <a:gd name="T29" fmla="*/ 24 h 254"/>
                  <a:gd name="T30" fmla="*/ 30 w 310"/>
                  <a:gd name="T31" fmla="*/ 25 h 254"/>
                  <a:gd name="T32" fmla="*/ 40 w 310"/>
                  <a:gd name="T33" fmla="*/ 24 h 254"/>
                  <a:gd name="T34" fmla="*/ 48 w 310"/>
                  <a:gd name="T35" fmla="*/ 27 h 254"/>
                  <a:gd name="T36" fmla="*/ 53 w 310"/>
                  <a:gd name="T37" fmla="*/ 28 h 254"/>
                  <a:gd name="T38" fmla="*/ 58 w 310"/>
                  <a:gd name="T39" fmla="*/ 28 h 254"/>
                  <a:gd name="T40" fmla="*/ 64 w 310"/>
                  <a:gd name="T41" fmla="*/ 29 h 254"/>
                  <a:gd name="T42" fmla="*/ 75 w 310"/>
                  <a:gd name="T43" fmla="*/ 28 h 254"/>
                  <a:gd name="T44" fmla="*/ 85 w 310"/>
                  <a:gd name="T45" fmla="*/ 28 h 254"/>
                  <a:gd name="T46" fmla="*/ 96 w 310"/>
                  <a:gd name="T47" fmla="*/ 25 h 254"/>
                  <a:gd name="T48" fmla="*/ 94 w 310"/>
                  <a:gd name="T49" fmla="*/ 22 h 254"/>
                  <a:gd name="T50" fmla="*/ 91 w 310"/>
                  <a:gd name="T51" fmla="*/ 20 h 254"/>
                  <a:gd name="T52" fmla="*/ 97 w 310"/>
                  <a:gd name="T53" fmla="*/ 20 h 254"/>
                  <a:gd name="T54" fmla="*/ 102 w 310"/>
                  <a:gd name="T55" fmla="*/ 22 h 254"/>
                  <a:gd name="T56" fmla="*/ 103 w 310"/>
                  <a:gd name="T57" fmla="*/ 24 h 254"/>
                  <a:gd name="T58" fmla="*/ 109 w 310"/>
                  <a:gd name="T59" fmla="*/ 23 h 254"/>
                  <a:gd name="T60" fmla="*/ 126 w 310"/>
                  <a:gd name="T61" fmla="*/ 20 h 254"/>
                  <a:gd name="T62" fmla="*/ 122 w 310"/>
                  <a:gd name="T63" fmla="*/ 18 h 254"/>
                  <a:gd name="T64" fmla="*/ 108 w 310"/>
                  <a:gd name="T65" fmla="*/ 14 h 254"/>
                  <a:gd name="T66" fmla="*/ 111 w 310"/>
                  <a:gd name="T67" fmla="*/ 13 h 254"/>
                  <a:gd name="T68" fmla="*/ 116 w 310"/>
                  <a:gd name="T69" fmla="*/ 13 h 254"/>
                  <a:gd name="T70" fmla="*/ 105 w 310"/>
                  <a:gd name="T71" fmla="*/ 8 h 254"/>
                  <a:gd name="T72" fmla="*/ 97 w 310"/>
                  <a:gd name="T73" fmla="*/ 7 h 254"/>
                  <a:gd name="T74" fmla="*/ 93 w 310"/>
                  <a:gd name="T75" fmla="*/ 6 h 254"/>
                  <a:gd name="T76" fmla="*/ 84 w 310"/>
                  <a:gd name="T77" fmla="*/ 4 h 254"/>
                  <a:gd name="T78" fmla="*/ 64 w 310"/>
                  <a:gd name="T79" fmla="*/ 6 h 254"/>
                  <a:gd name="T80" fmla="*/ 69 w 310"/>
                  <a:gd name="T81" fmla="*/ 3 h 254"/>
                  <a:gd name="T82" fmla="*/ 58 w 310"/>
                  <a:gd name="T83" fmla="*/ 2 h 254"/>
                  <a:gd name="T84" fmla="*/ 50 w 310"/>
                  <a:gd name="T85" fmla="*/ 2 h 254"/>
                  <a:gd name="T86" fmla="*/ 28 w 310"/>
                  <a:gd name="T87" fmla="*/ 1 h 254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310"/>
                  <a:gd name="T133" fmla="*/ 0 h 254"/>
                  <a:gd name="T134" fmla="*/ 310 w 310"/>
                  <a:gd name="T135" fmla="*/ 254 h 254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310" h="254">
                    <a:moveTo>
                      <a:pt x="67" y="9"/>
                    </a:moveTo>
                    <a:cubicBezTo>
                      <a:pt x="63" y="15"/>
                      <a:pt x="51" y="23"/>
                      <a:pt x="51" y="23"/>
                    </a:cubicBezTo>
                    <a:cubicBezTo>
                      <a:pt x="43" y="34"/>
                      <a:pt x="33" y="35"/>
                      <a:pt x="21" y="39"/>
                    </a:cubicBezTo>
                    <a:cubicBezTo>
                      <a:pt x="0" y="71"/>
                      <a:pt x="30" y="74"/>
                      <a:pt x="53" y="77"/>
                    </a:cubicBezTo>
                    <a:cubicBezTo>
                      <a:pt x="61" y="89"/>
                      <a:pt x="63" y="87"/>
                      <a:pt x="79" y="85"/>
                    </a:cubicBezTo>
                    <a:cubicBezTo>
                      <a:pt x="88" y="88"/>
                      <a:pt x="93" y="96"/>
                      <a:pt x="103" y="99"/>
                    </a:cubicBezTo>
                    <a:cubicBezTo>
                      <a:pt x="117" y="96"/>
                      <a:pt x="116" y="89"/>
                      <a:pt x="127" y="85"/>
                    </a:cubicBezTo>
                    <a:cubicBezTo>
                      <a:pt x="134" y="90"/>
                      <a:pt x="138" y="94"/>
                      <a:pt x="143" y="101"/>
                    </a:cubicBezTo>
                    <a:cubicBezTo>
                      <a:pt x="140" y="116"/>
                      <a:pt x="134" y="117"/>
                      <a:pt x="149" y="127"/>
                    </a:cubicBezTo>
                    <a:cubicBezTo>
                      <a:pt x="161" y="144"/>
                      <a:pt x="126" y="147"/>
                      <a:pt x="115" y="151"/>
                    </a:cubicBezTo>
                    <a:cubicBezTo>
                      <a:pt x="109" y="160"/>
                      <a:pt x="100" y="169"/>
                      <a:pt x="89" y="173"/>
                    </a:cubicBezTo>
                    <a:cubicBezTo>
                      <a:pt x="81" y="172"/>
                      <a:pt x="76" y="171"/>
                      <a:pt x="69" y="169"/>
                    </a:cubicBezTo>
                    <a:cubicBezTo>
                      <a:pt x="65" y="168"/>
                      <a:pt x="57" y="165"/>
                      <a:pt x="57" y="165"/>
                    </a:cubicBezTo>
                    <a:cubicBezTo>
                      <a:pt x="46" y="169"/>
                      <a:pt x="46" y="177"/>
                      <a:pt x="43" y="187"/>
                    </a:cubicBezTo>
                    <a:cubicBezTo>
                      <a:pt x="42" y="191"/>
                      <a:pt x="39" y="199"/>
                      <a:pt x="39" y="199"/>
                    </a:cubicBezTo>
                    <a:cubicBezTo>
                      <a:pt x="50" y="203"/>
                      <a:pt x="61" y="204"/>
                      <a:pt x="73" y="205"/>
                    </a:cubicBezTo>
                    <a:cubicBezTo>
                      <a:pt x="82" y="203"/>
                      <a:pt x="86" y="201"/>
                      <a:pt x="95" y="203"/>
                    </a:cubicBezTo>
                    <a:cubicBezTo>
                      <a:pt x="107" y="211"/>
                      <a:pt x="111" y="218"/>
                      <a:pt x="115" y="231"/>
                    </a:cubicBezTo>
                    <a:cubicBezTo>
                      <a:pt x="116" y="235"/>
                      <a:pt x="123" y="234"/>
                      <a:pt x="127" y="235"/>
                    </a:cubicBezTo>
                    <a:cubicBezTo>
                      <a:pt x="131" y="236"/>
                      <a:pt x="139" y="239"/>
                      <a:pt x="139" y="239"/>
                    </a:cubicBezTo>
                    <a:cubicBezTo>
                      <a:pt x="144" y="246"/>
                      <a:pt x="147" y="248"/>
                      <a:pt x="155" y="251"/>
                    </a:cubicBezTo>
                    <a:cubicBezTo>
                      <a:pt x="169" y="250"/>
                      <a:pt x="187" y="254"/>
                      <a:pt x="181" y="237"/>
                    </a:cubicBezTo>
                    <a:cubicBezTo>
                      <a:pt x="184" y="220"/>
                      <a:pt x="192" y="228"/>
                      <a:pt x="203" y="235"/>
                    </a:cubicBezTo>
                    <a:cubicBezTo>
                      <a:pt x="224" y="233"/>
                      <a:pt x="224" y="232"/>
                      <a:pt x="229" y="213"/>
                    </a:cubicBezTo>
                    <a:cubicBezTo>
                      <a:pt x="229" y="211"/>
                      <a:pt x="229" y="192"/>
                      <a:pt x="225" y="185"/>
                    </a:cubicBezTo>
                    <a:cubicBezTo>
                      <a:pt x="223" y="181"/>
                      <a:pt x="217" y="173"/>
                      <a:pt x="217" y="173"/>
                    </a:cubicBezTo>
                    <a:cubicBezTo>
                      <a:pt x="220" y="163"/>
                      <a:pt x="224" y="165"/>
                      <a:pt x="233" y="167"/>
                    </a:cubicBezTo>
                    <a:cubicBezTo>
                      <a:pt x="240" y="172"/>
                      <a:pt x="242" y="175"/>
                      <a:pt x="245" y="183"/>
                    </a:cubicBezTo>
                    <a:cubicBezTo>
                      <a:pt x="246" y="188"/>
                      <a:pt x="244" y="193"/>
                      <a:pt x="247" y="197"/>
                    </a:cubicBezTo>
                    <a:cubicBezTo>
                      <a:pt x="250" y="201"/>
                      <a:pt x="256" y="194"/>
                      <a:pt x="261" y="193"/>
                    </a:cubicBezTo>
                    <a:cubicBezTo>
                      <a:pt x="276" y="188"/>
                      <a:pt x="290" y="178"/>
                      <a:pt x="303" y="169"/>
                    </a:cubicBezTo>
                    <a:cubicBezTo>
                      <a:pt x="310" y="158"/>
                      <a:pt x="302" y="153"/>
                      <a:pt x="293" y="147"/>
                    </a:cubicBezTo>
                    <a:cubicBezTo>
                      <a:pt x="281" y="129"/>
                      <a:pt x="283" y="126"/>
                      <a:pt x="259" y="123"/>
                    </a:cubicBezTo>
                    <a:cubicBezTo>
                      <a:pt x="256" y="115"/>
                      <a:pt x="257" y="111"/>
                      <a:pt x="265" y="107"/>
                    </a:cubicBezTo>
                    <a:cubicBezTo>
                      <a:pt x="269" y="105"/>
                      <a:pt x="277" y="103"/>
                      <a:pt x="277" y="103"/>
                    </a:cubicBezTo>
                    <a:cubicBezTo>
                      <a:pt x="287" y="88"/>
                      <a:pt x="269" y="66"/>
                      <a:pt x="253" y="63"/>
                    </a:cubicBezTo>
                    <a:cubicBezTo>
                      <a:pt x="239" y="60"/>
                      <a:pt x="244" y="62"/>
                      <a:pt x="233" y="59"/>
                    </a:cubicBezTo>
                    <a:cubicBezTo>
                      <a:pt x="229" y="58"/>
                      <a:pt x="221" y="55"/>
                      <a:pt x="221" y="55"/>
                    </a:cubicBezTo>
                    <a:cubicBezTo>
                      <a:pt x="200" y="60"/>
                      <a:pt x="217" y="38"/>
                      <a:pt x="201" y="33"/>
                    </a:cubicBezTo>
                    <a:cubicBezTo>
                      <a:pt x="185" y="35"/>
                      <a:pt x="169" y="36"/>
                      <a:pt x="155" y="45"/>
                    </a:cubicBezTo>
                    <a:cubicBezTo>
                      <a:pt x="145" y="30"/>
                      <a:pt x="152" y="30"/>
                      <a:pt x="167" y="25"/>
                    </a:cubicBezTo>
                    <a:cubicBezTo>
                      <a:pt x="163" y="10"/>
                      <a:pt x="155" y="15"/>
                      <a:pt x="139" y="17"/>
                    </a:cubicBezTo>
                    <a:cubicBezTo>
                      <a:pt x="131" y="20"/>
                      <a:pt x="127" y="22"/>
                      <a:pt x="119" y="19"/>
                    </a:cubicBezTo>
                    <a:cubicBezTo>
                      <a:pt x="106" y="0"/>
                      <a:pt x="74" y="29"/>
                      <a:pt x="67" y="9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5" name="Freeform 15"/>
              <p:cNvSpPr>
                <a:spLocks noChangeArrowheads="1"/>
              </p:cNvSpPr>
              <p:nvPr/>
            </p:nvSpPr>
            <p:spPr bwMode="auto">
              <a:xfrm>
                <a:off x="1202" y="34"/>
                <a:ext cx="51" cy="34"/>
              </a:xfrm>
              <a:custGeom>
                <a:avLst/>
                <a:gdLst>
                  <a:gd name="T0" fmla="*/ 10 w 59"/>
                  <a:gd name="T1" fmla="*/ 0 h 50"/>
                  <a:gd name="T2" fmla="*/ 0 w 59"/>
                  <a:gd name="T3" fmla="*/ 1 h 50"/>
                  <a:gd name="T4" fmla="*/ 12 w 59"/>
                  <a:gd name="T5" fmla="*/ 3 h 50"/>
                  <a:gd name="T6" fmla="*/ 19 w 59"/>
                  <a:gd name="T7" fmla="*/ 5 h 50"/>
                  <a:gd name="T8" fmla="*/ 24 w 59"/>
                  <a:gd name="T9" fmla="*/ 3 h 50"/>
                  <a:gd name="T10" fmla="*/ 19 w 59"/>
                  <a:gd name="T11" fmla="*/ 1 h 50"/>
                  <a:gd name="T12" fmla="*/ 10 w 59"/>
                  <a:gd name="T13" fmla="*/ 0 h 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9"/>
                  <a:gd name="T22" fmla="*/ 0 h 50"/>
                  <a:gd name="T23" fmla="*/ 59 w 59"/>
                  <a:gd name="T24" fmla="*/ 50 h 5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9" h="50">
                    <a:moveTo>
                      <a:pt x="26" y="0"/>
                    </a:moveTo>
                    <a:cubicBezTo>
                      <a:pt x="13" y="2"/>
                      <a:pt x="7" y="0"/>
                      <a:pt x="0" y="10"/>
                    </a:cubicBezTo>
                    <a:cubicBezTo>
                      <a:pt x="4" y="22"/>
                      <a:pt x="18" y="36"/>
                      <a:pt x="30" y="40"/>
                    </a:cubicBezTo>
                    <a:cubicBezTo>
                      <a:pt x="37" y="42"/>
                      <a:pt x="48" y="50"/>
                      <a:pt x="48" y="50"/>
                    </a:cubicBezTo>
                    <a:cubicBezTo>
                      <a:pt x="57" y="44"/>
                      <a:pt x="55" y="37"/>
                      <a:pt x="58" y="28"/>
                    </a:cubicBezTo>
                    <a:cubicBezTo>
                      <a:pt x="55" y="11"/>
                      <a:pt x="59" y="18"/>
                      <a:pt x="44" y="8"/>
                    </a:cubicBezTo>
                    <a:cubicBezTo>
                      <a:pt x="42" y="6"/>
                      <a:pt x="26" y="5"/>
                      <a:pt x="26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6" name="Freeform 16"/>
              <p:cNvSpPr>
                <a:spLocks noChangeArrowheads="1"/>
              </p:cNvSpPr>
              <p:nvPr/>
            </p:nvSpPr>
            <p:spPr bwMode="auto">
              <a:xfrm>
                <a:off x="1105" y="99"/>
                <a:ext cx="75" cy="39"/>
              </a:xfrm>
              <a:custGeom>
                <a:avLst/>
                <a:gdLst>
                  <a:gd name="T0" fmla="*/ 19 w 86"/>
                  <a:gd name="T1" fmla="*/ 1 h 57"/>
                  <a:gd name="T2" fmla="*/ 10 w 86"/>
                  <a:gd name="T3" fmla="*/ 2 h 57"/>
                  <a:gd name="T4" fmla="*/ 3 w 86"/>
                  <a:gd name="T5" fmla="*/ 2 h 57"/>
                  <a:gd name="T6" fmla="*/ 7 w 86"/>
                  <a:gd name="T7" fmla="*/ 5 h 57"/>
                  <a:gd name="T8" fmla="*/ 33 w 86"/>
                  <a:gd name="T9" fmla="*/ 3 h 57"/>
                  <a:gd name="T10" fmla="*/ 38 w 86"/>
                  <a:gd name="T11" fmla="*/ 1 h 57"/>
                  <a:gd name="T12" fmla="*/ 25 w 86"/>
                  <a:gd name="T13" fmla="*/ 1 h 57"/>
                  <a:gd name="T14" fmla="*/ 19 w 86"/>
                  <a:gd name="T15" fmla="*/ 1 h 5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86"/>
                  <a:gd name="T25" fmla="*/ 0 h 57"/>
                  <a:gd name="T26" fmla="*/ 86 w 86"/>
                  <a:gd name="T27" fmla="*/ 57 h 5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86" h="57">
                    <a:moveTo>
                      <a:pt x="44" y="7"/>
                    </a:moveTo>
                    <a:cubicBezTo>
                      <a:pt x="39" y="14"/>
                      <a:pt x="31" y="20"/>
                      <a:pt x="24" y="25"/>
                    </a:cubicBezTo>
                    <a:cubicBezTo>
                      <a:pt x="16" y="19"/>
                      <a:pt x="12" y="22"/>
                      <a:pt x="4" y="27"/>
                    </a:cubicBezTo>
                    <a:cubicBezTo>
                      <a:pt x="0" y="38"/>
                      <a:pt x="4" y="53"/>
                      <a:pt x="16" y="57"/>
                    </a:cubicBezTo>
                    <a:cubicBezTo>
                      <a:pt x="33" y="51"/>
                      <a:pt x="60" y="45"/>
                      <a:pt x="74" y="35"/>
                    </a:cubicBezTo>
                    <a:cubicBezTo>
                      <a:pt x="78" y="29"/>
                      <a:pt x="86" y="17"/>
                      <a:pt x="86" y="17"/>
                    </a:cubicBezTo>
                    <a:cubicBezTo>
                      <a:pt x="80" y="0"/>
                      <a:pt x="74" y="5"/>
                      <a:pt x="56" y="7"/>
                    </a:cubicBezTo>
                    <a:cubicBezTo>
                      <a:pt x="43" y="11"/>
                      <a:pt x="44" y="15"/>
                      <a:pt x="44" y="7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7" name="Freeform 17"/>
              <p:cNvSpPr>
                <a:spLocks noChangeArrowheads="1"/>
              </p:cNvSpPr>
              <p:nvPr/>
            </p:nvSpPr>
            <p:spPr bwMode="auto">
              <a:xfrm>
                <a:off x="1184" y="107"/>
                <a:ext cx="62" cy="23"/>
              </a:xfrm>
              <a:custGeom>
                <a:avLst/>
                <a:gdLst>
                  <a:gd name="T0" fmla="*/ 15 w 73"/>
                  <a:gd name="T1" fmla="*/ 0 h 34"/>
                  <a:gd name="T2" fmla="*/ 3 w 73"/>
                  <a:gd name="T3" fmla="*/ 1 h 34"/>
                  <a:gd name="T4" fmla="*/ 8 w 73"/>
                  <a:gd name="T5" fmla="*/ 3 h 34"/>
                  <a:gd name="T6" fmla="*/ 19 w 73"/>
                  <a:gd name="T7" fmla="*/ 3 h 34"/>
                  <a:gd name="T8" fmla="*/ 24 w 73"/>
                  <a:gd name="T9" fmla="*/ 2 h 34"/>
                  <a:gd name="T10" fmla="*/ 15 w 73"/>
                  <a:gd name="T11" fmla="*/ 0 h 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34"/>
                  <a:gd name="T20" fmla="*/ 73 w 73"/>
                  <a:gd name="T21" fmla="*/ 34 h 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34">
                    <a:moveTo>
                      <a:pt x="40" y="0"/>
                    </a:moveTo>
                    <a:cubicBezTo>
                      <a:pt x="30" y="6"/>
                      <a:pt x="20" y="10"/>
                      <a:pt x="10" y="16"/>
                    </a:cubicBezTo>
                    <a:cubicBezTo>
                      <a:pt x="0" y="31"/>
                      <a:pt x="13" y="30"/>
                      <a:pt x="24" y="34"/>
                    </a:cubicBezTo>
                    <a:cubicBezTo>
                      <a:pt x="44" y="31"/>
                      <a:pt x="35" y="34"/>
                      <a:pt x="52" y="28"/>
                    </a:cubicBezTo>
                    <a:cubicBezTo>
                      <a:pt x="57" y="26"/>
                      <a:pt x="64" y="20"/>
                      <a:pt x="64" y="20"/>
                    </a:cubicBezTo>
                    <a:cubicBezTo>
                      <a:pt x="73" y="7"/>
                      <a:pt x="48" y="8"/>
                      <a:pt x="40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8" name="Freeform 18"/>
              <p:cNvSpPr>
                <a:spLocks noChangeArrowheads="1"/>
              </p:cNvSpPr>
              <p:nvPr/>
            </p:nvSpPr>
            <p:spPr bwMode="auto">
              <a:xfrm>
                <a:off x="1150" y="73"/>
                <a:ext cx="74" cy="32"/>
              </a:xfrm>
              <a:custGeom>
                <a:avLst/>
                <a:gdLst>
                  <a:gd name="T0" fmla="*/ 25 w 85"/>
                  <a:gd name="T1" fmla="*/ 1 h 45"/>
                  <a:gd name="T2" fmla="*/ 12 w 85"/>
                  <a:gd name="T3" fmla="*/ 1 h 45"/>
                  <a:gd name="T4" fmla="*/ 0 w 85"/>
                  <a:gd name="T5" fmla="*/ 2 h 45"/>
                  <a:gd name="T6" fmla="*/ 17 w 85"/>
                  <a:gd name="T7" fmla="*/ 4 h 45"/>
                  <a:gd name="T8" fmla="*/ 28 w 85"/>
                  <a:gd name="T9" fmla="*/ 5 h 45"/>
                  <a:gd name="T10" fmla="*/ 37 w 85"/>
                  <a:gd name="T11" fmla="*/ 2 h 45"/>
                  <a:gd name="T12" fmla="*/ 36 w 85"/>
                  <a:gd name="T13" fmla="*/ 1 h 45"/>
                  <a:gd name="T14" fmla="*/ 28 w 85"/>
                  <a:gd name="T15" fmla="*/ 0 h 45"/>
                  <a:gd name="T16" fmla="*/ 25 w 85"/>
                  <a:gd name="T17" fmla="*/ 1 h 4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5"/>
                  <a:gd name="T28" fmla="*/ 0 h 45"/>
                  <a:gd name="T29" fmla="*/ 85 w 85"/>
                  <a:gd name="T30" fmla="*/ 45 h 4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5" h="45">
                    <a:moveTo>
                      <a:pt x="58" y="10"/>
                    </a:moveTo>
                    <a:cubicBezTo>
                      <a:pt x="39" y="16"/>
                      <a:pt x="45" y="10"/>
                      <a:pt x="28" y="4"/>
                    </a:cubicBezTo>
                    <a:cubicBezTo>
                      <a:pt x="7" y="6"/>
                      <a:pt x="5" y="2"/>
                      <a:pt x="0" y="18"/>
                    </a:cubicBezTo>
                    <a:cubicBezTo>
                      <a:pt x="5" y="34"/>
                      <a:pt x="26" y="31"/>
                      <a:pt x="40" y="32"/>
                    </a:cubicBezTo>
                    <a:cubicBezTo>
                      <a:pt x="50" y="42"/>
                      <a:pt x="49" y="45"/>
                      <a:pt x="64" y="40"/>
                    </a:cubicBezTo>
                    <a:cubicBezTo>
                      <a:pt x="69" y="32"/>
                      <a:pt x="77" y="25"/>
                      <a:pt x="84" y="18"/>
                    </a:cubicBezTo>
                    <a:cubicBezTo>
                      <a:pt x="83" y="14"/>
                      <a:pt x="85" y="9"/>
                      <a:pt x="82" y="6"/>
                    </a:cubicBezTo>
                    <a:cubicBezTo>
                      <a:pt x="78" y="1"/>
                      <a:pt x="64" y="0"/>
                      <a:pt x="64" y="0"/>
                    </a:cubicBezTo>
                    <a:cubicBezTo>
                      <a:pt x="56" y="3"/>
                      <a:pt x="47" y="21"/>
                      <a:pt x="58" y="1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9" name="Freeform 19"/>
              <p:cNvSpPr>
                <a:spLocks noChangeArrowheads="1"/>
              </p:cNvSpPr>
              <p:nvPr/>
            </p:nvSpPr>
            <p:spPr bwMode="auto">
              <a:xfrm>
                <a:off x="1119" y="43"/>
                <a:ext cx="51" cy="22"/>
              </a:xfrm>
              <a:custGeom>
                <a:avLst/>
                <a:gdLst>
                  <a:gd name="T0" fmla="*/ 8 w 58"/>
                  <a:gd name="T1" fmla="*/ 1 h 31"/>
                  <a:gd name="T2" fmla="*/ 0 w 58"/>
                  <a:gd name="T3" fmla="*/ 2 h 31"/>
                  <a:gd name="T4" fmla="*/ 10 w 58"/>
                  <a:gd name="T5" fmla="*/ 4 h 31"/>
                  <a:gd name="T6" fmla="*/ 13 w 58"/>
                  <a:gd name="T7" fmla="*/ 3 h 31"/>
                  <a:gd name="T8" fmla="*/ 24 w 58"/>
                  <a:gd name="T9" fmla="*/ 1 h 31"/>
                  <a:gd name="T10" fmla="*/ 20 w 58"/>
                  <a:gd name="T11" fmla="*/ 0 h 31"/>
                  <a:gd name="T12" fmla="*/ 8 w 58"/>
                  <a:gd name="T13" fmla="*/ 1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8"/>
                  <a:gd name="T22" fmla="*/ 0 h 31"/>
                  <a:gd name="T23" fmla="*/ 58 w 58"/>
                  <a:gd name="T24" fmla="*/ 31 h 3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8" h="31">
                    <a:moveTo>
                      <a:pt x="16" y="4"/>
                    </a:moveTo>
                    <a:cubicBezTo>
                      <a:pt x="2" y="13"/>
                      <a:pt x="7" y="8"/>
                      <a:pt x="0" y="18"/>
                    </a:cubicBezTo>
                    <a:cubicBezTo>
                      <a:pt x="5" y="26"/>
                      <a:pt x="11" y="25"/>
                      <a:pt x="20" y="28"/>
                    </a:cubicBezTo>
                    <a:cubicBezTo>
                      <a:pt x="36" y="23"/>
                      <a:pt x="17" y="31"/>
                      <a:pt x="28" y="20"/>
                    </a:cubicBezTo>
                    <a:cubicBezTo>
                      <a:pt x="33" y="15"/>
                      <a:pt x="46" y="13"/>
                      <a:pt x="52" y="12"/>
                    </a:cubicBezTo>
                    <a:cubicBezTo>
                      <a:pt x="58" y="3"/>
                      <a:pt x="53" y="3"/>
                      <a:pt x="44" y="0"/>
                    </a:cubicBezTo>
                    <a:cubicBezTo>
                      <a:pt x="38" y="1"/>
                      <a:pt x="20" y="8"/>
                      <a:pt x="16" y="4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0" name="Freeform 20"/>
              <p:cNvSpPr>
                <a:spLocks noChangeArrowheads="1"/>
              </p:cNvSpPr>
              <p:nvPr/>
            </p:nvSpPr>
            <p:spPr bwMode="auto">
              <a:xfrm>
                <a:off x="1250" y="46"/>
                <a:ext cx="131" cy="72"/>
              </a:xfrm>
              <a:custGeom>
                <a:avLst/>
                <a:gdLst>
                  <a:gd name="T0" fmla="*/ 16 w 152"/>
                  <a:gd name="T1" fmla="*/ 0 h 102"/>
                  <a:gd name="T2" fmla="*/ 6 w 152"/>
                  <a:gd name="T3" fmla="*/ 1 h 102"/>
                  <a:gd name="T4" fmla="*/ 3 w 152"/>
                  <a:gd name="T5" fmla="*/ 4 h 102"/>
                  <a:gd name="T6" fmla="*/ 5 w 152"/>
                  <a:gd name="T7" fmla="*/ 7 h 102"/>
                  <a:gd name="T8" fmla="*/ 0 w 152"/>
                  <a:gd name="T9" fmla="*/ 9 h 102"/>
                  <a:gd name="T10" fmla="*/ 22 w 152"/>
                  <a:gd name="T11" fmla="*/ 11 h 102"/>
                  <a:gd name="T12" fmla="*/ 34 w 152"/>
                  <a:gd name="T13" fmla="*/ 11 h 102"/>
                  <a:gd name="T14" fmla="*/ 62 w 152"/>
                  <a:gd name="T15" fmla="*/ 11 h 102"/>
                  <a:gd name="T16" fmla="*/ 31 w 152"/>
                  <a:gd name="T17" fmla="*/ 9 h 102"/>
                  <a:gd name="T18" fmla="*/ 22 w 152"/>
                  <a:gd name="T19" fmla="*/ 8 h 102"/>
                  <a:gd name="T20" fmla="*/ 18 w 152"/>
                  <a:gd name="T21" fmla="*/ 6 h 102"/>
                  <a:gd name="T22" fmla="*/ 21 w 152"/>
                  <a:gd name="T23" fmla="*/ 4 h 102"/>
                  <a:gd name="T24" fmla="*/ 16 w 152"/>
                  <a:gd name="T25" fmla="*/ 0 h 10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52"/>
                  <a:gd name="T40" fmla="*/ 0 h 102"/>
                  <a:gd name="T41" fmla="*/ 152 w 152"/>
                  <a:gd name="T42" fmla="*/ 102 h 10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52" h="102">
                    <a:moveTo>
                      <a:pt x="38" y="0"/>
                    </a:moveTo>
                    <a:cubicBezTo>
                      <a:pt x="22" y="5"/>
                      <a:pt x="30" y="3"/>
                      <a:pt x="14" y="6"/>
                    </a:cubicBezTo>
                    <a:cubicBezTo>
                      <a:pt x="18" y="22"/>
                      <a:pt x="22" y="32"/>
                      <a:pt x="4" y="38"/>
                    </a:cubicBezTo>
                    <a:cubicBezTo>
                      <a:pt x="1" y="47"/>
                      <a:pt x="7" y="49"/>
                      <a:pt x="12" y="56"/>
                    </a:cubicBezTo>
                    <a:cubicBezTo>
                      <a:pt x="10" y="65"/>
                      <a:pt x="9" y="69"/>
                      <a:pt x="0" y="72"/>
                    </a:cubicBezTo>
                    <a:cubicBezTo>
                      <a:pt x="5" y="88"/>
                      <a:pt x="45" y="85"/>
                      <a:pt x="56" y="86"/>
                    </a:cubicBezTo>
                    <a:cubicBezTo>
                      <a:pt x="72" y="97"/>
                      <a:pt x="63" y="95"/>
                      <a:pt x="82" y="92"/>
                    </a:cubicBezTo>
                    <a:cubicBezTo>
                      <a:pt x="86" y="92"/>
                      <a:pt x="147" y="102"/>
                      <a:pt x="152" y="86"/>
                    </a:cubicBezTo>
                    <a:cubicBezTo>
                      <a:pt x="123" y="66"/>
                      <a:pt x="128" y="72"/>
                      <a:pt x="76" y="70"/>
                    </a:cubicBezTo>
                    <a:cubicBezTo>
                      <a:pt x="62" y="56"/>
                      <a:pt x="81" y="73"/>
                      <a:pt x="54" y="62"/>
                    </a:cubicBezTo>
                    <a:cubicBezTo>
                      <a:pt x="50" y="60"/>
                      <a:pt x="48" y="55"/>
                      <a:pt x="44" y="52"/>
                    </a:cubicBezTo>
                    <a:cubicBezTo>
                      <a:pt x="41" y="43"/>
                      <a:pt x="42" y="39"/>
                      <a:pt x="50" y="34"/>
                    </a:cubicBezTo>
                    <a:cubicBezTo>
                      <a:pt x="52" y="27"/>
                      <a:pt x="42" y="9"/>
                      <a:pt x="38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1" name="Freeform 21"/>
              <p:cNvSpPr>
                <a:spLocks noChangeArrowheads="1"/>
              </p:cNvSpPr>
              <p:nvPr/>
            </p:nvSpPr>
            <p:spPr bwMode="auto">
              <a:xfrm>
                <a:off x="0" y="275"/>
                <a:ext cx="29" cy="14"/>
              </a:xfrm>
              <a:custGeom>
                <a:avLst/>
                <a:gdLst>
                  <a:gd name="T0" fmla="*/ 13 w 34"/>
                  <a:gd name="T1" fmla="*/ 0 h 20"/>
                  <a:gd name="T2" fmla="*/ 9 w 34"/>
                  <a:gd name="T3" fmla="*/ 3 h 20"/>
                  <a:gd name="T4" fmla="*/ 3 w 34"/>
                  <a:gd name="T5" fmla="*/ 2 h 20"/>
                  <a:gd name="T6" fmla="*/ 3 w 34"/>
                  <a:gd name="T7" fmla="*/ 1 h 20"/>
                  <a:gd name="T8" fmla="*/ 13 w 34"/>
                  <a:gd name="T9" fmla="*/ 0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20"/>
                  <a:gd name="T17" fmla="*/ 34 w 34"/>
                  <a:gd name="T18" fmla="*/ 20 h 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20">
                    <a:moveTo>
                      <a:pt x="34" y="0"/>
                    </a:moveTo>
                    <a:cubicBezTo>
                      <a:pt x="32" y="10"/>
                      <a:pt x="34" y="17"/>
                      <a:pt x="24" y="20"/>
                    </a:cubicBezTo>
                    <a:cubicBezTo>
                      <a:pt x="17" y="19"/>
                      <a:pt x="10" y="20"/>
                      <a:pt x="4" y="18"/>
                    </a:cubicBezTo>
                    <a:cubicBezTo>
                      <a:pt x="0" y="17"/>
                      <a:pt x="2" y="7"/>
                      <a:pt x="4" y="6"/>
                    </a:cubicBezTo>
                    <a:cubicBezTo>
                      <a:pt x="12" y="0"/>
                      <a:pt x="24" y="0"/>
                      <a:pt x="34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2" name="Freeform 22"/>
              <p:cNvSpPr>
                <a:spLocks noChangeArrowheads="1"/>
              </p:cNvSpPr>
              <p:nvPr/>
            </p:nvSpPr>
            <p:spPr bwMode="auto">
              <a:xfrm>
                <a:off x="871" y="753"/>
                <a:ext cx="18" cy="11"/>
              </a:xfrm>
              <a:custGeom>
                <a:avLst/>
                <a:gdLst>
                  <a:gd name="T0" fmla="*/ 3 w 21"/>
                  <a:gd name="T1" fmla="*/ 0 h 16"/>
                  <a:gd name="T2" fmla="*/ 5 w 21"/>
                  <a:gd name="T3" fmla="*/ 2 h 16"/>
                  <a:gd name="T4" fmla="*/ 3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3" name="Freeform 23"/>
              <p:cNvSpPr>
                <a:spLocks noChangeArrowheads="1"/>
              </p:cNvSpPr>
              <p:nvPr/>
            </p:nvSpPr>
            <p:spPr bwMode="auto">
              <a:xfrm>
                <a:off x="874" y="776"/>
                <a:ext cx="19" cy="11"/>
              </a:xfrm>
              <a:custGeom>
                <a:avLst/>
                <a:gdLst>
                  <a:gd name="T0" fmla="*/ 3 w 21"/>
                  <a:gd name="T1" fmla="*/ 0 h 16"/>
                  <a:gd name="T2" fmla="*/ 7 w 21"/>
                  <a:gd name="T3" fmla="*/ 2 h 16"/>
                  <a:gd name="T4" fmla="*/ 3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4" name="Freeform 24"/>
              <p:cNvSpPr>
                <a:spLocks noChangeArrowheads="1"/>
              </p:cNvSpPr>
              <p:nvPr/>
            </p:nvSpPr>
            <p:spPr bwMode="auto">
              <a:xfrm>
                <a:off x="1109" y="899"/>
                <a:ext cx="17" cy="12"/>
              </a:xfrm>
              <a:custGeom>
                <a:avLst/>
                <a:gdLst>
                  <a:gd name="T0" fmla="*/ 2 w 21"/>
                  <a:gd name="T1" fmla="*/ 0 h 16"/>
                  <a:gd name="T2" fmla="*/ 4 w 21"/>
                  <a:gd name="T3" fmla="*/ 3 h 16"/>
                  <a:gd name="T4" fmla="*/ 2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5" name="Freeform 25"/>
              <p:cNvSpPr>
                <a:spLocks noChangeArrowheads="1"/>
              </p:cNvSpPr>
              <p:nvPr/>
            </p:nvSpPr>
            <p:spPr bwMode="auto">
              <a:xfrm>
                <a:off x="1251" y="447"/>
                <a:ext cx="44" cy="17"/>
              </a:xfrm>
              <a:custGeom>
                <a:avLst/>
                <a:gdLst>
                  <a:gd name="T0" fmla="*/ 5 w 51"/>
                  <a:gd name="T1" fmla="*/ 0 h 24"/>
                  <a:gd name="T2" fmla="*/ 3 w 51"/>
                  <a:gd name="T3" fmla="*/ 2 h 24"/>
                  <a:gd name="T4" fmla="*/ 11 w 51"/>
                  <a:gd name="T5" fmla="*/ 3 h 24"/>
                  <a:gd name="T6" fmla="*/ 14 w 51"/>
                  <a:gd name="T7" fmla="*/ 1 h 24"/>
                  <a:gd name="T8" fmla="*/ 5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6" name="Freeform 26"/>
              <p:cNvSpPr>
                <a:spLocks noChangeArrowheads="1"/>
              </p:cNvSpPr>
              <p:nvPr/>
            </p:nvSpPr>
            <p:spPr bwMode="auto">
              <a:xfrm>
                <a:off x="1136" y="255"/>
                <a:ext cx="44" cy="17"/>
              </a:xfrm>
              <a:custGeom>
                <a:avLst/>
                <a:gdLst>
                  <a:gd name="T0" fmla="*/ 5 w 51"/>
                  <a:gd name="T1" fmla="*/ 0 h 24"/>
                  <a:gd name="T2" fmla="*/ 3 w 51"/>
                  <a:gd name="T3" fmla="*/ 2 h 24"/>
                  <a:gd name="T4" fmla="*/ 11 w 51"/>
                  <a:gd name="T5" fmla="*/ 3 h 24"/>
                  <a:gd name="T6" fmla="*/ 14 w 51"/>
                  <a:gd name="T7" fmla="*/ 1 h 24"/>
                  <a:gd name="T8" fmla="*/ 5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7" name="Freeform 27"/>
              <p:cNvSpPr>
                <a:spLocks noChangeArrowheads="1"/>
              </p:cNvSpPr>
              <p:nvPr/>
            </p:nvSpPr>
            <p:spPr bwMode="auto">
              <a:xfrm>
                <a:off x="1211" y="88"/>
                <a:ext cx="45" cy="17"/>
              </a:xfrm>
              <a:custGeom>
                <a:avLst/>
                <a:gdLst>
                  <a:gd name="T0" fmla="*/ 6 w 51"/>
                  <a:gd name="T1" fmla="*/ 0 h 24"/>
                  <a:gd name="T2" fmla="*/ 4 w 51"/>
                  <a:gd name="T3" fmla="*/ 2 h 24"/>
                  <a:gd name="T4" fmla="*/ 13 w 51"/>
                  <a:gd name="T5" fmla="*/ 3 h 24"/>
                  <a:gd name="T6" fmla="*/ 16 w 51"/>
                  <a:gd name="T7" fmla="*/ 1 h 24"/>
                  <a:gd name="T8" fmla="*/ 6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8" name="Freeform 28"/>
              <p:cNvSpPr>
                <a:spLocks noChangeArrowheads="1"/>
              </p:cNvSpPr>
              <p:nvPr/>
            </p:nvSpPr>
            <p:spPr bwMode="auto">
              <a:xfrm>
                <a:off x="1284" y="189"/>
                <a:ext cx="43" cy="17"/>
              </a:xfrm>
              <a:custGeom>
                <a:avLst/>
                <a:gdLst>
                  <a:gd name="T0" fmla="*/ 5 w 51"/>
                  <a:gd name="T1" fmla="*/ 0 h 24"/>
                  <a:gd name="T2" fmla="*/ 3 w 51"/>
                  <a:gd name="T3" fmla="*/ 2 h 24"/>
                  <a:gd name="T4" fmla="*/ 9 w 51"/>
                  <a:gd name="T5" fmla="*/ 3 h 24"/>
                  <a:gd name="T6" fmla="*/ 12 w 51"/>
                  <a:gd name="T7" fmla="*/ 1 h 24"/>
                  <a:gd name="T8" fmla="*/ 5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9" name="Freeform 29"/>
              <p:cNvSpPr>
                <a:spLocks noChangeArrowheads="1"/>
              </p:cNvSpPr>
              <p:nvPr/>
            </p:nvSpPr>
            <p:spPr bwMode="auto">
              <a:xfrm>
                <a:off x="1302" y="0"/>
                <a:ext cx="801" cy="323"/>
              </a:xfrm>
              <a:custGeom>
                <a:avLst/>
                <a:gdLst>
                  <a:gd name="T0" fmla="*/ 12 w 929"/>
                  <a:gd name="T1" fmla="*/ 6 h 462"/>
                  <a:gd name="T2" fmla="*/ 3 w 929"/>
                  <a:gd name="T3" fmla="*/ 10 h 462"/>
                  <a:gd name="T4" fmla="*/ 15 w 929"/>
                  <a:gd name="T5" fmla="*/ 12 h 462"/>
                  <a:gd name="T6" fmla="*/ 7 w 929"/>
                  <a:gd name="T7" fmla="*/ 14 h 462"/>
                  <a:gd name="T8" fmla="*/ 43 w 929"/>
                  <a:gd name="T9" fmla="*/ 15 h 462"/>
                  <a:gd name="T10" fmla="*/ 58 w 929"/>
                  <a:gd name="T11" fmla="*/ 15 h 462"/>
                  <a:gd name="T12" fmla="*/ 103 w 929"/>
                  <a:gd name="T13" fmla="*/ 9 h 462"/>
                  <a:gd name="T14" fmla="*/ 123 w 929"/>
                  <a:gd name="T15" fmla="*/ 7 h 462"/>
                  <a:gd name="T16" fmla="*/ 133 w 929"/>
                  <a:gd name="T17" fmla="*/ 9 h 462"/>
                  <a:gd name="T18" fmla="*/ 112 w 929"/>
                  <a:gd name="T19" fmla="*/ 10 h 462"/>
                  <a:gd name="T20" fmla="*/ 100 w 929"/>
                  <a:gd name="T21" fmla="*/ 13 h 462"/>
                  <a:gd name="T22" fmla="*/ 105 w 929"/>
                  <a:gd name="T23" fmla="*/ 14 h 462"/>
                  <a:gd name="T24" fmla="*/ 106 w 929"/>
                  <a:gd name="T25" fmla="*/ 19 h 462"/>
                  <a:gd name="T26" fmla="*/ 143 w 929"/>
                  <a:gd name="T27" fmla="*/ 22 h 462"/>
                  <a:gd name="T28" fmla="*/ 138 w 929"/>
                  <a:gd name="T29" fmla="*/ 24 h 462"/>
                  <a:gd name="T30" fmla="*/ 151 w 929"/>
                  <a:gd name="T31" fmla="*/ 29 h 462"/>
                  <a:gd name="T32" fmla="*/ 143 w 929"/>
                  <a:gd name="T33" fmla="*/ 31 h 462"/>
                  <a:gd name="T34" fmla="*/ 133 w 929"/>
                  <a:gd name="T35" fmla="*/ 35 h 462"/>
                  <a:gd name="T36" fmla="*/ 121 w 929"/>
                  <a:gd name="T37" fmla="*/ 38 h 462"/>
                  <a:gd name="T38" fmla="*/ 120 w 929"/>
                  <a:gd name="T39" fmla="*/ 50 h 462"/>
                  <a:gd name="T40" fmla="*/ 137 w 929"/>
                  <a:gd name="T41" fmla="*/ 52 h 462"/>
                  <a:gd name="T42" fmla="*/ 160 w 929"/>
                  <a:gd name="T43" fmla="*/ 52 h 462"/>
                  <a:gd name="T44" fmla="*/ 170 w 929"/>
                  <a:gd name="T45" fmla="*/ 50 h 462"/>
                  <a:gd name="T46" fmla="*/ 208 w 929"/>
                  <a:gd name="T47" fmla="*/ 41 h 462"/>
                  <a:gd name="T48" fmla="*/ 235 w 929"/>
                  <a:gd name="T49" fmla="*/ 39 h 462"/>
                  <a:gd name="T50" fmla="*/ 266 w 929"/>
                  <a:gd name="T51" fmla="*/ 36 h 462"/>
                  <a:gd name="T52" fmla="*/ 295 w 929"/>
                  <a:gd name="T53" fmla="*/ 34 h 462"/>
                  <a:gd name="T54" fmla="*/ 313 w 929"/>
                  <a:gd name="T55" fmla="*/ 30 h 462"/>
                  <a:gd name="T56" fmla="*/ 329 w 929"/>
                  <a:gd name="T57" fmla="*/ 24 h 462"/>
                  <a:gd name="T58" fmla="*/ 329 w 929"/>
                  <a:gd name="T59" fmla="*/ 18 h 462"/>
                  <a:gd name="T60" fmla="*/ 329 w 929"/>
                  <a:gd name="T61" fmla="*/ 15 h 462"/>
                  <a:gd name="T62" fmla="*/ 342 w 929"/>
                  <a:gd name="T63" fmla="*/ 10 h 462"/>
                  <a:gd name="T64" fmla="*/ 360 w 929"/>
                  <a:gd name="T65" fmla="*/ 10 h 462"/>
                  <a:gd name="T66" fmla="*/ 379 w 929"/>
                  <a:gd name="T67" fmla="*/ 6 h 462"/>
                  <a:gd name="T68" fmla="*/ 365 w 929"/>
                  <a:gd name="T69" fmla="*/ 6 h 462"/>
                  <a:gd name="T70" fmla="*/ 348 w 929"/>
                  <a:gd name="T71" fmla="*/ 5 h 462"/>
                  <a:gd name="T72" fmla="*/ 327 w 929"/>
                  <a:gd name="T73" fmla="*/ 2 h 462"/>
                  <a:gd name="T74" fmla="*/ 264 w 929"/>
                  <a:gd name="T75" fmla="*/ 3 h 462"/>
                  <a:gd name="T76" fmla="*/ 240 w 929"/>
                  <a:gd name="T77" fmla="*/ 4 h 462"/>
                  <a:gd name="T78" fmla="*/ 228 w 929"/>
                  <a:gd name="T79" fmla="*/ 4 h 462"/>
                  <a:gd name="T80" fmla="*/ 212 w 929"/>
                  <a:gd name="T81" fmla="*/ 6 h 462"/>
                  <a:gd name="T82" fmla="*/ 197 w 929"/>
                  <a:gd name="T83" fmla="*/ 3 h 462"/>
                  <a:gd name="T84" fmla="*/ 178 w 929"/>
                  <a:gd name="T85" fmla="*/ 5 h 462"/>
                  <a:gd name="T86" fmla="*/ 151 w 929"/>
                  <a:gd name="T87" fmla="*/ 6 h 462"/>
                  <a:gd name="T88" fmla="*/ 169 w 929"/>
                  <a:gd name="T89" fmla="*/ 4 h 462"/>
                  <a:gd name="T90" fmla="*/ 145 w 929"/>
                  <a:gd name="T91" fmla="*/ 1 h 462"/>
                  <a:gd name="T92" fmla="*/ 138 w 929"/>
                  <a:gd name="T93" fmla="*/ 1 h 462"/>
                  <a:gd name="T94" fmla="*/ 129 w 929"/>
                  <a:gd name="T95" fmla="*/ 1 h 462"/>
                  <a:gd name="T96" fmla="*/ 98 w 929"/>
                  <a:gd name="T97" fmla="*/ 2 h 462"/>
                  <a:gd name="T98" fmla="*/ 66 w 929"/>
                  <a:gd name="T99" fmla="*/ 3 h 462"/>
                  <a:gd name="T100" fmla="*/ 44 w 929"/>
                  <a:gd name="T101" fmla="*/ 3 h 462"/>
                  <a:gd name="T102" fmla="*/ 46 w 929"/>
                  <a:gd name="T103" fmla="*/ 8 h 462"/>
                  <a:gd name="T104" fmla="*/ 43 w 929"/>
                  <a:gd name="T105" fmla="*/ 6 h 462"/>
                  <a:gd name="T106" fmla="*/ 25 w 929"/>
                  <a:gd name="T107" fmla="*/ 5 h 46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929"/>
                  <a:gd name="T163" fmla="*/ 0 h 462"/>
                  <a:gd name="T164" fmla="*/ 929 w 929"/>
                  <a:gd name="T165" fmla="*/ 462 h 46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929" h="462">
                    <a:moveTo>
                      <a:pt x="60" y="42"/>
                    </a:moveTo>
                    <a:cubicBezTo>
                      <a:pt x="40" y="45"/>
                      <a:pt x="42" y="46"/>
                      <a:pt x="28" y="56"/>
                    </a:cubicBezTo>
                    <a:cubicBezTo>
                      <a:pt x="26" y="74"/>
                      <a:pt x="27" y="75"/>
                      <a:pt x="10" y="78"/>
                    </a:cubicBezTo>
                    <a:cubicBezTo>
                      <a:pt x="4" y="82"/>
                      <a:pt x="0" y="82"/>
                      <a:pt x="6" y="92"/>
                    </a:cubicBezTo>
                    <a:cubicBezTo>
                      <a:pt x="10" y="98"/>
                      <a:pt x="21" y="96"/>
                      <a:pt x="28" y="98"/>
                    </a:cubicBezTo>
                    <a:cubicBezTo>
                      <a:pt x="31" y="99"/>
                      <a:pt x="36" y="100"/>
                      <a:pt x="36" y="100"/>
                    </a:cubicBezTo>
                    <a:cubicBezTo>
                      <a:pt x="47" y="99"/>
                      <a:pt x="69" y="97"/>
                      <a:pt x="50" y="110"/>
                    </a:cubicBezTo>
                    <a:cubicBezTo>
                      <a:pt x="37" y="108"/>
                      <a:pt x="24" y="104"/>
                      <a:pt x="16" y="116"/>
                    </a:cubicBezTo>
                    <a:cubicBezTo>
                      <a:pt x="24" y="141"/>
                      <a:pt x="68" y="125"/>
                      <a:pt x="94" y="126"/>
                    </a:cubicBezTo>
                    <a:cubicBezTo>
                      <a:pt x="98" y="129"/>
                      <a:pt x="100" y="134"/>
                      <a:pt x="104" y="136"/>
                    </a:cubicBezTo>
                    <a:cubicBezTo>
                      <a:pt x="108" y="138"/>
                      <a:pt x="116" y="140"/>
                      <a:pt x="116" y="140"/>
                    </a:cubicBezTo>
                    <a:cubicBezTo>
                      <a:pt x="129" y="138"/>
                      <a:pt x="133" y="139"/>
                      <a:pt x="142" y="130"/>
                    </a:cubicBezTo>
                    <a:cubicBezTo>
                      <a:pt x="151" y="104"/>
                      <a:pt x="179" y="110"/>
                      <a:pt x="202" y="102"/>
                    </a:cubicBezTo>
                    <a:cubicBezTo>
                      <a:pt x="219" y="96"/>
                      <a:pt x="233" y="84"/>
                      <a:pt x="250" y="78"/>
                    </a:cubicBezTo>
                    <a:cubicBezTo>
                      <a:pt x="260" y="75"/>
                      <a:pt x="269" y="74"/>
                      <a:pt x="280" y="72"/>
                    </a:cubicBezTo>
                    <a:cubicBezTo>
                      <a:pt x="287" y="71"/>
                      <a:pt x="300" y="66"/>
                      <a:pt x="300" y="66"/>
                    </a:cubicBezTo>
                    <a:cubicBezTo>
                      <a:pt x="311" y="49"/>
                      <a:pt x="336" y="54"/>
                      <a:pt x="354" y="60"/>
                    </a:cubicBezTo>
                    <a:cubicBezTo>
                      <a:pt x="367" y="79"/>
                      <a:pt x="335" y="79"/>
                      <a:pt x="324" y="80"/>
                    </a:cubicBezTo>
                    <a:cubicBezTo>
                      <a:pt x="312" y="83"/>
                      <a:pt x="306" y="93"/>
                      <a:pt x="292" y="96"/>
                    </a:cubicBezTo>
                    <a:cubicBezTo>
                      <a:pt x="284" y="94"/>
                      <a:pt x="279" y="90"/>
                      <a:pt x="272" y="88"/>
                    </a:cubicBezTo>
                    <a:cubicBezTo>
                      <a:pt x="253" y="91"/>
                      <a:pt x="232" y="96"/>
                      <a:pt x="214" y="102"/>
                    </a:cubicBezTo>
                    <a:cubicBezTo>
                      <a:pt x="223" y="108"/>
                      <a:pt x="231" y="109"/>
                      <a:pt x="242" y="112"/>
                    </a:cubicBezTo>
                    <a:cubicBezTo>
                      <a:pt x="245" y="113"/>
                      <a:pt x="250" y="114"/>
                      <a:pt x="250" y="114"/>
                    </a:cubicBezTo>
                    <a:cubicBezTo>
                      <a:pt x="251" y="116"/>
                      <a:pt x="255" y="118"/>
                      <a:pt x="254" y="120"/>
                    </a:cubicBezTo>
                    <a:cubicBezTo>
                      <a:pt x="252" y="124"/>
                      <a:pt x="242" y="128"/>
                      <a:pt x="242" y="128"/>
                    </a:cubicBezTo>
                    <a:cubicBezTo>
                      <a:pt x="233" y="141"/>
                      <a:pt x="247" y="154"/>
                      <a:pt x="260" y="158"/>
                    </a:cubicBezTo>
                    <a:cubicBezTo>
                      <a:pt x="282" y="155"/>
                      <a:pt x="295" y="151"/>
                      <a:pt x="318" y="150"/>
                    </a:cubicBezTo>
                    <a:cubicBezTo>
                      <a:pt x="334" y="155"/>
                      <a:pt x="345" y="176"/>
                      <a:pt x="350" y="192"/>
                    </a:cubicBezTo>
                    <a:cubicBezTo>
                      <a:pt x="349" y="195"/>
                      <a:pt x="350" y="199"/>
                      <a:pt x="348" y="202"/>
                    </a:cubicBezTo>
                    <a:cubicBezTo>
                      <a:pt x="345" y="206"/>
                      <a:pt x="336" y="210"/>
                      <a:pt x="336" y="210"/>
                    </a:cubicBezTo>
                    <a:cubicBezTo>
                      <a:pt x="327" y="224"/>
                      <a:pt x="332" y="235"/>
                      <a:pt x="348" y="240"/>
                    </a:cubicBezTo>
                    <a:cubicBezTo>
                      <a:pt x="358" y="237"/>
                      <a:pt x="362" y="237"/>
                      <a:pt x="368" y="246"/>
                    </a:cubicBezTo>
                    <a:cubicBezTo>
                      <a:pt x="360" y="252"/>
                      <a:pt x="346" y="246"/>
                      <a:pt x="338" y="252"/>
                    </a:cubicBezTo>
                    <a:cubicBezTo>
                      <a:pt x="326" y="260"/>
                      <a:pt x="346" y="265"/>
                      <a:pt x="348" y="266"/>
                    </a:cubicBezTo>
                    <a:cubicBezTo>
                      <a:pt x="352" y="278"/>
                      <a:pt x="347" y="279"/>
                      <a:pt x="336" y="286"/>
                    </a:cubicBezTo>
                    <a:cubicBezTo>
                      <a:pt x="332" y="289"/>
                      <a:pt x="324" y="294"/>
                      <a:pt x="324" y="294"/>
                    </a:cubicBezTo>
                    <a:cubicBezTo>
                      <a:pt x="315" y="308"/>
                      <a:pt x="320" y="303"/>
                      <a:pt x="310" y="310"/>
                    </a:cubicBezTo>
                    <a:cubicBezTo>
                      <a:pt x="306" y="316"/>
                      <a:pt x="294" y="324"/>
                      <a:pt x="294" y="324"/>
                    </a:cubicBezTo>
                    <a:cubicBezTo>
                      <a:pt x="285" y="338"/>
                      <a:pt x="288" y="331"/>
                      <a:pt x="284" y="342"/>
                    </a:cubicBezTo>
                    <a:cubicBezTo>
                      <a:pt x="285" y="374"/>
                      <a:pt x="283" y="393"/>
                      <a:pt x="292" y="420"/>
                    </a:cubicBezTo>
                    <a:cubicBezTo>
                      <a:pt x="295" y="429"/>
                      <a:pt x="307" y="435"/>
                      <a:pt x="314" y="440"/>
                    </a:cubicBezTo>
                    <a:cubicBezTo>
                      <a:pt x="319" y="444"/>
                      <a:pt x="332" y="446"/>
                      <a:pt x="332" y="446"/>
                    </a:cubicBezTo>
                    <a:cubicBezTo>
                      <a:pt x="340" y="457"/>
                      <a:pt x="345" y="459"/>
                      <a:pt x="358" y="462"/>
                    </a:cubicBezTo>
                    <a:cubicBezTo>
                      <a:pt x="376" y="459"/>
                      <a:pt x="375" y="457"/>
                      <a:pt x="388" y="448"/>
                    </a:cubicBezTo>
                    <a:cubicBezTo>
                      <a:pt x="390" y="441"/>
                      <a:pt x="394" y="435"/>
                      <a:pt x="400" y="430"/>
                    </a:cubicBezTo>
                    <a:cubicBezTo>
                      <a:pt x="404" y="427"/>
                      <a:pt x="412" y="422"/>
                      <a:pt x="412" y="422"/>
                    </a:cubicBezTo>
                    <a:cubicBezTo>
                      <a:pt x="417" y="415"/>
                      <a:pt x="451" y="367"/>
                      <a:pt x="458" y="364"/>
                    </a:cubicBezTo>
                    <a:cubicBezTo>
                      <a:pt x="475" y="356"/>
                      <a:pt x="486" y="357"/>
                      <a:pt x="506" y="356"/>
                    </a:cubicBezTo>
                    <a:cubicBezTo>
                      <a:pt x="525" y="350"/>
                      <a:pt x="533" y="342"/>
                      <a:pt x="554" y="340"/>
                    </a:cubicBezTo>
                    <a:cubicBezTo>
                      <a:pt x="560" y="338"/>
                      <a:pt x="566" y="336"/>
                      <a:pt x="572" y="334"/>
                    </a:cubicBezTo>
                    <a:cubicBezTo>
                      <a:pt x="576" y="333"/>
                      <a:pt x="584" y="330"/>
                      <a:pt x="584" y="330"/>
                    </a:cubicBezTo>
                    <a:cubicBezTo>
                      <a:pt x="603" y="311"/>
                      <a:pt x="618" y="310"/>
                      <a:pt x="646" y="308"/>
                    </a:cubicBezTo>
                    <a:cubicBezTo>
                      <a:pt x="665" y="304"/>
                      <a:pt x="684" y="303"/>
                      <a:pt x="704" y="302"/>
                    </a:cubicBezTo>
                    <a:cubicBezTo>
                      <a:pt x="712" y="299"/>
                      <a:pt x="712" y="293"/>
                      <a:pt x="720" y="290"/>
                    </a:cubicBezTo>
                    <a:cubicBezTo>
                      <a:pt x="732" y="285"/>
                      <a:pt x="743" y="285"/>
                      <a:pt x="754" y="278"/>
                    </a:cubicBezTo>
                    <a:cubicBezTo>
                      <a:pt x="756" y="271"/>
                      <a:pt x="760" y="267"/>
                      <a:pt x="762" y="260"/>
                    </a:cubicBezTo>
                    <a:cubicBezTo>
                      <a:pt x="763" y="247"/>
                      <a:pt x="762" y="233"/>
                      <a:pt x="764" y="220"/>
                    </a:cubicBezTo>
                    <a:cubicBezTo>
                      <a:pt x="764" y="219"/>
                      <a:pt x="794" y="204"/>
                      <a:pt x="800" y="200"/>
                    </a:cubicBezTo>
                    <a:cubicBezTo>
                      <a:pt x="807" y="189"/>
                      <a:pt x="808" y="186"/>
                      <a:pt x="820" y="182"/>
                    </a:cubicBezTo>
                    <a:cubicBezTo>
                      <a:pt x="825" y="166"/>
                      <a:pt x="814" y="162"/>
                      <a:pt x="802" y="154"/>
                    </a:cubicBezTo>
                    <a:cubicBezTo>
                      <a:pt x="797" y="151"/>
                      <a:pt x="790" y="142"/>
                      <a:pt x="790" y="142"/>
                    </a:cubicBezTo>
                    <a:cubicBezTo>
                      <a:pt x="786" y="131"/>
                      <a:pt x="792" y="127"/>
                      <a:pt x="802" y="124"/>
                    </a:cubicBezTo>
                    <a:cubicBezTo>
                      <a:pt x="810" y="116"/>
                      <a:pt x="813" y="98"/>
                      <a:pt x="820" y="94"/>
                    </a:cubicBezTo>
                    <a:cubicBezTo>
                      <a:pt x="824" y="92"/>
                      <a:pt x="832" y="90"/>
                      <a:pt x="832" y="90"/>
                    </a:cubicBezTo>
                    <a:cubicBezTo>
                      <a:pt x="844" y="92"/>
                      <a:pt x="848" y="92"/>
                      <a:pt x="856" y="100"/>
                    </a:cubicBezTo>
                    <a:cubicBezTo>
                      <a:pt x="863" y="98"/>
                      <a:pt x="876" y="94"/>
                      <a:pt x="876" y="94"/>
                    </a:cubicBezTo>
                    <a:cubicBezTo>
                      <a:pt x="889" y="81"/>
                      <a:pt x="906" y="77"/>
                      <a:pt x="924" y="74"/>
                    </a:cubicBezTo>
                    <a:cubicBezTo>
                      <a:pt x="929" y="67"/>
                      <a:pt x="929" y="58"/>
                      <a:pt x="922" y="52"/>
                    </a:cubicBezTo>
                    <a:cubicBezTo>
                      <a:pt x="918" y="49"/>
                      <a:pt x="910" y="44"/>
                      <a:pt x="910" y="44"/>
                    </a:cubicBezTo>
                    <a:cubicBezTo>
                      <a:pt x="894" y="47"/>
                      <a:pt x="899" y="49"/>
                      <a:pt x="888" y="56"/>
                    </a:cubicBezTo>
                    <a:cubicBezTo>
                      <a:pt x="884" y="58"/>
                      <a:pt x="876" y="60"/>
                      <a:pt x="876" y="60"/>
                    </a:cubicBezTo>
                    <a:cubicBezTo>
                      <a:pt x="853" y="59"/>
                      <a:pt x="810" y="59"/>
                      <a:pt x="848" y="46"/>
                    </a:cubicBezTo>
                    <a:cubicBezTo>
                      <a:pt x="844" y="33"/>
                      <a:pt x="831" y="37"/>
                      <a:pt x="818" y="36"/>
                    </a:cubicBezTo>
                    <a:cubicBezTo>
                      <a:pt x="809" y="33"/>
                      <a:pt x="802" y="27"/>
                      <a:pt x="794" y="22"/>
                    </a:cubicBezTo>
                    <a:cubicBezTo>
                      <a:pt x="790" y="20"/>
                      <a:pt x="782" y="18"/>
                      <a:pt x="782" y="18"/>
                    </a:cubicBezTo>
                    <a:cubicBezTo>
                      <a:pt x="727" y="19"/>
                      <a:pt x="688" y="11"/>
                      <a:pt x="642" y="26"/>
                    </a:cubicBezTo>
                    <a:cubicBezTo>
                      <a:pt x="635" y="16"/>
                      <a:pt x="632" y="18"/>
                      <a:pt x="620" y="20"/>
                    </a:cubicBezTo>
                    <a:cubicBezTo>
                      <a:pt x="611" y="34"/>
                      <a:pt x="600" y="36"/>
                      <a:pt x="584" y="38"/>
                    </a:cubicBezTo>
                    <a:cubicBezTo>
                      <a:pt x="575" y="44"/>
                      <a:pt x="581" y="46"/>
                      <a:pt x="578" y="56"/>
                    </a:cubicBezTo>
                    <a:cubicBezTo>
                      <a:pt x="572" y="47"/>
                      <a:pt x="566" y="41"/>
                      <a:pt x="556" y="38"/>
                    </a:cubicBezTo>
                    <a:cubicBezTo>
                      <a:pt x="553" y="38"/>
                      <a:pt x="539" y="39"/>
                      <a:pt x="534" y="42"/>
                    </a:cubicBezTo>
                    <a:cubicBezTo>
                      <a:pt x="528" y="46"/>
                      <a:pt x="516" y="54"/>
                      <a:pt x="516" y="54"/>
                    </a:cubicBezTo>
                    <a:cubicBezTo>
                      <a:pt x="507" y="52"/>
                      <a:pt x="503" y="51"/>
                      <a:pt x="500" y="42"/>
                    </a:cubicBezTo>
                    <a:cubicBezTo>
                      <a:pt x="505" y="28"/>
                      <a:pt x="488" y="31"/>
                      <a:pt x="478" y="30"/>
                    </a:cubicBezTo>
                    <a:cubicBezTo>
                      <a:pt x="469" y="33"/>
                      <a:pt x="473" y="37"/>
                      <a:pt x="464" y="40"/>
                    </a:cubicBezTo>
                    <a:cubicBezTo>
                      <a:pt x="447" y="34"/>
                      <a:pt x="451" y="27"/>
                      <a:pt x="432" y="40"/>
                    </a:cubicBezTo>
                    <a:cubicBezTo>
                      <a:pt x="427" y="54"/>
                      <a:pt x="427" y="52"/>
                      <a:pt x="410" y="50"/>
                    </a:cubicBezTo>
                    <a:cubicBezTo>
                      <a:pt x="391" y="52"/>
                      <a:pt x="385" y="54"/>
                      <a:pt x="366" y="52"/>
                    </a:cubicBezTo>
                    <a:cubicBezTo>
                      <a:pt x="357" y="49"/>
                      <a:pt x="356" y="46"/>
                      <a:pt x="364" y="40"/>
                    </a:cubicBezTo>
                    <a:cubicBezTo>
                      <a:pt x="380" y="42"/>
                      <a:pt x="395" y="43"/>
                      <a:pt x="410" y="38"/>
                    </a:cubicBezTo>
                    <a:cubicBezTo>
                      <a:pt x="426" y="15"/>
                      <a:pt x="386" y="21"/>
                      <a:pt x="370" y="20"/>
                    </a:cubicBezTo>
                    <a:cubicBezTo>
                      <a:pt x="364" y="16"/>
                      <a:pt x="358" y="12"/>
                      <a:pt x="352" y="8"/>
                    </a:cubicBezTo>
                    <a:cubicBezTo>
                      <a:pt x="348" y="5"/>
                      <a:pt x="340" y="0"/>
                      <a:pt x="340" y="0"/>
                    </a:cubicBezTo>
                    <a:cubicBezTo>
                      <a:pt x="338" y="1"/>
                      <a:pt x="336" y="1"/>
                      <a:pt x="334" y="2"/>
                    </a:cubicBezTo>
                    <a:cubicBezTo>
                      <a:pt x="331" y="3"/>
                      <a:pt x="329" y="3"/>
                      <a:pt x="326" y="4"/>
                    </a:cubicBezTo>
                    <a:cubicBezTo>
                      <a:pt x="322" y="5"/>
                      <a:pt x="314" y="8"/>
                      <a:pt x="314" y="8"/>
                    </a:cubicBezTo>
                    <a:cubicBezTo>
                      <a:pt x="305" y="22"/>
                      <a:pt x="288" y="6"/>
                      <a:pt x="276" y="2"/>
                    </a:cubicBezTo>
                    <a:cubicBezTo>
                      <a:pt x="270" y="3"/>
                      <a:pt x="241" y="16"/>
                      <a:pt x="240" y="16"/>
                    </a:cubicBezTo>
                    <a:cubicBezTo>
                      <a:pt x="226" y="17"/>
                      <a:pt x="212" y="17"/>
                      <a:pt x="198" y="18"/>
                    </a:cubicBezTo>
                    <a:cubicBezTo>
                      <a:pt x="183" y="19"/>
                      <a:pt x="172" y="20"/>
                      <a:pt x="160" y="28"/>
                    </a:cubicBezTo>
                    <a:cubicBezTo>
                      <a:pt x="146" y="26"/>
                      <a:pt x="141" y="27"/>
                      <a:pt x="130" y="20"/>
                    </a:cubicBezTo>
                    <a:cubicBezTo>
                      <a:pt x="123" y="22"/>
                      <a:pt x="115" y="24"/>
                      <a:pt x="108" y="26"/>
                    </a:cubicBezTo>
                    <a:cubicBezTo>
                      <a:pt x="102" y="35"/>
                      <a:pt x="113" y="41"/>
                      <a:pt x="122" y="44"/>
                    </a:cubicBezTo>
                    <a:cubicBezTo>
                      <a:pt x="125" y="52"/>
                      <a:pt x="114" y="68"/>
                      <a:pt x="114" y="68"/>
                    </a:cubicBezTo>
                    <a:cubicBezTo>
                      <a:pt x="112" y="79"/>
                      <a:pt x="111" y="82"/>
                      <a:pt x="100" y="78"/>
                    </a:cubicBezTo>
                    <a:cubicBezTo>
                      <a:pt x="93" y="67"/>
                      <a:pt x="100" y="63"/>
                      <a:pt x="104" y="52"/>
                    </a:cubicBezTo>
                    <a:cubicBezTo>
                      <a:pt x="96" y="44"/>
                      <a:pt x="91" y="36"/>
                      <a:pt x="80" y="32"/>
                    </a:cubicBezTo>
                    <a:cubicBezTo>
                      <a:pt x="73" y="34"/>
                      <a:pt x="67" y="39"/>
                      <a:pt x="60" y="42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0" name="Freeform 30"/>
              <p:cNvSpPr>
                <a:spLocks noChangeArrowheads="1"/>
              </p:cNvSpPr>
              <p:nvPr/>
            </p:nvSpPr>
            <p:spPr bwMode="auto">
              <a:xfrm>
                <a:off x="1547" y="172"/>
                <a:ext cx="45" cy="22"/>
              </a:xfrm>
              <a:custGeom>
                <a:avLst/>
                <a:gdLst>
                  <a:gd name="T0" fmla="*/ 14 w 52"/>
                  <a:gd name="T1" fmla="*/ 0 h 32"/>
                  <a:gd name="T2" fmla="*/ 3 w 52"/>
                  <a:gd name="T3" fmla="*/ 2 h 32"/>
                  <a:gd name="T4" fmla="*/ 10 w 52"/>
                  <a:gd name="T5" fmla="*/ 3 h 32"/>
                  <a:gd name="T6" fmla="*/ 17 w 52"/>
                  <a:gd name="T7" fmla="*/ 3 h 32"/>
                  <a:gd name="T8" fmla="*/ 14 w 52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32"/>
                  <a:gd name="T17" fmla="*/ 52 w 5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32">
                    <a:moveTo>
                      <a:pt x="34" y="0"/>
                    </a:moveTo>
                    <a:cubicBezTo>
                      <a:pt x="30" y="12"/>
                      <a:pt x="19" y="16"/>
                      <a:pt x="8" y="20"/>
                    </a:cubicBezTo>
                    <a:cubicBezTo>
                      <a:pt x="0" y="32"/>
                      <a:pt x="14" y="31"/>
                      <a:pt x="24" y="32"/>
                    </a:cubicBezTo>
                    <a:cubicBezTo>
                      <a:pt x="30" y="31"/>
                      <a:pt x="36" y="32"/>
                      <a:pt x="42" y="30"/>
                    </a:cubicBezTo>
                    <a:cubicBezTo>
                      <a:pt x="52" y="26"/>
                      <a:pt x="34" y="3"/>
                      <a:pt x="34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1" name="Freeform 31"/>
              <p:cNvSpPr>
                <a:spLocks noChangeArrowheads="1"/>
              </p:cNvSpPr>
              <p:nvPr/>
            </p:nvSpPr>
            <p:spPr bwMode="auto">
              <a:xfrm>
                <a:off x="1873" y="234"/>
                <a:ext cx="147" cy="50"/>
              </a:xfrm>
              <a:custGeom>
                <a:avLst/>
                <a:gdLst>
                  <a:gd name="T0" fmla="*/ 39 w 172"/>
                  <a:gd name="T1" fmla="*/ 1 h 72"/>
                  <a:gd name="T2" fmla="*/ 26 w 172"/>
                  <a:gd name="T3" fmla="*/ 1 h 72"/>
                  <a:gd name="T4" fmla="*/ 21 w 172"/>
                  <a:gd name="T5" fmla="*/ 0 h 72"/>
                  <a:gd name="T6" fmla="*/ 0 w 172"/>
                  <a:gd name="T7" fmla="*/ 3 h 72"/>
                  <a:gd name="T8" fmla="*/ 11 w 172"/>
                  <a:gd name="T9" fmla="*/ 4 h 72"/>
                  <a:gd name="T10" fmla="*/ 16 w 172"/>
                  <a:gd name="T11" fmla="*/ 7 h 72"/>
                  <a:gd name="T12" fmla="*/ 26 w 172"/>
                  <a:gd name="T13" fmla="*/ 8 h 72"/>
                  <a:gd name="T14" fmla="*/ 31 w 172"/>
                  <a:gd name="T15" fmla="*/ 8 h 72"/>
                  <a:gd name="T16" fmla="*/ 50 w 172"/>
                  <a:gd name="T17" fmla="*/ 7 h 72"/>
                  <a:gd name="T18" fmla="*/ 68 w 172"/>
                  <a:gd name="T19" fmla="*/ 5 h 72"/>
                  <a:gd name="T20" fmla="*/ 58 w 172"/>
                  <a:gd name="T21" fmla="*/ 2 h 72"/>
                  <a:gd name="T22" fmla="*/ 53 w 172"/>
                  <a:gd name="T23" fmla="*/ 1 h 72"/>
                  <a:gd name="T24" fmla="*/ 39 w 172"/>
                  <a:gd name="T25" fmla="*/ 1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2"/>
                  <a:gd name="T40" fmla="*/ 0 h 72"/>
                  <a:gd name="T41" fmla="*/ 172 w 172"/>
                  <a:gd name="T42" fmla="*/ 72 h 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2" h="72">
                    <a:moveTo>
                      <a:pt x="102" y="8"/>
                    </a:moveTo>
                    <a:cubicBezTo>
                      <a:pt x="89" y="12"/>
                      <a:pt x="78" y="8"/>
                      <a:pt x="66" y="4"/>
                    </a:cubicBezTo>
                    <a:cubicBezTo>
                      <a:pt x="62" y="3"/>
                      <a:pt x="54" y="0"/>
                      <a:pt x="54" y="0"/>
                    </a:cubicBezTo>
                    <a:cubicBezTo>
                      <a:pt x="38" y="5"/>
                      <a:pt x="12" y="16"/>
                      <a:pt x="0" y="28"/>
                    </a:cubicBezTo>
                    <a:cubicBezTo>
                      <a:pt x="4" y="39"/>
                      <a:pt x="18" y="39"/>
                      <a:pt x="28" y="40"/>
                    </a:cubicBezTo>
                    <a:cubicBezTo>
                      <a:pt x="39" y="44"/>
                      <a:pt x="41" y="60"/>
                      <a:pt x="42" y="60"/>
                    </a:cubicBezTo>
                    <a:cubicBezTo>
                      <a:pt x="50" y="63"/>
                      <a:pt x="58" y="65"/>
                      <a:pt x="66" y="68"/>
                    </a:cubicBezTo>
                    <a:cubicBezTo>
                      <a:pt x="70" y="69"/>
                      <a:pt x="78" y="72"/>
                      <a:pt x="78" y="72"/>
                    </a:cubicBezTo>
                    <a:cubicBezTo>
                      <a:pt x="92" y="71"/>
                      <a:pt x="117" y="69"/>
                      <a:pt x="130" y="60"/>
                    </a:cubicBezTo>
                    <a:cubicBezTo>
                      <a:pt x="148" y="48"/>
                      <a:pt x="150" y="46"/>
                      <a:pt x="172" y="44"/>
                    </a:cubicBezTo>
                    <a:cubicBezTo>
                      <a:pt x="169" y="29"/>
                      <a:pt x="162" y="23"/>
                      <a:pt x="148" y="18"/>
                    </a:cubicBezTo>
                    <a:cubicBezTo>
                      <a:pt x="145" y="10"/>
                      <a:pt x="144" y="7"/>
                      <a:pt x="136" y="4"/>
                    </a:cubicBezTo>
                    <a:cubicBezTo>
                      <a:pt x="134" y="4"/>
                      <a:pt x="105" y="11"/>
                      <a:pt x="102" y="8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2" name="Freeform 32"/>
              <p:cNvSpPr>
                <a:spLocks noChangeArrowheads="1"/>
              </p:cNvSpPr>
              <p:nvPr/>
            </p:nvSpPr>
            <p:spPr bwMode="auto">
              <a:xfrm>
                <a:off x="1989" y="81"/>
                <a:ext cx="45" cy="23"/>
              </a:xfrm>
              <a:custGeom>
                <a:avLst/>
                <a:gdLst>
                  <a:gd name="T0" fmla="*/ 14 w 52"/>
                  <a:gd name="T1" fmla="*/ 0 h 32"/>
                  <a:gd name="T2" fmla="*/ 3 w 52"/>
                  <a:gd name="T3" fmla="*/ 3 h 32"/>
                  <a:gd name="T4" fmla="*/ 10 w 52"/>
                  <a:gd name="T5" fmla="*/ 4 h 32"/>
                  <a:gd name="T6" fmla="*/ 17 w 52"/>
                  <a:gd name="T7" fmla="*/ 4 h 32"/>
                  <a:gd name="T8" fmla="*/ 14 w 52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32"/>
                  <a:gd name="T17" fmla="*/ 52 w 5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32">
                    <a:moveTo>
                      <a:pt x="34" y="0"/>
                    </a:moveTo>
                    <a:cubicBezTo>
                      <a:pt x="30" y="12"/>
                      <a:pt x="19" y="16"/>
                      <a:pt x="8" y="20"/>
                    </a:cubicBezTo>
                    <a:cubicBezTo>
                      <a:pt x="0" y="32"/>
                      <a:pt x="14" y="31"/>
                      <a:pt x="24" y="32"/>
                    </a:cubicBezTo>
                    <a:cubicBezTo>
                      <a:pt x="30" y="31"/>
                      <a:pt x="36" y="32"/>
                      <a:pt x="42" y="30"/>
                    </a:cubicBezTo>
                    <a:cubicBezTo>
                      <a:pt x="52" y="26"/>
                      <a:pt x="34" y="3"/>
                      <a:pt x="34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" name="Freeform 33"/>
              <p:cNvSpPr>
                <a:spLocks noChangeArrowheads="1"/>
              </p:cNvSpPr>
              <p:nvPr/>
            </p:nvSpPr>
            <p:spPr bwMode="auto">
              <a:xfrm>
                <a:off x="2298" y="51"/>
                <a:ext cx="178" cy="59"/>
              </a:xfrm>
              <a:custGeom>
                <a:avLst/>
                <a:gdLst>
                  <a:gd name="T0" fmla="*/ 79 w 206"/>
                  <a:gd name="T1" fmla="*/ 1 h 85"/>
                  <a:gd name="T2" fmla="*/ 43 w 206"/>
                  <a:gd name="T3" fmla="*/ 1 h 85"/>
                  <a:gd name="T4" fmla="*/ 45 w 206"/>
                  <a:gd name="T5" fmla="*/ 3 h 85"/>
                  <a:gd name="T6" fmla="*/ 44 w 206"/>
                  <a:gd name="T7" fmla="*/ 4 h 85"/>
                  <a:gd name="T8" fmla="*/ 37 w 206"/>
                  <a:gd name="T9" fmla="*/ 3 h 85"/>
                  <a:gd name="T10" fmla="*/ 32 w 206"/>
                  <a:gd name="T11" fmla="*/ 2 h 85"/>
                  <a:gd name="T12" fmla="*/ 10 w 206"/>
                  <a:gd name="T13" fmla="*/ 3 h 85"/>
                  <a:gd name="T14" fmla="*/ 13 w 206"/>
                  <a:gd name="T15" fmla="*/ 6 h 85"/>
                  <a:gd name="T16" fmla="*/ 22 w 206"/>
                  <a:gd name="T17" fmla="*/ 6 h 85"/>
                  <a:gd name="T18" fmla="*/ 30 w 206"/>
                  <a:gd name="T19" fmla="*/ 8 h 85"/>
                  <a:gd name="T20" fmla="*/ 37 w 206"/>
                  <a:gd name="T21" fmla="*/ 9 h 85"/>
                  <a:gd name="T22" fmla="*/ 45 w 206"/>
                  <a:gd name="T23" fmla="*/ 8 h 85"/>
                  <a:gd name="T24" fmla="*/ 51 w 206"/>
                  <a:gd name="T25" fmla="*/ 6 h 85"/>
                  <a:gd name="T26" fmla="*/ 53 w 206"/>
                  <a:gd name="T27" fmla="*/ 6 h 85"/>
                  <a:gd name="T28" fmla="*/ 68 w 206"/>
                  <a:gd name="T29" fmla="*/ 4 h 85"/>
                  <a:gd name="T30" fmla="*/ 79 w 206"/>
                  <a:gd name="T31" fmla="*/ 3 h 85"/>
                  <a:gd name="T32" fmla="*/ 83 w 206"/>
                  <a:gd name="T33" fmla="*/ 3 h 85"/>
                  <a:gd name="T34" fmla="*/ 79 w 206"/>
                  <a:gd name="T35" fmla="*/ 1 h 8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06"/>
                  <a:gd name="T55" fmla="*/ 0 h 85"/>
                  <a:gd name="T56" fmla="*/ 206 w 206"/>
                  <a:gd name="T57" fmla="*/ 85 h 85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06" h="85">
                    <a:moveTo>
                      <a:pt x="191" y="7"/>
                    </a:moveTo>
                    <a:cubicBezTo>
                      <a:pt x="165" y="6"/>
                      <a:pt x="130" y="0"/>
                      <a:pt x="103" y="9"/>
                    </a:cubicBezTo>
                    <a:cubicBezTo>
                      <a:pt x="100" y="18"/>
                      <a:pt x="101" y="20"/>
                      <a:pt x="109" y="25"/>
                    </a:cubicBezTo>
                    <a:cubicBezTo>
                      <a:pt x="111" y="28"/>
                      <a:pt x="118" y="34"/>
                      <a:pt x="107" y="33"/>
                    </a:cubicBezTo>
                    <a:cubicBezTo>
                      <a:pt x="101" y="32"/>
                      <a:pt x="89" y="27"/>
                      <a:pt x="89" y="27"/>
                    </a:cubicBezTo>
                    <a:cubicBezTo>
                      <a:pt x="86" y="24"/>
                      <a:pt x="82" y="18"/>
                      <a:pt x="77" y="19"/>
                    </a:cubicBezTo>
                    <a:cubicBezTo>
                      <a:pt x="52" y="22"/>
                      <a:pt x="57" y="25"/>
                      <a:pt x="23" y="27"/>
                    </a:cubicBezTo>
                    <a:cubicBezTo>
                      <a:pt x="0" y="31"/>
                      <a:pt x="18" y="45"/>
                      <a:pt x="31" y="49"/>
                    </a:cubicBezTo>
                    <a:cubicBezTo>
                      <a:pt x="43" y="53"/>
                      <a:pt x="35" y="51"/>
                      <a:pt x="55" y="53"/>
                    </a:cubicBezTo>
                    <a:cubicBezTo>
                      <a:pt x="63" y="59"/>
                      <a:pt x="66" y="67"/>
                      <a:pt x="75" y="73"/>
                    </a:cubicBezTo>
                    <a:cubicBezTo>
                      <a:pt x="78" y="81"/>
                      <a:pt x="81" y="82"/>
                      <a:pt x="89" y="85"/>
                    </a:cubicBezTo>
                    <a:cubicBezTo>
                      <a:pt x="104" y="81"/>
                      <a:pt x="99" y="75"/>
                      <a:pt x="109" y="67"/>
                    </a:cubicBezTo>
                    <a:cubicBezTo>
                      <a:pt x="113" y="64"/>
                      <a:pt x="121" y="59"/>
                      <a:pt x="121" y="59"/>
                    </a:cubicBezTo>
                    <a:cubicBezTo>
                      <a:pt x="123" y="55"/>
                      <a:pt x="124" y="50"/>
                      <a:pt x="127" y="47"/>
                    </a:cubicBezTo>
                    <a:cubicBezTo>
                      <a:pt x="132" y="41"/>
                      <a:pt x="158" y="37"/>
                      <a:pt x="167" y="35"/>
                    </a:cubicBezTo>
                    <a:cubicBezTo>
                      <a:pt x="174" y="34"/>
                      <a:pt x="181" y="33"/>
                      <a:pt x="187" y="31"/>
                    </a:cubicBezTo>
                    <a:cubicBezTo>
                      <a:pt x="191" y="30"/>
                      <a:pt x="199" y="27"/>
                      <a:pt x="199" y="27"/>
                    </a:cubicBezTo>
                    <a:cubicBezTo>
                      <a:pt x="206" y="16"/>
                      <a:pt x="199" y="15"/>
                      <a:pt x="191" y="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" name="Freeform 34"/>
              <p:cNvSpPr>
                <a:spLocks noChangeArrowheads="1"/>
              </p:cNvSpPr>
              <p:nvPr/>
            </p:nvSpPr>
            <p:spPr bwMode="auto">
              <a:xfrm>
                <a:off x="2410" y="82"/>
                <a:ext cx="55" cy="20"/>
              </a:xfrm>
              <a:custGeom>
                <a:avLst/>
                <a:gdLst>
                  <a:gd name="T0" fmla="*/ 15 w 64"/>
                  <a:gd name="T1" fmla="*/ 1 h 28"/>
                  <a:gd name="T2" fmla="*/ 3 w 64"/>
                  <a:gd name="T3" fmla="*/ 1 h 28"/>
                  <a:gd name="T4" fmla="*/ 9 w 64"/>
                  <a:gd name="T5" fmla="*/ 4 h 28"/>
                  <a:gd name="T6" fmla="*/ 21 w 64"/>
                  <a:gd name="T7" fmla="*/ 2 h 28"/>
                  <a:gd name="T8" fmla="*/ 15 w 64"/>
                  <a:gd name="T9" fmla="*/ 1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28"/>
                  <a:gd name="T17" fmla="*/ 64 w 64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28">
                    <a:moveTo>
                      <a:pt x="36" y="6"/>
                    </a:moveTo>
                    <a:cubicBezTo>
                      <a:pt x="32" y="18"/>
                      <a:pt x="19" y="0"/>
                      <a:pt x="8" y="4"/>
                    </a:cubicBezTo>
                    <a:cubicBezTo>
                      <a:pt x="0" y="16"/>
                      <a:pt x="14" y="27"/>
                      <a:pt x="24" y="28"/>
                    </a:cubicBezTo>
                    <a:cubicBezTo>
                      <a:pt x="30" y="27"/>
                      <a:pt x="48" y="16"/>
                      <a:pt x="54" y="14"/>
                    </a:cubicBezTo>
                    <a:cubicBezTo>
                      <a:pt x="64" y="10"/>
                      <a:pt x="36" y="9"/>
                      <a:pt x="36" y="6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5" name="Freeform 35"/>
              <p:cNvSpPr>
                <a:spLocks noChangeArrowheads="1"/>
              </p:cNvSpPr>
              <p:nvPr/>
            </p:nvSpPr>
            <p:spPr bwMode="auto">
              <a:xfrm>
                <a:off x="2074" y="337"/>
                <a:ext cx="125" cy="123"/>
              </a:xfrm>
              <a:custGeom>
                <a:avLst/>
                <a:gdLst>
                  <a:gd name="T0" fmla="*/ 9 w 146"/>
                  <a:gd name="T1" fmla="*/ 2 h 176"/>
                  <a:gd name="T2" fmla="*/ 0 w 146"/>
                  <a:gd name="T3" fmla="*/ 3 h 176"/>
                  <a:gd name="T4" fmla="*/ 6 w 146"/>
                  <a:gd name="T5" fmla="*/ 5 h 176"/>
                  <a:gd name="T6" fmla="*/ 13 w 146"/>
                  <a:gd name="T7" fmla="*/ 10 h 176"/>
                  <a:gd name="T8" fmla="*/ 21 w 146"/>
                  <a:gd name="T9" fmla="*/ 10 h 176"/>
                  <a:gd name="T10" fmla="*/ 20 w 146"/>
                  <a:gd name="T11" fmla="*/ 12 h 176"/>
                  <a:gd name="T12" fmla="*/ 11 w 146"/>
                  <a:gd name="T13" fmla="*/ 13 h 176"/>
                  <a:gd name="T14" fmla="*/ 7 w 146"/>
                  <a:gd name="T15" fmla="*/ 15 h 176"/>
                  <a:gd name="T16" fmla="*/ 7 w 146"/>
                  <a:gd name="T17" fmla="*/ 16 h 176"/>
                  <a:gd name="T18" fmla="*/ 12 w 146"/>
                  <a:gd name="T19" fmla="*/ 17 h 176"/>
                  <a:gd name="T20" fmla="*/ 7 w 146"/>
                  <a:gd name="T21" fmla="*/ 20 h 176"/>
                  <a:gd name="T22" fmla="*/ 8 w 146"/>
                  <a:gd name="T23" fmla="*/ 20 h 176"/>
                  <a:gd name="T24" fmla="*/ 13 w 146"/>
                  <a:gd name="T25" fmla="*/ 20 h 176"/>
                  <a:gd name="T26" fmla="*/ 23 w 146"/>
                  <a:gd name="T27" fmla="*/ 20 h 176"/>
                  <a:gd name="T28" fmla="*/ 37 w 146"/>
                  <a:gd name="T29" fmla="*/ 20 h 176"/>
                  <a:gd name="T30" fmla="*/ 43 w 146"/>
                  <a:gd name="T31" fmla="*/ 20 h 176"/>
                  <a:gd name="T32" fmla="*/ 48 w 146"/>
                  <a:gd name="T33" fmla="*/ 19 h 176"/>
                  <a:gd name="T34" fmla="*/ 50 w 146"/>
                  <a:gd name="T35" fmla="*/ 17 h 176"/>
                  <a:gd name="T36" fmla="*/ 58 w 146"/>
                  <a:gd name="T37" fmla="*/ 15 h 176"/>
                  <a:gd name="T38" fmla="*/ 43 w 146"/>
                  <a:gd name="T39" fmla="*/ 13 h 176"/>
                  <a:gd name="T40" fmla="*/ 34 w 146"/>
                  <a:gd name="T41" fmla="*/ 10 h 176"/>
                  <a:gd name="T42" fmla="*/ 33 w 146"/>
                  <a:gd name="T43" fmla="*/ 8 h 176"/>
                  <a:gd name="T44" fmla="*/ 25 w 146"/>
                  <a:gd name="T45" fmla="*/ 7 h 176"/>
                  <a:gd name="T46" fmla="*/ 33 w 146"/>
                  <a:gd name="T47" fmla="*/ 5 h 176"/>
                  <a:gd name="T48" fmla="*/ 25 w 146"/>
                  <a:gd name="T49" fmla="*/ 3 h 176"/>
                  <a:gd name="T50" fmla="*/ 28 w 146"/>
                  <a:gd name="T51" fmla="*/ 1 h 176"/>
                  <a:gd name="T52" fmla="*/ 18 w 146"/>
                  <a:gd name="T53" fmla="*/ 1 h 176"/>
                  <a:gd name="T54" fmla="*/ 12 w 146"/>
                  <a:gd name="T55" fmla="*/ 1 h 176"/>
                  <a:gd name="T56" fmla="*/ 9 w 146"/>
                  <a:gd name="T57" fmla="*/ 2 h 17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6"/>
                  <a:gd name="T88" fmla="*/ 0 h 176"/>
                  <a:gd name="T89" fmla="*/ 146 w 146"/>
                  <a:gd name="T90" fmla="*/ 176 h 17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6" h="176">
                    <a:moveTo>
                      <a:pt x="24" y="19"/>
                    </a:moveTo>
                    <a:cubicBezTo>
                      <a:pt x="13" y="23"/>
                      <a:pt x="7" y="15"/>
                      <a:pt x="0" y="25"/>
                    </a:cubicBezTo>
                    <a:cubicBezTo>
                      <a:pt x="2" y="32"/>
                      <a:pt x="14" y="43"/>
                      <a:pt x="14" y="43"/>
                    </a:cubicBezTo>
                    <a:cubicBezTo>
                      <a:pt x="19" y="58"/>
                      <a:pt x="20" y="78"/>
                      <a:pt x="34" y="87"/>
                    </a:cubicBezTo>
                    <a:cubicBezTo>
                      <a:pt x="42" y="84"/>
                      <a:pt x="45" y="86"/>
                      <a:pt x="52" y="91"/>
                    </a:cubicBezTo>
                    <a:cubicBezTo>
                      <a:pt x="57" y="105"/>
                      <a:pt x="60" y="101"/>
                      <a:pt x="50" y="107"/>
                    </a:cubicBezTo>
                    <a:cubicBezTo>
                      <a:pt x="38" y="105"/>
                      <a:pt x="32" y="101"/>
                      <a:pt x="28" y="113"/>
                    </a:cubicBezTo>
                    <a:cubicBezTo>
                      <a:pt x="32" y="129"/>
                      <a:pt x="33" y="128"/>
                      <a:pt x="16" y="131"/>
                    </a:cubicBezTo>
                    <a:cubicBezTo>
                      <a:pt x="17" y="133"/>
                      <a:pt x="16" y="136"/>
                      <a:pt x="18" y="137"/>
                    </a:cubicBezTo>
                    <a:cubicBezTo>
                      <a:pt x="21" y="139"/>
                      <a:pt x="30" y="141"/>
                      <a:pt x="30" y="141"/>
                    </a:cubicBezTo>
                    <a:cubicBezTo>
                      <a:pt x="28" y="152"/>
                      <a:pt x="21" y="159"/>
                      <a:pt x="18" y="169"/>
                    </a:cubicBezTo>
                    <a:cubicBezTo>
                      <a:pt x="19" y="171"/>
                      <a:pt x="18" y="174"/>
                      <a:pt x="20" y="175"/>
                    </a:cubicBezTo>
                    <a:cubicBezTo>
                      <a:pt x="22" y="176"/>
                      <a:pt x="32" y="171"/>
                      <a:pt x="34" y="171"/>
                    </a:cubicBezTo>
                    <a:cubicBezTo>
                      <a:pt x="42" y="170"/>
                      <a:pt x="50" y="170"/>
                      <a:pt x="58" y="169"/>
                    </a:cubicBezTo>
                    <a:cubicBezTo>
                      <a:pt x="70" y="167"/>
                      <a:pt x="80" y="167"/>
                      <a:pt x="92" y="171"/>
                    </a:cubicBezTo>
                    <a:cubicBezTo>
                      <a:pt x="98" y="170"/>
                      <a:pt x="104" y="170"/>
                      <a:pt x="110" y="169"/>
                    </a:cubicBezTo>
                    <a:cubicBezTo>
                      <a:pt x="114" y="168"/>
                      <a:pt x="122" y="165"/>
                      <a:pt x="122" y="165"/>
                    </a:cubicBezTo>
                    <a:cubicBezTo>
                      <a:pt x="124" y="158"/>
                      <a:pt x="123" y="147"/>
                      <a:pt x="128" y="141"/>
                    </a:cubicBezTo>
                    <a:cubicBezTo>
                      <a:pt x="132" y="136"/>
                      <a:pt x="146" y="133"/>
                      <a:pt x="146" y="133"/>
                    </a:cubicBezTo>
                    <a:cubicBezTo>
                      <a:pt x="142" y="105"/>
                      <a:pt x="143" y="111"/>
                      <a:pt x="110" y="109"/>
                    </a:cubicBezTo>
                    <a:cubicBezTo>
                      <a:pt x="102" y="97"/>
                      <a:pt x="103" y="88"/>
                      <a:pt x="88" y="83"/>
                    </a:cubicBezTo>
                    <a:cubicBezTo>
                      <a:pt x="85" y="79"/>
                      <a:pt x="86" y="72"/>
                      <a:pt x="82" y="69"/>
                    </a:cubicBezTo>
                    <a:cubicBezTo>
                      <a:pt x="77" y="65"/>
                      <a:pt x="69" y="65"/>
                      <a:pt x="64" y="61"/>
                    </a:cubicBezTo>
                    <a:cubicBezTo>
                      <a:pt x="52" y="43"/>
                      <a:pt x="67" y="47"/>
                      <a:pt x="86" y="45"/>
                    </a:cubicBezTo>
                    <a:cubicBezTo>
                      <a:pt x="93" y="25"/>
                      <a:pt x="83" y="29"/>
                      <a:pt x="64" y="31"/>
                    </a:cubicBezTo>
                    <a:cubicBezTo>
                      <a:pt x="62" y="25"/>
                      <a:pt x="70" y="13"/>
                      <a:pt x="70" y="13"/>
                    </a:cubicBezTo>
                    <a:cubicBezTo>
                      <a:pt x="64" y="4"/>
                      <a:pt x="56" y="3"/>
                      <a:pt x="46" y="1"/>
                    </a:cubicBezTo>
                    <a:cubicBezTo>
                      <a:pt x="35" y="3"/>
                      <a:pt x="34" y="0"/>
                      <a:pt x="30" y="9"/>
                    </a:cubicBezTo>
                    <a:cubicBezTo>
                      <a:pt x="25" y="21"/>
                      <a:pt x="29" y="24"/>
                      <a:pt x="24" y="19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6" name="Freeform 36"/>
              <p:cNvSpPr>
                <a:spLocks noChangeArrowheads="1"/>
              </p:cNvSpPr>
              <p:nvPr/>
            </p:nvSpPr>
            <p:spPr bwMode="auto">
              <a:xfrm>
                <a:off x="2012" y="381"/>
                <a:ext cx="79" cy="64"/>
              </a:xfrm>
              <a:custGeom>
                <a:avLst/>
                <a:gdLst>
                  <a:gd name="T0" fmla="*/ 23 w 92"/>
                  <a:gd name="T1" fmla="*/ 1 h 92"/>
                  <a:gd name="T2" fmla="*/ 33 w 92"/>
                  <a:gd name="T3" fmla="*/ 1 h 92"/>
                  <a:gd name="T4" fmla="*/ 37 w 92"/>
                  <a:gd name="T5" fmla="*/ 3 h 92"/>
                  <a:gd name="T6" fmla="*/ 32 w 92"/>
                  <a:gd name="T7" fmla="*/ 6 h 92"/>
                  <a:gd name="T8" fmla="*/ 18 w 92"/>
                  <a:gd name="T9" fmla="*/ 9 h 92"/>
                  <a:gd name="T10" fmla="*/ 7 w 92"/>
                  <a:gd name="T11" fmla="*/ 10 h 92"/>
                  <a:gd name="T12" fmla="*/ 3 w 92"/>
                  <a:gd name="T13" fmla="*/ 8 h 92"/>
                  <a:gd name="T14" fmla="*/ 8 w 92"/>
                  <a:gd name="T15" fmla="*/ 7 h 92"/>
                  <a:gd name="T16" fmla="*/ 6 w 92"/>
                  <a:gd name="T17" fmla="*/ 5 h 92"/>
                  <a:gd name="T18" fmla="*/ 15 w 92"/>
                  <a:gd name="T19" fmla="*/ 3 h 92"/>
                  <a:gd name="T20" fmla="*/ 23 w 92"/>
                  <a:gd name="T21" fmla="*/ 1 h 9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2"/>
                  <a:gd name="T34" fmla="*/ 0 h 92"/>
                  <a:gd name="T35" fmla="*/ 92 w 92"/>
                  <a:gd name="T36" fmla="*/ 92 h 9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2" h="92">
                    <a:moveTo>
                      <a:pt x="58" y="6"/>
                    </a:moveTo>
                    <a:cubicBezTo>
                      <a:pt x="67" y="0"/>
                      <a:pt x="73" y="2"/>
                      <a:pt x="82" y="8"/>
                    </a:cubicBezTo>
                    <a:cubicBezTo>
                      <a:pt x="91" y="22"/>
                      <a:pt x="88" y="15"/>
                      <a:pt x="92" y="26"/>
                    </a:cubicBezTo>
                    <a:cubicBezTo>
                      <a:pt x="89" y="36"/>
                      <a:pt x="82" y="37"/>
                      <a:pt x="78" y="48"/>
                    </a:cubicBezTo>
                    <a:cubicBezTo>
                      <a:pt x="85" y="69"/>
                      <a:pt x="60" y="71"/>
                      <a:pt x="46" y="76"/>
                    </a:cubicBezTo>
                    <a:cubicBezTo>
                      <a:pt x="40" y="86"/>
                      <a:pt x="28" y="86"/>
                      <a:pt x="18" y="92"/>
                    </a:cubicBezTo>
                    <a:cubicBezTo>
                      <a:pt x="9" y="90"/>
                      <a:pt x="0" y="84"/>
                      <a:pt x="8" y="72"/>
                    </a:cubicBezTo>
                    <a:cubicBezTo>
                      <a:pt x="11" y="68"/>
                      <a:pt x="20" y="64"/>
                      <a:pt x="20" y="64"/>
                    </a:cubicBezTo>
                    <a:cubicBezTo>
                      <a:pt x="23" y="55"/>
                      <a:pt x="21" y="53"/>
                      <a:pt x="14" y="46"/>
                    </a:cubicBezTo>
                    <a:cubicBezTo>
                      <a:pt x="18" y="30"/>
                      <a:pt x="28" y="36"/>
                      <a:pt x="40" y="28"/>
                    </a:cubicBezTo>
                    <a:cubicBezTo>
                      <a:pt x="56" y="17"/>
                      <a:pt x="50" y="24"/>
                      <a:pt x="58" y="6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" name="Freeform 37"/>
              <p:cNvSpPr>
                <a:spLocks noChangeArrowheads="1"/>
              </p:cNvSpPr>
              <p:nvPr/>
            </p:nvSpPr>
            <p:spPr bwMode="auto">
              <a:xfrm>
                <a:off x="3951" y="1450"/>
                <a:ext cx="545" cy="463"/>
              </a:xfrm>
              <a:custGeom>
                <a:avLst/>
                <a:gdLst>
                  <a:gd name="T0" fmla="*/ 87 w 633"/>
                  <a:gd name="T1" fmla="*/ 1 h 660"/>
                  <a:gd name="T2" fmla="*/ 72 w 633"/>
                  <a:gd name="T3" fmla="*/ 2 h 660"/>
                  <a:gd name="T4" fmla="*/ 59 w 633"/>
                  <a:gd name="T5" fmla="*/ 6 h 660"/>
                  <a:gd name="T6" fmla="*/ 42 w 633"/>
                  <a:gd name="T7" fmla="*/ 7 h 660"/>
                  <a:gd name="T8" fmla="*/ 34 w 633"/>
                  <a:gd name="T9" fmla="*/ 9 h 660"/>
                  <a:gd name="T10" fmla="*/ 28 w 633"/>
                  <a:gd name="T11" fmla="*/ 14 h 660"/>
                  <a:gd name="T12" fmla="*/ 15 w 633"/>
                  <a:gd name="T13" fmla="*/ 20 h 660"/>
                  <a:gd name="T14" fmla="*/ 0 w 633"/>
                  <a:gd name="T15" fmla="*/ 21 h 660"/>
                  <a:gd name="T16" fmla="*/ 29 w 633"/>
                  <a:gd name="T17" fmla="*/ 39 h 660"/>
                  <a:gd name="T18" fmla="*/ 49 w 633"/>
                  <a:gd name="T19" fmla="*/ 51 h 660"/>
                  <a:gd name="T20" fmla="*/ 59 w 633"/>
                  <a:gd name="T21" fmla="*/ 53 h 660"/>
                  <a:gd name="T22" fmla="*/ 69 w 633"/>
                  <a:gd name="T23" fmla="*/ 53 h 660"/>
                  <a:gd name="T24" fmla="*/ 93 w 633"/>
                  <a:gd name="T25" fmla="*/ 52 h 660"/>
                  <a:gd name="T26" fmla="*/ 103 w 633"/>
                  <a:gd name="T27" fmla="*/ 51 h 660"/>
                  <a:gd name="T28" fmla="*/ 121 w 633"/>
                  <a:gd name="T29" fmla="*/ 53 h 660"/>
                  <a:gd name="T30" fmla="*/ 132 w 633"/>
                  <a:gd name="T31" fmla="*/ 63 h 660"/>
                  <a:gd name="T32" fmla="*/ 136 w 633"/>
                  <a:gd name="T33" fmla="*/ 62 h 660"/>
                  <a:gd name="T34" fmla="*/ 140 w 633"/>
                  <a:gd name="T35" fmla="*/ 60 h 660"/>
                  <a:gd name="T36" fmla="*/ 150 w 633"/>
                  <a:gd name="T37" fmla="*/ 65 h 660"/>
                  <a:gd name="T38" fmla="*/ 164 w 633"/>
                  <a:gd name="T39" fmla="*/ 68 h 660"/>
                  <a:gd name="T40" fmla="*/ 177 w 633"/>
                  <a:gd name="T41" fmla="*/ 72 h 660"/>
                  <a:gd name="T42" fmla="*/ 181 w 633"/>
                  <a:gd name="T43" fmla="*/ 74 h 660"/>
                  <a:gd name="T44" fmla="*/ 186 w 633"/>
                  <a:gd name="T45" fmla="*/ 74 h 660"/>
                  <a:gd name="T46" fmla="*/ 197 w 633"/>
                  <a:gd name="T47" fmla="*/ 79 h 660"/>
                  <a:gd name="T48" fmla="*/ 200 w 633"/>
                  <a:gd name="T49" fmla="*/ 75 h 660"/>
                  <a:gd name="T50" fmla="*/ 220 w 633"/>
                  <a:gd name="T51" fmla="*/ 79 h 660"/>
                  <a:gd name="T52" fmla="*/ 239 w 633"/>
                  <a:gd name="T53" fmla="*/ 79 h 660"/>
                  <a:gd name="T54" fmla="*/ 251 w 633"/>
                  <a:gd name="T55" fmla="*/ 63 h 660"/>
                  <a:gd name="T56" fmla="*/ 257 w 633"/>
                  <a:gd name="T57" fmla="*/ 55 h 660"/>
                  <a:gd name="T58" fmla="*/ 253 w 633"/>
                  <a:gd name="T59" fmla="*/ 43 h 660"/>
                  <a:gd name="T60" fmla="*/ 218 w 633"/>
                  <a:gd name="T61" fmla="*/ 32 h 660"/>
                  <a:gd name="T62" fmla="*/ 216 w 633"/>
                  <a:gd name="T63" fmla="*/ 28 h 660"/>
                  <a:gd name="T64" fmla="*/ 188 w 633"/>
                  <a:gd name="T65" fmla="*/ 21 h 660"/>
                  <a:gd name="T66" fmla="*/ 192 w 633"/>
                  <a:gd name="T67" fmla="*/ 18 h 660"/>
                  <a:gd name="T68" fmla="*/ 186 w 633"/>
                  <a:gd name="T69" fmla="*/ 15 h 660"/>
                  <a:gd name="T70" fmla="*/ 169 w 633"/>
                  <a:gd name="T71" fmla="*/ 9 h 660"/>
                  <a:gd name="T72" fmla="*/ 160 w 633"/>
                  <a:gd name="T73" fmla="*/ 4 h 660"/>
                  <a:gd name="T74" fmla="*/ 158 w 633"/>
                  <a:gd name="T75" fmla="*/ 2 h 660"/>
                  <a:gd name="T76" fmla="*/ 148 w 633"/>
                  <a:gd name="T77" fmla="*/ 18 h 660"/>
                  <a:gd name="T78" fmla="*/ 132 w 633"/>
                  <a:gd name="T79" fmla="*/ 14 h 660"/>
                  <a:gd name="T80" fmla="*/ 119 w 633"/>
                  <a:gd name="T81" fmla="*/ 13 h 660"/>
                  <a:gd name="T82" fmla="*/ 110 w 633"/>
                  <a:gd name="T83" fmla="*/ 11 h 660"/>
                  <a:gd name="T84" fmla="*/ 108 w 633"/>
                  <a:gd name="T85" fmla="*/ 8 h 660"/>
                  <a:gd name="T86" fmla="*/ 113 w 633"/>
                  <a:gd name="T87" fmla="*/ 6 h 660"/>
                  <a:gd name="T88" fmla="*/ 98 w 633"/>
                  <a:gd name="T89" fmla="*/ 2 h 660"/>
                  <a:gd name="T90" fmla="*/ 88 w 633"/>
                  <a:gd name="T91" fmla="*/ 1 h 660"/>
                  <a:gd name="T92" fmla="*/ 84 w 633"/>
                  <a:gd name="T93" fmla="*/ 1 h 660"/>
                  <a:gd name="T94" fmla="*/ 87 w 633"/>
                  <a:gd name="T95" fmla="*/ 1 h 66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633"/>
                  <a:gd name="T145" fmla="*/ 0 h 660"/>
                  <a:gd name="T146" fmla="*/ 633 w 633"/>
                  <a:gd name="T147" fmla="*/ 660 h 660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633" h="660">
                    <a:moveTo>
                      <a:pt x="212" y="11"/>
                    </a:moveTo>
                    <a:cubicBezTo>
                      <a:pt x="195" y="0"/>
                      <a:pt x="187" y="2"/>
                      <a:pt x="176" y="19"/>
                    </a:cubicBezTo>
                    <a:cubicBezTo>
                      <a:pt x="171" y="61"/>
                      <a:pt x="181" y="88"/>
                      <a:pt x="144" y="51"/>
                    </a:cubicBezTo>
                    <a:cubicBezTo>
                      <a:pt x="131" y="53"/>
                      <a:pt x="115" y="51"/>
                      <a:pt x="104" y="59"/>
                    </a:cubicBezTo>
                    <a:cubicBezTo>
                      <a:pt x="78" y="80"/>
                      <a:pt x="114" y="65"/>
                      <a:pt x="84" y="75"/>
                    </a:cubicBezTo>
                    <a:cubicBezTo>
                      <a:pt x="78" y="94"/>
                      <a:pt x="92" y="107"/>
                      <a:pt x="68" y="115"/>
                    </a:cubicBezTo>
                    <a:cubicBezTo>
                      <a:pt x="55" y="135"/>
                      <a:pt x="59" y="159"/>
                      <a:pt x="36" y="167"/>
                    </a:cubicBezTo>
                    <a:cubicBezTo>
                      <a:pt x="16" y="163"/>
                      <a:pt x="7" y="158"/>
                      <a:pt x="0" y="179"/>
                    </a:cubicBezTo>
                    <a:cubicBezTo>
                      <a:pt x="9" y="232"/>
                      <a:pt x="43" y="279"/>
                      <a:pt x="72" y="323"/>
                    </a:cubicBezTo>
                    <a:cubicBezTo>
                      <a:pt x="82" y="371"/>
                      <a:pt x="85" y="392"/>
                      <a:pt x="120" y="427"/>
                    </a:cubicBezTo>
                    <a:cubicBezTo>
                      <a:pt x="127" y="434"/>
                      <a:pt x="136" y="438"/>
                      <a:pt x="144" y="443"/>
                    </a:cubicBezTo>
                    <a:cubicBezTo>
                      <a:pt x="151" y="448"/>
                      <a:pt x="168" y="451"/>
                      <a:pt x="168" y="451"/>
                    </a:cubicBezTo>
                    <a:cubicBezTo>
                      <a:pt x="188" y="444"/>
                      <a:pt x="208" y="438"/>
                      <a:pt x="228" y="431"/>
                    </a:cubicBezTo>
                    <a:cubicBezTo>
                      <a:pt x="236" y="428"/>
                      <a:pt x="252" y="423"/>
                      <a:pt x="252" y="423"/>
                    </a:cubicBezTo>
                    <a:cubicBezTo>
                      <a:pt x="271" y="429"/>
                      <a:pt x="281" y="445"/>
                      <a:pt x="300" y="451"/>
                    </a:cubicBezTo>
                    <a:cubicBezTo>
                      <a:pt x="320" y="471"/>
                      <a:pt x="315" y="500"/>
                      <a:pt x="324" y="527"/>
                    </a:cubicBezTo>
                    <a:cubicBezTo>
                      <a:pt x="328" y="526"/>
                      <a:pt x="333" y="526"/>
                      <a:pt x="336" y="523"/>
                    </a:cubicBezTo>
                    <a:cubicBezTo>
                      <a:pt x="340" y="520"/>
                      <a:pt x="339" y="511"/>
                      <a:pt x="344" y="511"/>
                    </a:cubicBezTo>
                    <a:cubicBezTo>
                      <a:pt x="358" y="511"/>
                      <a:pt x="362" y="541"/>
                      <a:pt x="368" y="547"/>
                    </a:cubicBezTo>
                    <a:cubicBezTo>
                      <a:pt x="378" y="557"/>
                      <a:pt x="392" y="563"/>
                      <a:pt x="404" y="571"/>
                    </a:cubicBezTo>
                    <a:cubicBezTo>
                      <a:pt x="418" y="580"/>
                      <a:pt x="422" y="594"/>
                      <a:pt x="436" y="603"/>
                    </a:cubicBezTo>
                    <a:cubicBezTo>
                      <a:pt x="439" y="607"/>
                      <a:pt x="441" y="612"/>
                      <a:pt x="444" y="615"/>
                    </a:cubicBezTo>
                    <a:cubicBezTo>
                      <a:pt x="447" y="618"/>
                      <a:pt x="453" y="619"/>
                      <a:pt x="456" y="623"/>
                    </a:cubicBezTo>
                    <a:cubicBezTo>
                      <a:pt x="489" y="660"/>
                      <a:pt x="457" y="637"/>
                      <a:pt x="484" y="655"/>
                    </a:cubicBezTo>
                    <a:cubicBezTo>
                      <a:pt x="487" y="647"/>
                      <a:pt x="485" y="626"/>
                      <a:pt x="492" y="631"/>
                    </a:cubicBezTo>
                    <a:cubicBezTo>
                      <a:pt x="509" y="642"/>
                      <a:pt x="522" y="653"/>
                      <a:pt x="540" y="659"/>
                    </a:cubicBezTo>
                    <a:cubicBezTo>
                      <a:pt x="557" y="642"/>
                      <a:pt x="567" y="648"/>
                      <a:pt x="588" y="655"/>
                    </a:cubicBezTo>
                    <a:cubicBezTo>
                      <a:pt x="611" y="621"/>
                      <a:pt x="573" y="560"/>
                      <a:pt x="616" y="531"/>
                    </a:cubicBezTo>
                    <a:cubicBezTo>
                      <a:pt x="632" y="507"/>
                      <a:pt x="629" y="496"/>
                      <a:pt x="632" y="463"/>
                    </a:cubicBezTo>
                    <a:cubicBezTo>
                      <a:pt x="630" y="440"/>
                      <a:pt x="633" y="390"/>
                      <a:pt x="620" y="367"/>
                    </a:cubicBezTo>
                    <a:cubicBezTo>
                      <a:pt x="600" y="332"/>
                      <a:pt x="565" y="300"/>
                      <a:pt x="536" y="271"/>
                    </a:cubicBezTo>
                    <a:cubicBezTo>
                      <a:pt x="532" y="259"/>
                      <a:pt x="532" y="247"/>
                      <a:pt x="528" y="235"/>
                    </a:cubicBezTo>
                    <a:cubicBezTo>
                      <a:pt x="525" y="225"/>
                      <a:pt x="474" y="188"/>
                      <a:pt x="460" y="179"/>
                    </a:cubicBezTo>
                    <a:cubicBezTo>
                      <a:pt x="463" y="171"/>
                      <a:pt x="471" y="164"/>
                      <a:pt x="472" y="155"/>
                    </a:cubicBezTo>
                    <a:cubicBezTo>
                      <a:pt x="474" y="144"/>
                      <a:pt x="461" y="137"/>
                      <a:pt x="456" y="131"/>
                    </a:cubicBezTo>
                    <a:cubicBezTo>
                      <a:pt x="435" y="106"/>
                      <a:pt x="451" y="88"/>
                      <a:pt x="416" y="79"/>
                    </a:cubicBezTo>
                    <a:cubicBezTo>
                      <a:pt x="395" y="48"/>
                      <a:pt x="403" y="64"/>
                      <a:pt x="392" y="31"/>
                    </a:cubicBezTo>
                    <a:cubicBezTo>
                      <a:pt x="391" y="27"/>
                      <a:pt x="388" y="19"/>
                      <a:pt x="388" y="19"/>
                    </a:cubicBezTo>
                    <a:cubicBezTo>
                      <a:pt x="362" y="58"/>
                      <a:pt x="379" y="107"/>
                      <a:pt x="364" y="151"/>
                    </a:cubicBezTo>
                    <a:cubicBezTo>
                      <a:pt x="344" y="144"/>
                      <a:pt x="344" y="120"/>
                      <a:pt x="324" y="115"/>
                    </a:cubicBezTo>
                    <a:cubicBezTo>
                      <a:pt x="314" y="112"/>
                      <a:pt x="303" y="112"/>
                      <a:pt x="292" y="111"/>
                    </a:cubicBezTo>
                    <a:cubicBezTo>
                      <a:pt x="284" y="103"/>
                      <a:pt x="276" y="97"/>
                      <a:pt x="272" y="87"/>
                    </a:cubicBezTo>
                    <a:cubicBezTo>
                      <a:pt x="269" y="79"/>
                      <a:pt x="264" y="63"/>
                      <a:pt x="264" y="63"/>
                    </a:cubicBezTo>
                    <a:cubicBezTo>
                      <a:pt x="268" y="60"/>
                      <a:pt x="273" y="58"/>
                      <a:pt x="276" y="55"/>
                    </a:cubicBezTo>
                    <a:cubicBezTo>
                      <a:pt x="300" y="31"/>
                      <a:pt x="256" y="24"/>
                      <a:pt x="240" y="19"/>
                    </a:cubicBezTo>
                    <a:cubicBezTo>
                      <a:pt x="232" y="16"/>
                      <a:pt x="224" y="14"/>
                      <a:pt x="216" y="11"/>
                    </a:cubicBezTo>
                    <a:cubicBezTo>
                      <a:pt x="212" y="10"/>
                      <a:pt x="200" y="5"/>
                      <a:pt x="204" y="7"/>
                    </a:cubicBezTo>
                    <a:cubicBezTo>
                      <a:pt x="207" y="8"/>
                      <a:pt x="209" y="10"/>
                      <a:pt x="212" y="11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8" name="Freeform 38"/>
              <p:cNvSpPr>
                <a:spLocks noChangeArrowheads="1"/>
              </p:cNvSpPr>
              <p:nvPr/>
            </p:nvSpPr>
            <p:spPr bwMode="auto">
              <a:xfrm>
                <a:off x="4120" y="1206"/>
                <a:ext cx="367" cy="196"/>
              </a:xfrm>
              <a:custGeom>
                <a:avLst/>
                <a:gdLst>
                  <a:gd name="T0" fmla="*/ 34 w 426"/>
                  <a:gd name="T1" fmla="*/ 7 h 280"/>
                  <a:gd name="T2" fmla="*/ 28 w 426"/>
                  <a:gd name="T3" fmla="*/ 4 h 280"/>
                  <a:gd name="T4" fmla="*/ 25 w 426"/>
                  <a:gd name="T5" fmla="*/ 2 h 280"/>
                  <a:gd name="T6" fmla="*/ 22 w 426"/>
                  <a:gd name="T7" fmla="*/ 1 h 280"/>
                  <a:gd name="T8" fmla="*/ 7 w 426"/>
                  <a:gd name="T9" fmla="*/ 2 h 280"/>
                  <a:gd name="T10" fmla="*/ 18 w 426"/>
                  <a:gd name="T11" fmla="*/ 5 h 280"/>
                  <a:gd name="T12" fmla="*/ 19 w 426"/>
                  <a:gd name="T13" fmla="*/ 6 h 280"/>
                  <a:gd name="T14" fmla="*/ 10 w 426"/>
                  <a:gd name="T15" fmla="*/ 8 h 280"/>
                  <a:gd name="T16" fmla="*/ 35 w 426"/>
                  <a:gd name="T17" fmla="*/ 11 h 280"/>
                  <a:gd name="T18" fmla="*/ 51 w 426"/>
                  <a:gd name="T19" fmla="*/ 13 h 280"/>
                  <a:gd name="T20" fmla="*/ 53 w 426"/>
                  <a:gd name="T21" fmla="*/ 15 h 280"/>
                  <a:gd name="T22" fmla="*/ 58 w 426"/>
                  <a:gd name="T23" fmla="*/ 15 h 280"/>
                  <a:gd name="T24" fmla="*/ 61 w 426"/>
                  <a:gd name="T25" fmla="*/ 18 h 280"/>
                  <a:gd name="T26" fmla="*/ 53 w 426"/>
                  <a:gd name="T27" fmla="*/ 23 h 280"/>
                  <a:gd name="T28" fmla="*/ 73 w 426"/>
                  <a:gd name="T29" fmla="*/ 22 h 280"/>
                  <a:gd name="T30" fmla="*/ 78 w 426"/>
                  <a:gd name="T31" fmla="*/ 25 h 280"/>
                  <a:gd name="T32" fmla="*/ 89 w 426"/>
                  <a:gd name="T33" fmla="*/ 27 h 280"/>
                  <a:gd name="T34" fmla="*/ 94 w 426"/>
                  <a:gd name="T35" fmla="*/ 27 h 280"/>
                  <a:gd name="T36" fmla="*/ 103 w 426"/>
                  <a:gd name="T37" fmla="*/ 27 h 280"/>
                  <a:gd name="T38" fmla="*/ 113 w 426"/>
                  <a:gd name="T39" fmla="*/ 23 h 280"/>
                  <a:gd name="T40" fmla="*/ 137 w 426"/>
                  <a:gd name="T41" fmla="*/ 29 h 280"/>
                  <a:gd name="T42" fmla="*/ 149 w 426"/>
                  <a:gd name="T43" fmla="*/ 33 h 280"/>
                  <a:gd name="T44" fmla="*/ 147 w 426"/>
                  <a:gd name="T45" fmla="*/ 27 h 280"/>
                  <a:gd name="T46" fmla="*/ 137 w 426"/>
                  <a:gd name="T47" fmla="*/ 24 h 280"/>
                  <a:gd name="T48" fmla="*/ 152 w 426"/>
                  <a:gd name="T49" fmla="*/ 20 h 280"/>
                  <a:gd name="T50" fmla="*/ 166 w 426"/>
                  <a:gd name="T51" fmla="*/ 18 h 280"/>
                  <a:gd name="T52" fmla="*/ 172 w 426"/>
                  <a:gd name="T53" fmla="*/ 18 h 280"/>
                  <a:gd name="T54" fmla="*/ 173 w 426"/>
                  <a:gd name="T55" fmla="*/ 17 h 280"/>
                  <a:gd name="T56" fmla="*/ 146 w 426"/>
                  <a:gd name="T57" fmla="*/ 18 h 280"/>
                  <a:gd name="T58" fmla="*/ 125 w 426"/>
                  <a:gd name="T59" fmla="*/ 17 h 280"/>
                  <a:gd name="T60" fmla="*/ 122 w 426"/>
                  <a:gd name="T61" fmla="*/ 15 h 280"/>
                  <a:gd name="T62" fmla="*/ 120 w 426"/>
                  <a:gd name="T63" fmla="*/ 14 h 280"/>
                  <a:gd name="T64" fmla="*/ 90 w 426"/>
                  <a:gd name="T65" fmla="*/ 9 h 280"/>
                  <a:gd name="T66" fmla="*/ 66 w 426"/>
                  <a:gd name="T67" fmla="*/ 7 h 280"/>
                  <a:gd name="T68" fmla="*/ 56 w 426"/>
                  <a:gd name="T69" fmla="*/ 6 h 280"/>
                  <a:gd name="T70" fmla="*/ 33 w 426"/>
                  <a:gd name="T71" fmla="*/ 6 h 280"/>
                  <a:gd name="T72" fmla="*/ 28 w 426"/>
                  <a:gd name="T73" fmla="*/ 4 h 280"/>
                  <a:gd name="T74" fmla="*/ 28 w 426"/>
                  <a:gd name="T75" fmla="*/ 0 h 28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26"/>
                  <a:gd name="T115" fmla="*/ 0 h 280"/>
                  <a:gd name="T116" fmla="*/ 426 w 426"/>
                  <a:gd name="T117" fmla="*/ 280 h 280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26" h="280">
                    <a:moveTo>
                      <a:pt x="84" y="60"/>
                    </a:moveTo>
                    <a:cubicBezTo>
                      <a:pt x="79" y="52"/>
                      <a:pt x="70" y="45"/>
                      <a:pt x="68" y="36"/>
                    </a:cubicBezTo>
                    <a:cubicBezTo>
                      <a:pt x="67" y="29"/>
                      <a:pt x="68" y="22"/>
                      <a:pt x="64" y="16"/>
                    </a:cubicBezTo>
                    <a:cubicBezTo>
                      <a:pt x="62" y="12"/>
                      <a:pt x="56" y="13"/>
                      <a:pt x="52" y="12"/>
                    </a:cubicBezTo>
                    <a:cubicBezTo>
                      <a:pt x="40" y="13"/>
                      <a:pt x="27" y="11"/>
                      <a:pt x="16" y="16"/>
                    </a:cubicBezTo>
                    <a:cubicBezTo>
                      <a:pt x="0" y="24"/>
                      <a:pt x="43" y="40"/>
                      <a:pt x="44" y="40"/>
                    </a:cubicBezTo>
                    <a:cubicBezTo>
                      <a:pt x="45" y="44"/>
                      <a:pt x="50" y="49"/>
                      <a:pt x="48" y="52"/>
                    </a:cubicBezTo>
                    <a:cubicBezTo>
                      <a:pt x="42" y="60"/>
                      <a:pt x="24" y="68"/>
                      <a:pt x="24" y="68"/>
                    </a:cubicBezTo>
                    <a:cubicBezTo>
                      <a:pt x="38" y="88"/>
                      <a:pt x="65" y="89"/>
                      <a:pt x="88" y="92"/>
                    </a:cubicBezTo>
                    <a:cubicBezTo>
                      <a:pt x="101" y="96"/>
                      <a:pt x="124" y="112"/>
                      <a:pt x="124" y="112"/>
                    </a:cubicBezTo>
                    <a:cubicBezTo>
                      <a:pt x="125" y="116"/>
                      <a:pt x="125" y="121"/>
                      <a:pt x="128" y="124"/>
                    </a:cubicBezTo>
                    <a:cubicBezTo>
                      <a:pt x="131" y="128"/>
                      <a:pt x="137" y="128"/>
                      <a:pt x="140" y="132"/>
                    </a:cubicBezTo>
                    <a:cubicBezTo>
                      <a:pt x="144" y="139"/>
                      <a:pt x="148" y="156"/>
                      <a:pt x="148" y="156"/>
                    </a:cubicBezTo>
                    <a:cubicBezTo>
                      <a:pt x="144" y="171"/>
                      <a:pt x="137" y="181"/>
                      <a:pt x="132" y="196"/>
                    </a:cubicBezTo>
                    <a:cubicBezTo>
                      <a:pt x="151" y="209"/>
                      <a:pt x="167" y="207"/>
                      <a:pt x="180" y="188"/>
                    </a:cubicBezTo>
                    <a:cubicBezTo>
                      <a:pt x="182" y="196"/>
                      <a:pt x="184" y="211"/>
                      <a:pt x="192" y="216"/>
                    </a:cubicBezTo>
                    <a:cubicBezTo>
                      <a:pt x="199" y="220"/>
                      <a:pt x="208" y="221"/>
                      <a:pt x="216" y="224"/>
                    </a:cubicBezTo>
                    <a:cubicBezTo>
                      <a:pt x="220" y="225"/>
                      <a:pt x="228" y="228"/>
                      <a:pt x="228" y="228"/>
                    </a:cubicBezTo>
                    <a:cubicBezTo>
                      <a:pt x="236" y="227"/>
                      <a:pt x="245" y="228"/>
                      <a:pt x="252" y="224"/>
                    </a:cubicBezTo>
                    <a:cubicBezTo>
                      <a:pt x="269" y="216"/>
                      <a:pt x="252" y="204"/>
                      <a:pt x="276" y="196"/>
                    </a:cubicBezTo>
                    <a:cubicBezTo>
                      <a:pt x="296" y="209"/>
                      <a:pt x="322" y="231"/>
                      <a:pt x="336" y="252"/>
                    </a:cubicBezTo>
                    <a:cubicBezTo>
                      <a:pt x="354" y="280"/>
                      <a:pt x="343" y="273"/>
                      <a:pt x="364" y="280"/>
                    </a:cubicBezTo>
                    <a:cubicBezTo>
                      <a:pt x="376" y="262"/>
                      <a:pt x="375" y="241"/>
                      <a:pt x="360" y="224"/>
                    </a:cubicBezTo>
                    <a:cubicBezTo>
                      <a:pt x="352" y="216"/>
                      <a:pt x="336" y="200"/>
                      <a:pt x="336" y="200"/>
                    </a:cubicBezTo>
                    <a:cubicBezTo>
                      <a:pt x="323" y="162"/>
                      <a:pt x="322" y="174"/>
                      <a:pt x="372" y="168"/>
                    </a:cubicBezTo>
                    <a:cubicBezTo>
                      <a:pt x="384" y="164"/>
                      <a:pt x="396" y="160"/>
                      <a:pt x="408" y="156"/>
                    </a:cubicBezTo>
                    <a:cubicBezTo>
                      <a:pt x="412" y="155"/>
                      <a:pt x="420" y="152"/>
                      <a:pt x="420" y="152"/>
                    </a:cubicBezTo>
                    <a:cubicBezTo>
                      <a:pt x="421" y="148"/>
                      <a:pt x="426" y="144"/>
                      <a:pt x="424" y="140"/>
                    </a:cubicBezTo>
                    <a:cubicBezTo>
                      <a:pt x="420" y="131"/>
                      <a:pt x="365" y="146"/>
                      <a:pt x="356" y="148"/>
                    </a:cubicBezTo>
                    <a:cubicBezTo>
                      <a:pt x="339" y="146"/>
                      <a:pt x="316" y="152"/>
                      <a:pt x="304" y="140"/>
                    </a:cubicBezTo>
                    <a:cubicBezTo>
                      <a:pt x="301" y="137"/>
                      <a:pt x="302" y="132"/>
                      <a:pt x="300" y="128"/>
                    </a:cubicBezTo>
                    <a:cubicBezTo>
                      <a:pt x="298" y="124"/>
                      <a:pt x="296" y="119"/>
                      <a:pt x="292" y="116"/>
                    </a:cubicBezTo>
                    <a:cubicBezTo>
                      <a:pt x="272" y="98"/>
                      <a:pt x="244" y="91"/>
                      <a:pt x="220" y="80"/>
                    </a:cubicBezTo>
                    <a:cubicBezTo>
                      <a:pt x="201" y="72"/>
                      <a:pt x="180" y="67"/>
                      <a:pt x="160" y="60"/>
                    </a:cubicBezTo>
                    <a:cubicBezTo>
                      <a:pt x="152" y="57"/>
                      <a:pt x="136" y="52"/>
                      <a:pt x="136" y="52"/>
                    </a:cubicBezTo>
                    <a:cubicBezTo>
                      <a:pt x="113" y="55"/>
                      <a:pt x="98" y="64"/>
                      <a:pt x="80" y="52"/>
                    </a:cubicBezTo>
                    <a:cubicBezTo>
                      <a:pt x="70" y="38"/>
                      <a:pt x="74" y="44"/>
                      <a:pt x="68" y="32"/>
                    </a:cubicBezTo>
                    <a:lnTo>
                      <a:pt x="68" y="0"/>
                    </a:lnTo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9" name="Freeform 39"/>
              <p:cNvSpPr>
                <a:spLocks noChangeArrowheads="1"/>
              </p:cNvSpPr>
              <p:nvPr/>
            </p:nvSpPr>
            <p:spPr bwMode="auto">
              <a:xfrm>
                <a:off x="4395" y="1928"/>
                <a:ext cx="52" cy="54"/>
              </a:xfrm>
              <a:custGeom>
                <a:avLst/>
                <a:gdLst>
                  <a:gd name="T0" fmla="*/ 14 w 60"/>
                  <a:gd name="T1" fmla="*/ 2 h 78"/>
                  <a:gd name="T2" fmla="*/ 0 w 60"/>
                  <a:gd name="T3" fmla="*/ 2 h 78"/>
                  <a:gd name="T4" fmla="*/ 9 w 60"/>
                  <a:gd name="T5" fmla="*/ 5 h 78"/>
                  <a:gd name="T6" fmla="*/ 12 w 60"/>
                  <a:gd name="T7" fmla="*/ 7 h 78"/>
                  <a:gd name="T8" fmla="*/ 14 w 60"/>
                  <a:gd name="T9" fmla="*/ 8 h 78"/>
                  <a:gd name="T10" fmla="*/ 25 w 60"/>
                  <a:gd name="T11" fmla="*/ 6 h 78"/>
                  <a:gd name="T12" fmla="*/ 14 w 60"/>
                  <a:gd name="T13" fmla="*/ 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0"/>
                  <a:gd name="T22" fmla="*/ 0 h 78"/>
                  <a:gd name="T23" fmla="*/ 60 w 60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0" h="78">
                    <a:moveTo>
                      <a:pt x="32" y="18"/>
                    </a:moveTo>
                    <a:cubicBezTo>
                      <a:pt x="16" y="7"/>
                      <a:pt x="12" y="0"/>
                      <a:pt x="0" y="18"/>
                    </a:cubicBezTo>
                    <a:cubicBezTo>
                      <a:pt x="6" y="27"/>
                      <a:pt x="15" y="33"/>
                      <a:pt x="20" y="42"/>
                    </a:cubicBezTo>
                    <a:cubicBezTo>
                      <a:pt x="24" y="49"/>
                      <a:pt x="25" y="58"/>
                      <a:pt x="28" y="66"/>
                    </a:cubicBezTo>
                    <a:cubicBezTo>
                      <a:pt x="29" y="70"/>
                      <a:pt x="32" y="78"/>
                      <a:pt x="32" y="78"/>
                    </a:cubicBezTo>
                    <a:cubicBezTo>
                      <a:pt x="52" y="73"/>
                      <a:pt x="54" y="69"/>
                      <a:pt x="60" y="50"/>
                    </a:cubicBezTo>
                    <a:cubicBezTo>
                      <a:pt x="54" y="32"/>
                      <a:pt x="50" y="27"/>
                      <a:pt x="32" y="18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0" name="Freeform 40"/>
              <p:cNvSpPr>
                <a:spLocks noChangeArrowheads="1"/>
              </p:cNvSpPr>
              <p:nvPr/>
            </p:nvSpPr>
            <p:spPr bwMode="auto">
              <a:xfrm>
                <a:off x="4551" y="1844"/>
                <a:ext cx="189" cy="79"/>
              </a:xfrm>
              <a:custGeom>
                <a:avLst/>
                <a:gdLst>
                  <a:gd name="T0" fmla="*/ 19 w 219"/>
                  <a:gd name="T1" fmla="*/ 8 h 113"/>
                  <a:gd name="T2" fmla="*/ 16 w 219"/>
                  <a:gd name="T3" fmla="*/ 7 h 113"/>
                  <a:gd name="T4" fmla="*/ 6 w 219"/>
                  <a:gd name="T5" fmla="*/ 8 h 113"/>
                  <a:gd name="T6" fmla="*/ 16 w 219"/>
                  <a:gd name="T7" fmla="*/ 13 h 113"/>
                  <a:gd name="T8" fmla="*/ 51 w 219"/>
                  <a:gd name="T9" fmla="*/ 10 h 113"/>
                  <a:gd name="T10" fmla="*/ 61 w 219"/>
                  <a:gd name="T11" fmla="*/ 8 h 113"/>
                  <a:gd name="T12" fmla="*/ 71 w 219"/>
                  <a:gd name="T13" fmla="*/ 7 h 113"/>
                  <a:gd name="T14" fmla="*/ 91 w 219"/>
                  <a:gd name="T15" fmla="*/ 2 h 113"/>
                  <a:gd name="T16" fmla="*/ 87 w 219"/>
                  <a:gd name="T17" fmla="*/ 0 h 113"/>
                  <a:gd name="T18" fmla="*/ 73 w 219"/>
                  <a:gd name="T19" fmla="*/ 2 h 113"/>
                  <a:gd name="T20" fmla="*/ 44 w 219"/>
                  <a:gd name="T21" fmla="*/ 5 h 113"/>
                  <a:gd name="T22" fmla="*/ 35 w 219"/>
                  <a:gd name="T23" fmla="*/ 5 h 113"/>
                  <a:gd name="T24" fmla="*/ 24 w 219"/>
                  <a:gd name="T25" fmla="*/ 6 h 113"/>
                  <a:gd name="T26" fmla="*/ 19 w 219"/>
                  <a:gd name="T27" fmla="*/ 8 h 11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19"/>
                  <a:gd name="T43" fmla="*/ 0 h 113"/>
                  <a:gd name="T44" fmla="*/ 219 w 219"/>
                  <a:gd name="T45" fmla="*/ 113 h 11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19" h="113">
                    <a:moveTo>
                      <a:pt x="47" y="73"/>
                    </a:moveTo>
                    <a:cubicBezTo>
                      <a:pt x="44" y="69"/>
                      <a:pt x="44" y="62"/>
                      <a:pt x="39" y="61"/>
                    </a:cubicBezTo>
                    <a:cubicBezTo>
                      <a:pt x="31" y="60"/>
                      <a:pt x="15" y="69"/>
                      <a:pt x="15" y="69"/>
                    </a:cubicBezTo>
                    <a:cubicBezTo>
                      <a:pt x="0" y="91"/>
                      <a:pt x="20" y="101"/>
                      <a:pt x="39" y="113"/>
                    </a:cubicBezTo>
                    <a:cubicBezTo>
                      <a:pt x="67" y="107"/>
                      <a:pt x="96" y="98"/>
                      <a:pt x="123" y="89"/>
                    </a:cubicBezTo>
                    <a:cubicBezTo>
                      <a:pt x="132" y="86"/>
                      <a:pt x="139" y="78"/>
                      <a:pt x="147" y="73"/>
                    </a:cubicBezTo>
                    <a:cubicBezTo>
                      <a:pt x="154" y="68"/>
                      <a:pt x="171" y="65"/>
                      <a:pt x="171" y="65"/>
                    </a:cubicBezTo>
                    <a:cubicBezTo>
                      <a:pt x="186" y="50"/>
                      <a:pt x="207" y="36"/>
                      <a:pt x="219" y="19"/>
                    </a:cubicBezTo>
                    <a:cubicBezTo>
                      <a:pt x="215" y="16"/>
                      <a:pt x="215" y="0"/>
                      <a:pt x="210" y="0"/>
                    </a:cubicBezTo>
                    <a:cubicBezTo>
                      <a:pt x="205" y="0"/>
                      <a:pt x="183" y="15"/>
                      <a:pt x="179" y="17"/>
                    </a:cubicBezTo>
                    <a:cubicBezTo>
                      <a:pt x="159" y="26"/>
                      <a:pt x="129" y="37"/>
                      <a:pt x="107" y="41"/>
                    </a:cubicBezTo>
                    <a:cubicBezTo>
                      <a:pt x="99" y="42"/>
                      <a:pt x="91" y="43"/>
                      <a:pt x="83" y="45"/>
                    </a:cubicBezTo>
                    <a:cubicBezTo>
                      <a:pt x="75" y="47"/>
                      <a:pt x="59" y="53"/>
                      <a:pt x="59" y="53"/>
                    </a:cubicBezTo>
                    <a:cubicBezTo>
                      <a:pt x="49" y="67"/>
                      <a:pt x="53" y="61"/>
                      <a:pt x="47" y="73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1" name="Freeform 41"/>
              <p:cNvSpPr>
                <a:spLocks noChangeArrowheads="1"/>
              </p:cNvSpPr>
              <p:nvPr/>
            </p:nvSpPr>
            <p:spPr bwMode="auto">
              <a:xfrm>
                <a:off x="4747" y="1797"/>
                <a:ext cx="119" cy="86"/>
              </a:xfrm>
              <a:custGeom>
                <a:avLst/>
                <a:gdLst>
                  <a:gd name="T0" fmla="*/ 5 w 139"/>
                  <a:gd name="T1" fmla="*/ 8 h 122"/>
                  <a:gd name="T2" fmla="*/ 3 w 139"/>
                  <a:gd name="T3" fmla="*/ 11 h 122"/>
                  <a:gd name="T4" fmla="*/ 0 w 139"/>
                  <a:gd name="T5" fmla="*/ 13 h 122"/>
                  <a:gd name="T6" fmla="*/ 15 w 139"/>
                  <a:gd name="T7" fmla="*/ 14 h 122"/>
                  <a:gd name="T8" fmla="*/ 21 w 139"/>
                  <a:gd name="T9" fmla="*/ 12 h 122"/>
                  <a:gd name="T10" fmla="*/ 49 w 139"/>
                  <a:gd name="T11" fmla="*/ 8 h 122"/>
                  <a:gd name="T12" fmla="*/ 53 w 139"/>
                  <a:gd name="T13" fmla="*/ 6 h 122"/>
                  <a:gd name="T14" fmla="*/ 44 w 139"/>
                  <a:gd name="T15" fmla="*/ 4 h 122"/>
                  <a:gd name="T16" fmla="*/ 39 w 139"/>
                  <a:gd name="T17" fmla="*/ 3 h 122"/>
                  <a:gd name="T18" fmla="*/ 25 w 139"/>
                  <a:gd name="T19" fmla="*/ 1 h 122"/>
                  <a:gd name="T20" fmla="*/ 21 w 139"/>
                  <a:gd name="T21" fmla="*/ 4 h 122"/>
                  <a:gd name="T22" fmla="*/ 5 w 139"/>
                  <a:gd name="T23" fmla="*/ 8 h 12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9"/>
                  <a:gd name="T37" fmla="*/ 0 h 122"/>
                  <a:gd name="T38" fmla="*/ 139 w 139"/>
                  <a:gd name="T39" fmla="*/ 122 h 12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9" h="122">
                    <a:moveTo>
                      <a:pt x="12" y="60"/>
                    </a:moveTo>
                    <a:cubicBezTo>
                      <a:pt x="11" y="68"/>
                      <a:pt x="10" y="76"/>
                      <a:pt x="8" y="84"/>
                    </a:cubicBezTo>
                    <a:cubicBezTo>
                      <a:pt x="6" y="92"/>
                      <a:pt x="0" y="108"/>
                      <a:pt x="0" y="108"/>
                    </a:cubicBezTo>
                    <a:cubicBezTo>
                      <a:pt x="14" y="118"/>
                      <a:pt x="19" y="122"/>
                      <a:pt x="36" y="116"/>
                    </a:cubicBezTo>
                    <a:cubicBezTo>
                      <a:pt x="46" y="86"/>
                      <a:pt x="31" y="122"/>
                      <a:pt x="52" y="96"/>
                    </a:cubicBezTo>
                    <a:cubicBezTo>
                      <a:pt x="83" y="57"/>
                      <a:pt x="30" y="74"/>
                      <a:pt x="124" y="68"/>
                    </a:cubicBezTo>
                    <a:cubicBezTo>
                      <a:pt x="125" y="67"/>
                      <a:pt x="139" y="48"/>
                      <a:pt x="136" y="44"/>
                    </a:cubicBezTo>
                    <a:cubicBezTo>
                      <a:pt x="130" y="36"/>
                      <a:pt x="120" y="33"/>
                      <a:pt x="112" y="28"/>
                    </a:cubicBezTo>
                    <a:cubicBezTo>
                      <a:pt x="108" y="25"/>
                      <a:pt x="100" y="20"/>
                      <a:pt x="100" y="20"/>
                    </a:cubicBezTo>
                    <a:cubicBezTo>
                      <a:pt x="89" y="4"/>
                      <a:pt x="92" y="0"/>
                      <a:pt x="64" y="12"/>
                    </a:cubicBezTo>
                    <a:cubicBezTo>
                      <a:pt x="57" y="15"/>
                      <a:pt x="55" y="30"/>
                      <a:pt x="52" y="36"/>
                    </a:cubicBezTo>
                    <a:cubicBezTo>
                      <a:pt x="46" y="49"/>
                      <a:pt x="26" y="60"/>
                      <a:pt x="12" y="6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2" name="Freeform 42"/>
              <p:cNvSpPr>
                <a:spLocks noChangeArrowheads="1"/>
              </p:cNvSpPr>
              <p:nvPr/>
            </p:nvSpPr>
            <p:spPr bwMode="auto">
              <a:xfrm>
                <a:off x="4810" y="1759"/>
                <a:ext cx="43" cy="24"/>
              </a:xfrm>
              <a:custGeom>
                <a:avLst/>
                <a:gdLst>
                  <a:gd name="T0" fmla="*/ 13 w 49"/>
                  <a:gd name="T1" fmla="*/ 0 h 35"/>
                  <a:gd name="T2" fmla="*/ 4 w 49"/>
                  <a:gd name="T3" fmla="*/ 1 h 35"/>
                  <a:gd name="T4" fmla="*/ 11 w 49"/>
                  <a:gd name="T5" fmla="*/ 3 h 35"/>
                  <a:gd name="T6" fmla="*/ 18 w 49"/>
                  <a:gd name="T7" fmla="*/ 2 h 35"/>
                  <a:gd name="T8" fmla="*/ 13 w 49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35"/>
                  <a:gd name="T17" fmla="*/ 49 w 49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35">
                    <a:moveTo>
                      <a:pt x="29" y="0"/>
                    </a:moveTo>
                    <a:cubicBezTo>
                      <a:pt x="25" y="12"/>
                      <a:pt x="19" y="7"/>
                      <a:pt x="8" y="11"/>
                    </a:cubicBezTo>
                    <a:cubicBezTo>
                      <a:pt x="0" y="23"/>
                      <a:pt x="14" y="34"/>
                      <a:pt x="24" y="35"/>
                    </a:cubicBezTo>
                    <a:cubicBezTo>
                      <a:pt x="30" y="34"/>
                      <a:pt x="33" y="28"/>
                      <a:pt x="39" y="26"/>
                    </a:cubicBezTo>
                    <a:cubicBezTo>
                      <a:pt x="49" y="22"/>
                      <a:pt x="29" y="3"/>
                      <a:pt x="2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3" name="Freeform 43"/>
              <p:cNvSpPr>
                <a:spLocks noChangeArrowheads="1"/>
              </p:cNvSpPr>
              <p:nvPr/>
            </p:nvSpPr>
            <p:spPr bwMode="auto">
              <a:xfrm>
                <a:off x="2828" y="1304"/>
                <a:ext cx="142" cy="188"/>
              </a:xfrm>
              <a:custGeom>
                <a:avLst/>
                <a:gdLst>
                  <a:gd name="T0" fmla="*/ 54 w 164"/>
                  <a:gd name="T1" fmla="*/ 0 h 268"/>
                  <a:gd name="T2" fmla="*/ 44 w 164"/>
                  <a:gd name="T3" fmla="*/ 4 h 268"/>
                  <a:gd name="T4" fmla="*/ 36 w 164"/>
                  <a:gd name="T5" fmla="*/ 8 h 268"/>
                  <a:gd name="T6" fmla="*/ 15 w 164"/>
                  <a:gd name="T7" fmla="*/ 10 h 268"/>
                  <a:gd name="T8" fmla="*/ 12 w 164"/>
                  <a:gd name="T9" fmla="*/ 11 h 268"/>
                  <a:gd name="T10" fmla="*/ 7 w 164"/>
                  <a:gd name="T11" fmla="*/ 12 h 268"/>
                  <a:gd name="T12" fmla="*/ 9 w 164"/>
                  <a:gd name="T13" fmla="*/ 15 h 268"/>
                  <a:gd name="T14" fmla="*/ 12 w 164"/>
                  <a:gd name="T15" fmla="*/ 18 h 268"/>
                  <a:gd name="T16" fmla="*/ 0 w 164"/>
                  <a:gd name="T17" fmla="*/ 24 h 268"/>
                  <a:gd name="T18" fmla="*/ 12 w 164"/>
                  <a:gd name="T19" fmla="*/ 31 h 268"/>
                  <a:gd name="T20" fmla="*/ 22 w 164"/>
                  <a:gd name="T21" fmla="*/ 32 h 268"/>
                  <a:gd name="T22" fmla="*/ 36 w 164"/>
                  <a:gd name="T23" fmla="*/ 26 h 268"/>
                  <a:gd name="T24" fmla="*/ 44 w 164"/>
                  <a:gd name="T25" fmla="*/ 23 h 268"/>
                  <a:gd name="T26" fmla="*/ 54 w 164"/>
                  <a:gd name="T27" fmla="*/ 14 h 268"/>
                  <a:gd name="T28" fmla="*/ 59 w 164"/>
                  <a:gd name="T29" fmla="*/ 9 h 268"/>
                  <a:gd name="T30" fmla="*/ 70 w 164"/>
                  <a:gd name="T31" fmla="*/ 9 h 268"/>
                  <a:gd name="T32" fmla="*/ 54 w 164"/>
                  <a:gd name="T33" fmla="*/ 0 h 26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64"/>
                  <a:gd name="T52" fmla="*/ 0 h 268"/>
                  <a:gd name="T53" fmla="*/ 164 w 164"/>
                  <a:gd name="T54" fmla="*/ 268 h 26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64" h="268">
                    <a:moveTo>
                      <a:pt x="128" y="0"/>
                    </a:moveTo>
                    <a:cubicBezTo>
                      <a:pt x="123" y="16"/>
                      <a:pt x="120" y="23"/>
                      <a:pt x="104" y="28"/>
                    </a:cubicBezTo>
                    <a:cubicBezTo>
                      <a:pt x="102" y="35"/>
                      <a:pt x="97" y="57"/>
                      <a:pt x="88" y="64"/>
                    </a:cubicBezTo>
                    <a:cubicBezTo>
                      <a:pt x="75" y="75"/>
                      <a:pt x="51" y="74"/>
                      <a:pt x="36" y="84"/>
                    </a:cubicBezTo>
                    <a:cubicBezTo>
                      <a:pt x="33" y="88"/>
                      <a:pt x="32" y="93"/>
                      <a:pt x="28" y="96"/>
                    </a:cubicBezTo>
                    <a:cubicBezTo>
                      <a:pt x="25" y="99"/>
                      <a:pt x="17" y="96"/>
                      <a:pt x="16" y="100"/>
                    </a:cubicBezTo>
                    <a:cubicBezTo>
                      <a:pt x="14" y="110"/>
                      <a:pt x="18" y="121"/>
                      <a:pt x="20" y="132"/>
                    </a:cubicBezTo>
                    <a:cubicBezTo>
                      <a:pt x="22" y="140"/>
                      <a:pt x="28" y="156"/>
                      <a:pt x="28" y="156"/>
                    </a:cubicBezTo>
                    <a:cubicBezTo>
                      <a:pt x="13" y="166"/>
                      <a:pt x="6" y="183"/>
                      <a:pt x="0" y="200"/>
                    </a:cubicBezTo>
                    <a:cubicBezTo>
                      <a:pt x="3" y="210"/>
                      <a:pt x="19" y="254"/>
                      <a:pt x="28" y="260"/>
                    </a:cubicBezTo>
                    <a:cubicBezTo>
                      <a:pt x="35" y="264"/>
                      <a:pt x="52" y="268"/>
                      <a:pt x="52" y="268"/>
                    </a:cubicBezTo>
                    <a:cubicBezTo>
                      <a:pt x="85" y="261"/>
                      <a:pt x="79" y="244"/>
                      <a:pt x="88" y="216"/>
                    </a:cubicBezTo>
                    <a:cubicBezTo>
                      <a:pt x="91" y="207"/>
                      <a:pt x="99" y="200"/>
                      <a:pt x="104" y="192"/>
                    </a:cubicBezTo>
                    <a:cubicBezTo>
                      <a:pt x="116" y="174"/>
                      <a:pt x="121" y="136"/>
                      <a:pt x="128" y="116"/>
                    </a:cubicBezTo>
                    <a:cubicBezTo>
                      <a:pt x="131" y="108"/>
                      <a:pt x="134" y="79"/>
                      <a:pt x="140" y="76"/>
                    </a:cubicBezTo>
                    <a:cubicBezTo>
                      <a:pt x="147" y="72"/>
                      <a:pt x="156" y="73"/>
                      <a:pt x="164" y="72"/>
                    </a:cubicBezTo>
                    <a:cubicBezTo>
                      <a:pt x="158" y="19"/>
                      <a:pt x="161" y="33"/>
                      <a:pt x="12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4" name="Freeform 44"/>
              <p:cNvSpPr>
                <a:spLocks noChangeArrowheads="1"/>
              </p:cNvSpPr>
              <p:nvPr/>
            </p:nvSpPr>
            <p:spPr bwMode="auto">
              <a:xfrm>
                <a:off x="3440" y="1013"/>
                <a:ext cx="57" cy="57"/>
              </a:xfrm>
              <a:custGeom>
                <a:avLst/>
                <a:gdLst>
                  <a:gd name="T0" fmla="*/ 12 w 66"/>
                  <a:gd name="T1" fmla="*/ 0 h 81"/>
                  <a:gd name="T2" fmla="*/ 10 w 66"/>
                  <a:gd name="T3" fmla="*/ 8 h 81"/>
                  <a:gd name="T4" fmla="*/ 12 w 66"/>
                  <a:gd name="T5" fmla="*/ 9 h 81"/>
                  <a:gd name="T6" fmla="*/ 16 w 66"/>
                  <a:gd name="T7" fmla="*/ 9 h 81"/>
                  <a:gd name="T8" fmla="*/ 23 w 66"/>
                  <a:gd name="T9" fmla="*/ 9 h 81"/>
                  <a:gd name="T10" fmla="*/ 12 w 66"/>
                  <a:gd name="T11" fmla="*/ 0 h 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6"/>
                  <a:gd name="T19" fmla="*/ 0 h 81"/>
                  <a:gd name="T20" fmla="*/ 66 w 66"/>
                  <a:gd name="T21" fmla="*/ 81 h 8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6" h="81">
                    <a:moveTo>
                      <a:pt x="29" y="0"/>
                    </a:moveTo>
                    <a:cubicBezTo>
                      <a:pt x="0" y="10"/>
                      <a:pt x="20" y="38"/>
                      <a:pt x="25" y="60"/>
                    </a:cubicBezTo>
                    <a:cubicBezTo>
                      <a:pt x="26" y="65"/>
                      <a:pt x="26" y="72"/>
                      <a:pt x="29" y="76"/>
                    </a:cubicBezTo>
                    <a:cubicBezTo>
                      <a:pt x="32" y="79"/>
                      <a:pt x="37" y="79"/>
                      <a:pt x="41" y="80"/>
                    </a:cubicBezTo>
                    <a:cubicBezTo>
                      <a:pt x="46" y="79"/>
                      <a:pt x="55" y="81"/>
                      <a:pt x="57" y="76"/>
                    </a:cubicBezTo>
                    <a:cubicBezTo>
                      <a:pt x="66" y="53"/>
                      <a:pt x="45" y="16"/>
                      <a:pt x="2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5" name="Freeform 45"/>
              <p:cNvSpPr>
                <a:spLocks noChangeArrowheads="1"/>
              </p:cNvSpPr>
              <p:nvPr/>
            </p:nvSpPr>
            <p:spPr bwMode="auto">
              <a:xfrm>
                <a:off x="3823" y="1074"/>
                <a:ext cx="128" cy="171"/>
              </a:xfrm>
              <a:custGeom>
                <a:avLst/>
                <a:gdLst>
                  <a:gd name="T0" fmla="*/ 41 w 148"/>
                  <a:gd name="T1" fmla="*/ 0 h 244"/>
                  <a:gd name="T2" fmla="*/ 25 w 148"/>
                  <a:gd name="T3" fmla="*/ 10 h 244"/>
                  <a:gd name="T4" fmla="*/ 15 w 148"/>
                  <a:gd name="T5" fmla="*/ 11 h 244"/>
                  <a:gd name="T6" fmla="*/ 5 w 148"/>
                  <a:gd name="T7" fmla="*/ 13 h 244"/>
                  <a:gd name="T8" fmla="*/ 16 w 148"/>
                  <a:gd name="T9" fmla="*/ 22 h 244"/>
                  <a:gd name="T10" fmla="*/ 22 w 148"/>
                  <a:gd name="T11" fmla="*/ 27 h 244"/>
                  <a:gd name="T12" fmla="*/ 25 w 148"/>
                  <a:gd name="T13" fmla="*/ 28 h 244"/>
                  <a:gd name="T14" fmla="*/ 35 w 148"/>
                  <a:gd name="T15" fmla="*/ 29 h 244"/>
                  <a:gd name="T16" fmla="*/ 41 w 148"/>
                  <a:gd name="T17" fmla="*/ 23 h 244"/>
                  <a:gd name="T18" fmla="*/ 52 w 148"/>
                  <a:gd name="T19" fmla="*/ 20 h 244"/>
                  <a:gd name="T20" fmla="*/ 47 w 148"/>
                  <a:gd name="T21" fmla="*/ 8 h 244"/>
                  <a:gd name="T22" fmla="*/ 59 w 148"/>
                  <a:gd name="T23" fmla="*/ 6 h 244"/>
                  <a:gd name="T24" fmla="*/ 47 w 148"/>
                  <a:gd name="T25" fmla="*/ 3 h 244"/>
                  <a:gd name="T26" fmla="*/ 41 w 148"/>
                  <a:gd name="T27" fmla="*/ 0 h 24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48"/>
                  <a:gd name="T43" fmla="*/ 0 h 244"/>
                  <a:gd name="T44" fmla="*/ 148 w 148"/>
                  <a:gd name="T45" fmla="*/ 244 h 24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48" h="244">
                    <a:moveTo>
                      <a:pt x="96" y="0"/>
                    </a:moveTo>
                    <a:cubicBezTo>
                      <a:pt x="86" y="29"/>
                      <a:pt x="70" y="55"/>
                      <a:pt x="60" y="84"/>
                    </a:cubicBezTo>
                    <a:cubicBezTo>
                      <a:pt x="57" y="92"/>
                      <a:pt x="43" y="87"/>
                      <a:pt x="36" y="92"/>
                    </a:cubicBezTo>
                    <a:cubicBezTo>
                      <a:pt x="28" y="97"/>
                      <a:pt x="12" y="108"/>
                      <a:pt x="12" y="108"/>
                    </a:cubicBezTo>
                    <a:cubicBezTo>
                      <a:pt x="0" y="144"/>
                      <a:pt x="30" y="158"/>
                      <a:pt x="40" y="188"/>
                    </a:cubicBezTo>
                    <a:cubicBezTo>
                      <a:pt x="44" y="200"/>
                      <a:pt x="45" y="213"/>
                      <a:pt x="52" y="224"/>
                    </a:cubicBezTo>
                    <a:cubicBezTo>
                      <a:pt x="55" y="228"/>
                      <a:pt x="56" y="233"/>
                      <a:pt x="60" y="236"/>
                    </a:cubicBezTo>
                    <a:cubicBezTo>
                      <a:pt x="67" y="240"/>
                      <a:pt x="84" y="244"/>
                      <a:pt x="84" y="244"/>
                    </a:cubicBezTo>
                    <a:cubicBezTo>
                      <a:pt x="111" y="235"/>
                      <a:pt x="103" y="218"/>
                      <a:pt x="96" y="196"/>
                    </a:cubicBezTo>
                    <a:cubicBezTo>
                      <a:pt x="100" y="183"/>
                      <a:pt x="124" y="168"/>
                      <a:pt x="124" y="168"/>
                    </a:cubicBezTo>
                    <a:cubicBezTo>
                      <a:pt x="148" y="132"/>
                      <a:pt x="123" y="101"/>
                      <a:pt x="112" y="68"/>
                    </a:cubicBezTo>
                    <a:cubicBezTo>
                      <a:pt x="140" y="59"/>
                      <a:pt x="133" y="68"/>
                      <a:pt x="140" y="48"/>
                    </a:cubicBezTo>
                    <a:cubicBezTo>
                      <a:pt x="136" y="35"/>
                      <a:pt x="112" y="20"/>
                      <a:pt x="112" y="20"/>
                    </a:cubicBezTo>
                    <a:cubicBezTo>
                      <a:pt x="102" y="5"/>
                      <a:pt x="107" y="11"/>
                      <a:pt x="9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6" name="Freeform 46"/>
              <p:cNvSpPr>
                <a:spLocks noChangeArrowheads="1"/>
              </p:cNvSpPr>
              <p:nvPr/>
            </p:nvSpPr>
            <p:spPr bwMode="auto">
              <a:xfrm>
                <a:off x="3715" y="1021"/>
                <a:ext cx="83" cy="128"/>
              </a:xfrm>
              <a:custGeom>
                <a:avLst/>
                <a:gdLst>
                  <a:gd name="T0" fmla="*/ 20 w 96"/>
                  <a:gd name="T1" fmla="*/ 1 h 183"/>
                  <a:gd name="T2" fmla="*/ 22 w 96"/>
                  <a:gd name="T3" fmla="*/ 4 h 183"/>
                  <a:gd name="T4" fmla="*/ 25 w 96"/>
                  <a:gd name="T5" fmla="*/ 7 h 183"/>
                  <a:gd name="T6" fmla="*/ 26 w 96"/>
                  <a:gd name="T7" fmla="*/ 10 h 183"/>
                  <a:gd name="T8" fmla="*/ 29 w 96"/>
                  <a:gd name="T9" fmla="*/ 12 h 183"/>
                  <a:gd name="T10" fmla="*/ 30 w 96"/>
                  <a:gd name="T11" fmla="*/ 15 h 183"/>
                  <a:gd name="T12" fmla="*/ 23 w 96"/>
                  <a:gd name="T13" fmla="*/ 10 h 183"/>
                  <a:gd name="T14" fmla="*/ 14 w 96"/>
                  <a:gd name="T15" fmla="*/ 9 h 183"/>
                  <a:gd name="T16" fmla="*/ 3 w 96"/>
                  <a:gd name="T17" fmla="*/ 10 h 183"/>
                  <a:gd name="T18" fmla="*/ 3 w 96"/>
                  <a:gd name="T19" fmla="*/ 12 h 183"/>
                  <a:gd name="T20" fmla="*/ 16 w 96"/>
                  <a:gd name="T21" fmla="*/ 13 h 183"/>
                  <a:gd name="T22" fmla="*/ 23 w 96"/>
                  <a:gd name="T23" fmla="*/ 15 h 183"/>
                  <a:gd name="T24" fmla="*/ 30 w 96"/>
                  <a:gd name="T25" fmla="*/ 15 h 183"/>
                  <a:gd name="T26" fmla="*/ 32 w 96"/>
                  <a:gd name="T27" fmla="*/ 17 h 183"/>
                  <a:gd name="T28" fmla="*/ 41 w 96"/>
                  <a:gd name="T29" fmla="*/ 21 h 183"/>
                  <a:gd name="T30" fmla="*/ 35 w 96"/>
                  <a:gd name="T31" fmla="*/ 15 h 183"/>
                  <a:gd name="T32" fmla="*/ 34 w 96"/>
                  <a:gd name="T33" fmla="*/ 10 h 183"/>
                  <a:gd name="T34" fmla="*/ 30 w 96"/>
                  <a:gd name="T35" fmla="*/ 7 h 183"/>
                  <a:gd name="T36" fmla="*/ 26 w 96"/>
                  <a:gd name="T37" fmla="*/ 5 h 183"/>
                  <a:gd name="T38" fmla="*/ 23 w 96"/>
                  <a:gd name="T39" fmla="*/ 2 h 183"/>
                  <a:gd name="T40" fmla="*/ 20 w 96"/>
                  <a:gd name="T41" fmla="*/ 1 h 18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96"/>
                  <a:gd name="T64" fmla="*/ 0 h 183"/>
                  <a:gd name="T65" fmla="*/ 96 w 96"/>
                  <a:gd name="T66" fmla="*/ 183 h 18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96" h="183">
                    <a:moveTo>
                      <a:pt x="48" y="2"/>
                    </a:moveTo>
                    <a:cubicBezTo>
                      <a:pt x="47" y="4"/>
                      <a:pt x="49" y="25"/>
                      <a:pt x="51" y="35"/>
                    </a:cubicBezTo>
                    <a:cubicBezTo>
                      <a:pt x="53" y="45"/>
                      <a:pt x="58" y="53"/>
                      <a:pt x="60" y="62"/>
                    </a:cubicBezTo>
                    <a:cubicBezTo>
                      <a:pt x="62" y="71"/>
                      <a:pt x="61" y="85"/>
                      <a:pt x="62" y="92"/>
                    </a:cubicBezTo>
                    <a:cubicBezTo>
                      <a:pt x="63" y="99"/>
                      <a:pt x="67" y="99"/>
                      <a:pt x="68" y="105"/>
                    </a:cubicBezTo>
                    <a:cubicBezTo>
                      <a:pt x="69" y="111"/>
                      <a:pt x="73" y="128"/>
                      <a:pt x="71" y="126"/>
                    </a:cubicBezTo>
                    <a:cubicBezTo>
                      <a:pt x="69" y="124"/>
                      <a:pt x="63" y="101"/>
                      <a:pt x="57" y="93"/>
                    </a:cubicBezTo>
                    <a:cubicBezTo>
                      <a:pt x="51" y="85"/>
                      <a:pt x="44" y="80"/>
                      <a:pt x="35" y="78"/>
                    </a:cubicBezTo>
                    <a:cubicBezTo>
                      <a:pt x="26" y="76"/>
                      <a:pt x="10" y="79"/>
                      <a:pt x="5" y="83"/>
                    </a:cubicBezTo>
                    <a:cubicBezTo>
                      <a:pt x="0" y="87"/>
                      <a:pt x="2" y="97"/>
                      <a:pt x="8" y="102"/>
                    </a:cubicBezTo>
                    <a:cubicBezTo>
                      <a:pt x="14" y="107"/>
                      <a:pt x="33" y="109"/>
                      <a:pt x="41" y="114"/>
                    </a:cubicBezTo>
                    <a:cubicBezTo>
                      <a:pt x="49" y="119"/>
                      <a:pt x="52" y="132"/>
                      <a:pt x="57" y="135"/>
                    </a:cubicBezTo>
                    <a:cubicBezTo>
                      <a:pt x="62" y="138"/>
                      <a:pt x="68" y="133"/>
                      <a:pt x="71" y="135"/>
                    </a:cubicBezTo>
                    <a:cubicBezTo>
                      <a:pt x="74" y="137"/>
                      <a:pt x="74" y="143"/>
                      <a:pt x="78" y="150"/>
                    </a:cubicBezTo>
                    <a:cubicBezTo>
                      <a:pt x="82" y="157"/>
                      <a:pt x="96" y="183"/>
                      <a:pt x="96" y="179"/>
                    </a:cubicBezTo>
                    <a:cubicBezTo>
                      <a:pt x="96" y="175"/>
                      <a:pt x="84" y="140"/>
                      <a:pt x="81" y="126"/>
                    </a:cubicBezTo>
                    <a:cubicBezTo>
                      <a:pt x="78" y="112"/>
                      <a:pt x="82" y="104"/>
                      <a:pt x="80" y="93"/>
                    </a:cubicBezTo>
                    <a:cubicBezTo>
                      <a:pt x="78" y="82"/>
                      <a:pt x="74" y="72"/>
                      <a:pt x="71" y="63"/>
                    </a:cubicBezTo>
                    <a:cubicBezTo>
                      <a:pt x="68" y="54"/>
                      <a:pt x="65" y="48"/>
                      <a:pt x="63" y="41"/>
                    </a:cubicBezTo>
                    <a:cubicBezTo>
                      <a:pt x="61" y="34"/>
                      <a:pt x="59" y="26"/>
                      <a:pt x="57" y="20"/>
                    </a:cubicBezTo>
                    <a:cubicBezTo>
                      <a:pt x="55" y="14"/>
                      <a:pt x="49" y="0"/>
                      <a:pt x="48" y="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7" name="Freeform 47"/>
              <p:cNvSpPr>
                <a:spLocks noChangeArrowheads="1"/>
              </p:cNvSpPr>
              <p:nvPr/>
            </p:nvSpPr>
            <p:spPr bwMode="auto">
              <a:xfrm>
                <a:off x="3771" y="1124"/>
                <a:ext cx="46" cy="122"/>
              </a:xfrm>
              <a:custGeom>
                <a:avLst/>
                <a:gdLst>
                  <a:gd name="T0" fmla="*/ 3 w 54"/>
                  <a:gd name="T1" fmla="*/ 0 h 175"/>
                  <a:gd name="T2" fmla="*/ 0 w 54"/>
                  <a:gd name="T3" fmla="*/ 3 h 175"/>
                  <a:gd name="T4" fmla="*/ 3 w 54"/>
                  <a:gd name="T5" fmla="*/ 6 h 175"/>
                  <a:gd name="T6" fmla="*/ 7 w 54"/>
                  <a:gd name="T7" fmla="*/ 10 h 175"/>
                  <a:gd name="T8" fmla="*/ 13 w 54"/>
                  <a:gd name="T9" fmla="*/ 15 h 175"/>
                  <a:gd name="T10" fmla="*/ 20 w 54"/>
                  <a:gd name="T11" fmla="*/ 20 h 175"/>
                  <a:gd name="T12" fmla="*/ 15 w 54"/>
                  <a:gd name="T13" fmla="*/ 13 h 175"/>
                  <a:gd name="T14" fmla="*/ 13 w 54"/>
                  <a:gd name="T15" fmla="*/ 10 h 175"/>
                  <a:gd name="T16" fmla="*/ 10 w 54"/>
                  <a:gd name="T17" fmla="*/ 7 h 175"/>
                  <a:gd name="T18" fmla="*/ 9 w 54"/>
                  <a:gd name="T19" fmla="*/ 5 h 175"/>
                  <a:gd name="T20" fmla="*/ 7 w 54"/>
                  <a:gd name="T21" fmla="*/ 4 h 175"/>
                  <a:gd name="T22" fmla="*/ 3 w 54"/>
                  <a:gd name="T23" fmla="*/ 0 h 17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"/>
                  <a:gd name="T37" fmla="*/ 0 h 175"/>
                  <a:gd name="T38" fmla="*/ 54 w 54"/>
                  <a:gd name="T39" fmla="*/ 175 h 17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" h="175">
                    <a:moveTo>
                      <a:pt x="6" y="0"/>
                    </a:moveTo>
                    <a:lnTo>
                      <a:pt x="0" y="25"/>
                    </a:lnTo>
                    <a:cubicBezTo>
                      <a:pt x="3" y="48"/>
                      <a:pt x="3" y="40"/>
                      <a:pt x="9" y="54"/>
                    </a:cubicBezTo>
                    <a:cubicBezTo>
                      <a:pt x="10" y="66"/>
                      <a:pt x="12" y="83"/>
                      <a:pt x="18" y="94"/>
                    </a:cubicBezTo>
                    <a:cubicBezTo>
                      <a:pt x="21" y="109"/>
                      <a:pt x="25" y="117"/>
                      <a:pt x="34" y="129"/>
                    </a:cubicBezTo>
                    <a:cubicBezTo>
                      <a:pt x="35" y="143"/>
                      <a:pt x="35" y="171"/>
                      <a:pt x="54" y="175"/>
                    </a:cubicBezTo>
                    <a:cubicBezTo>
                      <a:pt x="52" y="133"/>
                      <a:pt x="53" y="141"/>
                      <a:pt x="40" y="115"/>
                    </a:cubicBezTo>
                    <a:cubicBezTo>
                      <a:pt x="39" y="108"/>
                      <a:pt x="37" y="100"/>
                      <a:pt x="34" y="93"/>
                    </a:cubicBezTo>
                    <a:cubicBezTo>
                      <a:pt x="33" y="82"/>
                      <a:pt x="30" y="72"/>
                      <a:pt x="28" y="61"/>
                    </a:cubicBezTo>
                    <a:cubicBezTo>
                      <a:pt x="28" y="58"/>
                      <a:pt x="28" y="50"/>
                      <a:pt x="25" y="46"/>
                    </a:cubicBezTo>
                    <a:cubicBezTo>
                      <a:pt x="22" y="43"/>
                      <a:pt x="16" y="37"/>
                      <a:pt x="16" y="37"/>
                    </a:cubicBezTo>
                    <a:cubicBezTo>
                      <a:pt x="14" y="25"/>
                      <a:pt x="13" y="9"/>
                      <a:pt x="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8" name="Freeform 48"/>
              <p:cNvSpPr>
                <a:spLocks noChangeArrowheads="1"/>
              </p:cNvSpPr>
              <p:nvPr/>
            </p:nvSpPr>
            <p:spPr bwMode="auto">
              <a:xfrm>
                <a:off x="3823" y="1252"/>
                <a:ext cx="75" cy="50"/>
              </a:xfrm>
              <a:custGeom>
                <a:avLst/>
                <a:gdLst>
                  <a:gd name="T0" fmla="*/ 2 w 86"/>
                  <a:gd name="T1" fmla="*/ 0 h 73"/>
                  <a:gd name="T2" fmla="*/ 3 w 86"/>
                  <a:gd name="T3" fmla="*/ 3 h 73"/>
                  <a:gd name="T4" fmla="*/ 10 w 86"/>
                  <a:gd name="T5" fmla="*/ 5 h 73"/>
                  <a:gd name="T6" fmla="*/ 21 w 86"/>
                  <a:gd name="T7" fmla="*/ 5 h 73"/>
                  <a:gd name="T8" fmla="*/ 27 w 86"/>
                  <a:gd name="T9" fmla="*/ 5 h 73"/>
                  <a:gd name="T10" fmla="*/ 33 w 86"/>
                  <a:gd name="T11" fmla="*/ 7 h 73"/>
                  <a:gd name="T12" fmla="*/ 38 w 86"/>
                  <a:gd name="T13" fmla="*/ 7 h 73"/>
                  <a:gd name="T14" fmla="*/ 32 w 86"/>
                  <a:gd name="T15" fmla="*/ 3 h 73"/>
                  <a:gd name="T16" fmla="*/ 28 w 86"/>
                  <a:gd name="T17" fmla="*/ 2 h 73"/>
                  <a:gd name="T18" fmla="*/ 16 w 86"/>
                  <a:gd name="T19" fmla="*/ 2 h 73"/>
                  <a:gd name="T20" fmla="*/ 10 w 86"/>
                  <a:gd name="T21" fmla="*/ 2 h 73"/>
                  <a:gd name="T22" fmla="*/ 3 w 86"/>
                  <a:gd name="T23" fmla="*/ 0 h 73"/>
                  <a:gd name="T24" fmla="*/ 2 w 86"/>
                  <a:gd name="T25" fmla="*/ 0 h 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86"/>
                  <a:gd name="T40" fmla="*/ 0 h 73"/>
                  <a:gd name="T41" fmla="*/ 86 w 86"/>
                  <a:gd name="T42" fmla="*/ 73 h 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86" h="73">
                    <a:moveTo>
                      <a:pt x="2" y="0"/>
                    </a:moveTo>
                    <a:cubicBezTo>
                      <a:pt x="3" y="17"/>
                      <a:pt x="0" y="23"/>
                      <a:pt x="8" y="34"/>
                    </a:cubicBezTo>
                    <a:cubicBezTo>
                      <a:pt x="10" y="43"/>
                      <a:pt x="14" y="42"/>
                      <a:pt x="23" y="43"/>
                    </a:cubicBezTo>
                    <a:cubicBezTo>
                      <a:pt x="30" y="47"/>
                      <a:pt x="40" y="48"/>
                      <a:pt x="48" y="49"/>
                    </a:cubicBezTo>
                    <a:cubicBezTo>
                      <a:pt x="53" y="51"/>
                      <a:pt x="57" y="54"/>
                      <a:pt x="62" y="57"/>
                    </a:cubicBezTo>
                    <a:cubicBezTo>
                      <a:pt x="66" y="62"/>
                      <a:pt x="68" y="64"/>
                      <a:pt x="74" y="66"/>
                    </a:cubicBezTo>
                    <a:cubicBezTo>
                      <a:pt x="78" y="72"/>
                      <a:pt x="79" y="73"/>
                      <a:pt x="86" y="69"/>
                    </a:cubicBezTo>
                    <a:cubicBezTo>
                      <a:pt x="83" y="53"/>
                      <a:pt x="80" y="52"/>
                      <a:pt x="72" y="39"/>
                    </a:cubicBezTo>
                    <a:cubicBezTo>
                      <a:pt x="68" y="34"/>
                      <a:pt x="63" y="22"/>
                      <a:pt x="63" y="22"/>
                    </a:cubicBezTo>
                    <a:cubicBezTo>
                      <a:pt x="52" y="26"/>
                      <a:pt x="48" y="26"/>
                      <a:pt x="36" y="24"/>
                    </a:cubicBezTo>
                    <a:cubicBezTo>
                      <a:pt x="24" y="15"/>
                      <a:pt x="43" y="29"/>
                      <a:pt x="24" y="19"/>
                    </a:cubicBezTo>
                    <a:cubicBezTo>
                      <a:pt x="15" y="15"/>
                      <a:pt x="16" y="2"/>
                      <a:pt x="6" y="0"/>
                    </a:cubicBezTo>
                    <a:cubicBezTo>
                      <a:pt x="1" y="4"/>
                      <a:pt x="2" y="5"/>
                      <a:pt x="2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9" name="Freeform 49"/>
              <p:cNvSpPr>
                <a:spLocks noChangeArrowheads="1"/>
              </p:cNvSpPr>
              <p:nvPr/>
            </p:nvSpPr>
            <p:spPr bwMode="auto">
              <a:xfrm>
                <a:off x="3943" y="1163"/>
                <a:ext cx="95" cy="109"/>
              </a:xfrm>
              <a:custGeom>
                <a:avLst/>
                <a:gdLst>
                  <a:gd name="T0" fmla="*/ 39 w 111"/>
                  <a:gd name="T1" fmla="*/ 0 h 156"/>
                  <a:gd name="T2" fmla="*/ 29 w 111"/>
                  <a:gd name="T3" fmla="*/ 1 h 156"/>
                  <a:gd name="T4" fmla="*/ 9 w 111"/>
                  <a:gd name="T5" fmla="*/ 1 h 156"/>
                  <a:gd name="T6" fmla="*/ 6 w 111"/>
                  <a:gd name="T7" fmla="*/ 4 h 156"/>
                  <a:gd name="T8" fmla="*/ 4 w 111"/>
                  <a:gd name="T9" fmla="*/ 7 h 156"/>
                  <a:gd name="T10" fmla="*/ 6 w 111"/>
                  <a:gd name="T11" fmla="*/ 8 h 156"/>
                  <a:gd name="T12" fmla="*/ 3 w 111"/>
                  <a:gd name="T13" fmla="*/ 10 h 156"/>
                  <a:gd name="T14" fmla="*/ 6 w 111"/>
                  <a:gd name="T15" fmla="*/ 13 h 156"/>
                  <a:gd name="T16" fmla="*/ 9 w 111"/>
                  <a:gd name="T17" fmla="*/ 15 h 156"/>
                  <a:gd name="T18" fmla="*/ 6 w 111"/>
                  <a:gd name="T19" fmla="*/ 17 h 156"/>
                  <a:gd name="T20" fmla="*/ 9 w 111"/>
                  <a:gd name="T21" fmla="*/ 18 h 156"/>
                  <a:gd name="T22" fmla="*/ 17 w 111"/>
                  <a:gd name="T23" fmla="*/ 17 h 156"/>
                  <a:gd name="T24" fmla="*/ 20 w 111"/>
                  <a:gd name="T25" fmla="*/ 10 h 156"/>
                  <a:gd name="T26" fmla="*/ 22 w 111"/>
                  <a:gd name="T27" fmla="*/ 15 h 156"/>
                  <a:gd name="T28" fmla="*/ 26 w 111"/>
                  <a:gd name="T29" fmla="*/ 17 h 156"/>
                  <a:gd name="T30" fmla="*/ 24 w 111"/>
                  <a:gd name="T31" fmla="*/ 13 h 156"/>
                  <a:gd name="T32" fmla="*/ 28 w 111"/>
                  <a:gd name="T33" fmla="*/ 8 h 156"/>
                  <a:gd name="T34" fmla="*/ 27 w 111"/>
                  <a:gd name="T35" fmla="*/ 6 h 156"/>
                  <a:gd name="T36" fmla="*/ 21 w 111"/>
                  <a:gd name="T37" fmla="*/ 7 h 156"/>
                  <a:gd name="T38" fmla="*/ 14 w 111"/>
                  <a:gd name="T39" fmla="*/ 6 h 156"/>
                  <a:gd name="T40" fmla="*/ 16 w 111"/>
                  <a:gd name="T41" fmla="*/ 4 h 156"/>
                  <a:gd name="T42" fmla="*/ 24 w 111"/>
                  <a:gd name="T43" fmla="*/ 4 h 156"/>
                  <a:gd name="T44" fmla="*/ 31 w 111"/>
                  <a:gd name="T45" fmla="*/ 4 h 156"/>
                  <a:gd name="T46" fmla="*/ 39 w 111"/>
                  <a:gd name="T47" fmla="*/ 3 h 156"/>
                  <a:gd name="T48" fmla="*/ 43 w 111"/>
                  <a:gd name="T49" fmla="*/ 1 h 156"/>
                  <a:gd name="T50" fmla="*/ 39 w 111"/>
                  <a:gd name="T51" fmla="*/ 0 h 15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1"/>
                  <a:gd name="T79" fmla="*/ 0 h 156"/>
                  <a:gd name="T80" fmla="*/ 111 w 111"/>
                  <a:gd name="T81" fmla="*/ 156 h 15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1" h="156">
                    <a:moveTo>
                      <a:pt x="98" y="0"/>
                    </a:moveTo>
                    <a:cubicBezTo>
                      <a:pt x="75" y="2"/>
                      <a:pt x="87" y="8"/>
                      <a:pt x="75" y="10"/>
                    </a:cubicBezTo>
                    <a:cubicBezTo>
                      <a:pt x="72" y="10"/>
                      <a:pt x="25" y="3"/>
                      <a:pt x="23" y="15"/>
                    </a:cubicBezTo>
                    <a:cubicBezTo>
                      <a:pt x="25" y="26"/>
                      <a:pt x="23" y="27"/>
                      <a:pt x="14" y="33"/>
                    </a:cubicBezTo>
                    <a:cubicBezTo>
                      <a:pt x="15" y="43"/>
                      <a:pt x="20" y="54"/>
                      <a:pt x="11" y="61"/>
                    </a:cubicBezTo>
                    <a:cubicBezTo>
                      <a:pt x="8" y="68"/>
                      <a:pt x="10" y="69"/>
                      <a:pt x="14" y="75"/>
                    </a:cubicBezTo>
                    <a:cubicBezTo>
                      <a:pt x="16" y="84"/>
                      <a:pt x="12" y="86"/>
                      <a:pt x="3" y="88"/>
                    </a:cubicBezTo>
                    <a:cubicBezTo>
                      <a:pt x="1" y="99"/>
                      <a:pt x="0" y="106"/>
                      <a:pt x="14" y="109"/>
                    </a:cubicBezTo>
                    <a:cubicBezTo>
                      <a:pt x="21" y="112"/>
                      <a:pt x="20" y="118"/>
                      <a:pt x="23" y="124"/>
                    </a:cubicBezTo>
                    <a:cubicBezTo>
                      <a:pt x="25" y="133"/>
                      <a:pt x="23" y="139"/>
                      <a:pt x="15" y="144"/>
                    </a:cubicBezTo>
                    <a:cubicBezTo>
                      <a:pt x="17" y="150"/>
                      <a:pt x="18" y="153"/>
                      <a:pt x="24" y="156"/>
                    </a:cubicBezTo>
                    <a:cubicBezTo>
                      <a:pt x="31" y="154"/>
                      <a:pt x="36" y="148"/>
                      <a:pt x="42" y="144"/>
                    </a:cubicBezTo>
                    <a:cubicBezTo>
                      <a:pt x="41" y="128"/>
                      <a:pt x="33" y="103"/>
                      <a:pt x="50" y="93"/>
                    </a:cubicBezTo>
                    <a:cubicBezTo>
                      <a:pt x="52" y="105"/>
                      <a:pt x="46" y="116"/>
                      <a:pt x="56" y="126"/>
                    </a:cubicBezTo>
                    <a:cubicBezTo>
                      <a:pt x="57" y="134"/>
                      <a:pt x="58" y="141"/>
                      <a:pt x="65" y="145"/>
                    </a:cubicBezTo>
                    <a:cubicBezTo>
                      <a:pt x="70" y="134"/>
                      <a:pt x="64" y="123"/>
                      <a:pt x="62" y="112"/>
                    </a:cubicBezTo>
                    <a:cubicBezTo>
                      <a:pt x="65" y="97"/>
                      <a:pt x="55" y="81"/>
                      <a:pt x="72" y="73"/>
                    </a:cubicBezTo>
                    <a:cubicBezTo>
                      <a:pt x="79" y="64"/>
                      <a:pt x="75" y="59"/>
                      <a:pt x="69" y="51"/>
                    </a:cubicBezTo>
                    <a:cubicBezTo>
                      <a:pt x="61" y="52"/>
                      <a:pt x="61" y="56"/>
                      <a:pt x="54" y="60"/>
                    </a:cubicBezTo>
                    <a:cubicBezTo>
                      <a:pt x="37" y="57"/>
                      <a:pt x="43" y="60"/>
                      <a:pt x="35" y="54"/>
                    </a:cubicBezTo>
                    <a:cubicBezTo>
                      <a:pt x="31" y="45"/>
                      <a:pt x="28" y="39"/>
                      <a:pt x="41" y="36"/>
                    </a:cubicBezTo>
                    <a:cubicBezTo>
                      <a:pt x="49" y="32"/>
                      <a:pt x="53" y="33"/>
                      <a:pt x="62" y="34"/>
                    </a:cubicBezTo>
                    <a:cubicBezTo>
                      <a:pt x="67" y="36"/>
                      <a:pt x="73" y="36"/>
                      <a:pt x="78" y="39"/>
                    </a:cubicBezTo>
                    <a:cubicBezTo>
                      <a:pt x="85" y="36"/>
                      <a:pt x="90" y="31"/>
                      <a:pt x="98" y="30"/>
                    </a:cubicBezTo>
                    <a:cubicBezTo>
                      <a:pt x="104" y="26"/>
                      <a:pt x="107" y="19"/>
                      <a:pt x="111" y="13"/>
                    </a:cubicBezTo>
                    <a:cubicBezTo>
                      <a:pt x="107" y="8"/>
                      <a:pt x="102" y="4"/>
                      <a:pt x="9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0" name="Freeform 50"/>
              <p:cNvSpPr>
                <a:spLocks noChangeArrowheads="1"/>
              </p:cNvSpPr>
              <p:nvPr/>
            </p:nvSpPr>
            <p:spPr bwMode="auto">
              <a:xfrm>
                <a:off x="3911" y="772"/>
                <a:ext cx="25" cy="67"/>
              </a:xfrm>
              <a:custGeom>
                <a:avLst/>
                <a:gdLst>
                  <a:gd name="T0" fmla="*/ 4 w 30"/>
                  <a:gd name="T1" fmla="*/ 0 h 94"/>
                  <a:gd name="T2" fmla="*/ 0 w 30"/>
                  <a:gd name="T3" fmla="*/ 2 h 94"/>
                  <a:gd name="T4" fmla="*/ 3 w 30"/>
                  <a:gd name="T5" fmla="*/ 5 h 94"/>
                  <a:gd name="T6" fmla="*/ 1 w 30"/>
                  <a:gd name="T7" fmla="*/ 8 h 94"/>
                  <a:gd name="T8" fmla="*/ 6 w 30"/>
                  <a:gd name="T9" fmla="*/ 12 h 94"/>
                  <a:gd name="T10" fmla="*/ 11 w 30"/>
                  <a:gd name="T11" fmla="*/ 11 h 94"/>
                  <a:gd name="T12" fmla="*/ 8 w 30"/>
                  <a:gd name="T13" fmla="*/ 8 h 94"/>
                  <a:gd name="T14" fmla="*/ 4 w 30"/>
                  <a:gd name="T15" fmla="*/ 0 h 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0"/>
                  <a:gd name="T25" fmla="*/ 0 h 94"/>
                  <a:gd name="T26" fmla="*/ 30 w 30"/>
                  <a:gd name="T27" fmla="*/ 94 h 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0" h="94">
                    <a:moveTo>
                      <a:pt x="12" y="0"/>
                    </a:moveTo>
                    <a:cubicBezTo>
                      <a:pt x="9" y="6"/>
                      <a:pt x="4" y="11"/>
                      <a:pt x="0" y="16"/>
                    </a:cubicBezTo>
                    <a:cubicBezTo>
                      <a:pt x="1" y="23"/>
                      <a:pt x="3" y="30"/>
                      <a:pt x="6" y="37"/>
                    </a:cubicBezTo>
                    <a:cubicBezTo>
                      <a:pt x="3" y="45"/>
                      <a:pt x="4" y="53"/>
                      <a:pt x="1" y="61"/>
                    </a:cubicBezTo>
                    <a:cubicBezTo>
                      <a:pt x="3" y="81"/>
                      <a:pt x="2" y="83"/>
                      <a:pt x="16" y="94"/>
                    </a:cubicBezTo>
                    <a:cubicBezTo>
                      <a:pt x="24" y="92"/>
                      <a:pt x="27" y="90"/>
                      <a:pt x="30" y="82"/>
                    </a:cubicBezTo>
                    <a:cubicBezTo>
                      <a:pt x="28" y="73"/>
                      <a:pt x="26" y="69"/>
                      <a:pt x="22" y="61"/>
                    </a:cubicBezTo>
                    <a:cubicBezTo>
                      <a:pt x="19" y="40"/>
                      <a:pt x="18" y="20"/>
                      <a:pt x="12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1" name="Freeform 51"/>
              <p:cNvSpPr>
                <a:spLocks noChangeArrowheads="1"/>
              </p:cNvSpPr>
              <p:nvPr/>
            </p:nvSpPr>
            <p:spPr bwMode="auto">
              <a:xfrm>
                <a:off x="3927" y="883"/>
                <a:ext cx="70" cy="111"/>
              </a:xfrm>
              <a:custGeom>
                <a:avLst/>
                <a:gdLst>
                  <a:gd name="T0" fmla="*/ 5 w 81"/>
                  <a:gd name="T1" fmla="*/ 1 h 158"/>
                  <a:gd name="T2" fmla="*/ 0 w 81"/>
                  <a:gd name="T3" fmla="*/ 3 h 158"/>
                  <a:gd name="T4" fmla="*/ 3 w 81"/>
                  <a:gd name="T5" fmla="*/ 6 h 158"/>
                  <a:gd name="T6" fmla="*/ 3 w 81"/>
                  <a:gd name="T7" fmla="*/ 13 h 158"/>
                  <a:gd name="T8" fmla="*/ 8 w 81"/>
                  <a:gd name="T9" fmla="*/ 13 h 158"/>
                  <a:gd name="T10" fmla="*/ 9 w 81"/>
                  <a:gd name="T11" fmla="*/ 14 h 158"/>
                  <a:gd name="T12" fmla="*/ 12 w 81"/>
                  <a:gd name="T13" fmla="*/ 15 h 158"/>
                  <a:gd name="T14" fmla="*/ 16 w 81"/>
                  <a:gd name="T15" fmla="*/ 17 h 158"/>
                  <a:gd name="T16" fmla="*/ 19 w 81"/>
                  <a:gd name="T17" fmla="*/ 15 h 158"/>
                  <a:gd name="T18" fmla="*/ 26 w 81"/>
                  <a:gd name="T19" fmla="*/ 15 h 158"/>
                  <a:gd name="T20" fmla="*/ 26 w 81"/>
                  <a:gd name="T21" fmla="*/ 13 h 158"/>
                  <a:gd name="T22" fmla="*/ 19 w 81"/>
                  <a:gd name="T23" fmla="*/ 13 h 158"/>
                  <a:gd name="T24" fmla="*/ 16 w 81"/>
                  <a:gd name="T25" fmla="*/ 11 h 158"/>
                  <a:gd name="T26" fmla="*/ 14 w 81"/>
                  <a:gd name="T27" fmla="*/ 9 h 158"/>
                  <a:gd name="T28" fmla="*/ 16 w 81"/>
                  <a:gd name="T29" fmla="*/ 6 h 158"/>
                  <a:gd name="T30" fmla="*/ 14 w 81"/>
                  <a:gd name="T31" fmla="*/ 4 h 158"/>
                  <a:gd name="T32" fmla="*/ 17 w 81"/>
                  <a:gd name="T33" fmla="*/ 3 h 158"/>
                  <a:gd name="T34" fmla="*/ 12 w 81"/>
                  <a:gd name="T35" fmla="*/ 1 h 158"/>
                  <a:gd name="T36" fmla="*/ 8 w 81"/>
                  <a:gd name="T37" fmla="*/ 1 h 158"/>
                  <a:gd name="T38" fmla="*/ 5 w 81"/>
                  <a:gd name="T39" fmla="*/ 1 h 15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1"/>
                  <a:gd name="T61" fmla="*/ 0 h 158"/>
                  <a:gd name="T62" fmla="*/ 81 w 81"/>
                  <a:gd name="T63" fmla="*/ 158 h 15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1" h="158">
                    <a:moveTo>
                      <a:pt x="12" y="2"/>
                    </a:moveTo>
                    <a:cubicBezTo>
                      <a:pt x="8" y="8"/>
                      <a:pt x="3" y="13"/>
                      <a:pt x="0" y="20"/>
                    </a:cubicBezTo>
                    <a:cubicBezTo>
                      <a:pt x="5" y="31"/>
                      <a:pt x="6" y="35"/>
                      <a:pt x="8" y="49"/>
                    </a:cubicBezTo>
                    <a:cubicBezTo>
                      <a:pt x="7" y="69"/>
                      <a:pt x="4" y="87"/>
                      <a:pt x="6" y="107"/>
                    </a:cubicBezTo>
                    <a:cubicBezTo>
                      <a:pt x="8" y="106"/>
                      <a:pt x="14" y="101"/>
                      <a:pt x="17" y="103"/>
                    </a:cubicBezTo>
                    <a:cubicBezTo>
                      <a:pt x="20" y="105"/>
                      <a:pt x="17" y="112"/>
                      <a:pt x="20" y="115"/>
                    </a:cubicBezTo>
                    <a:cubicBezTo>
                      <a:pt x="22" y="118"/>
                      <a:pt x="29" y="122"/>
                      <a:pt x="29" y="122"/>
                    </a:cubicBezTo>
                    <a:cubicBezTo>
                      <a:pt x="29" y="133"/>
                      <a:pt x="27" y="158"/>
                      <a:pt x="38" y="140"/>
                    </a:cubicBezTo>
                    <a:cubicBezTo>
                      <a:pt x="39" y="133"/>
                      <a:pt x="41" y="131"/>
                      <a:pt x="48" y="128"/>
                    </a:cubicBezTo>
                    <a:cubicBezTo>
                      <a:pt x="55" y="130"/>
                      <a:pt x="59" y="133"/>
                      <a:pt x="65" y="134"/>
                    </a:cubicBezTo>
                    <a:cubicBezTo>
                      <a:pt x="81" y="131"/>
                      <a:pt x="76" y="112"/>
                      <a:pt x="63" y="109"/>
                    </a:cubicBezTo>
                    <a:cubicBezTo>
                      <a:pt x="58" y="107"/>
                      <a:pt x="53" y="106"/>
                      <a:pt x="48" y="104"/>
                    </a:cubicBezTo>
                    <a:cubicBezTo>
                      <a:pt x="45" y="100"/>
                      <a:pt x="42" y="95"/>
                      <a:pt x="39" y="91"/>
                    </a:cubicBezTo>
                    <a:cubicBezTo>
                      <a:pt x="38" y="85"/>
                      <a:pt x="36" y="79"/>
                      <a:pt x="33" y="73"/>
                    </a:cubicBezTo>
                    <a:cubicBezTo>
                      <a:pt x="31" y="64"/>
                      <a:pt x="33" y="58"/>
                      <a:pt x="41" y="53"/>
                    </a:cubicBezTo>
                    <a:cubicBezTo>
                      <a:pt x="48" y="44"/>
                      <a:pt x="47" y="38"/>
                      <a:pt x="35" y="35"/>
                    </a:cubicBezTo>
                    <a:cubicBezTo>
                      <a:pt x="36" y="28"/>
                      <a:pt x="39" y="26"/>
                      <a:pt x="42" y="20"/>
                    </a:cubicBezTo>
                    <a:cubicBezTo>
                      <a:pt x="41" y="13"/>
                      <a:pt x="35" y="8"/>
                      <a:pt x="29" y="4"/>
                    </a:cubicBezTo>
                    <a:cubicBezTo>
                      <a:pt x="25" y="9"/>
                      <a:pt x="23" y="13"/>
                      <a:pt x="18" y="7"/>
                    </a:cubicBezTo>
                    <a:cubicBezTo>
                      <a:pt x="17" y="0"/>
                      <a:pt x="19" y="2"/>
                      <a:pt x="12" y="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2" name="Freeform 52"/>
              <p:cNvSpPr>
                <a:spLocks noChangeArrowheads="1"/>
              </p:cNvSpPr>
              <p:nvPr/>
            </p:nvSpPr>
            <p:spPr bwMode="auto">
              <a:xfrm>
                <a:off x="3976" y="1029"/>
                <a:ext cx="74" cy="74"/>
              </a:xfrm>
              <a:custGeom>
                <a:avLst/>
                <a:gdLst>
                  <a:gd name="T0" fmla="*/ 23 w 85"/>
                  <a:gd name="T1" fmla="*/ 0 h 105"/>
                  <a:gd name="T2" fmla="*/ 19 w 85"/>
                  <a:gd name="T3" fmla="*/ 2 h 105"/>
                  <a:gd name="T4" fmla="*/ 14 w 85"/>
                  <a:gd name="T5" fmla="*/ 4 h 105"/>
                  <a:gd name="T6" fmla="*/ 7 w 85"/>
                  <a:gd name="T7" fmla="*/ 4 h 105"/>
                  <a:gd name="T8" fmla="*/ 3 w 85"/>
                  <a:gd name="T9" fmla="*/ 6 h 105"/>
                  <a:gd name="T10" fmla="*/ 3 w 85"/>
                  <a:gd name="T11" fmla="*/ 9 h 105"/>
                  <a:gd name="T12" fmla="*/ 6 w 85"/>
                  <a:gd name="T13" fmla="*/ 9 h 105"/>
                  <a:gd name="T14" fmla="*/ 11 w 85"/>
                  <a:gd name="T15" fmla="*/ 8 h 105"/>
                  <a:gd name="T16" fmla="*/ 15 w 85"/>
                  <a:gd name="T17" fmla="*/ 9 h 105"/>
                  <a:gd name="T18" fmla="*/ 25 w 85"/>
                  <a:gd name="T19" fmla="*/ 13 h 105"/>
                  <a:gd name="T20" fmla="*/ 31 w 85"/>
                  <a:gd name="T21" fmla="*/ 9 h 105"/>
                  <a:gd name="T22" fmla="*/ 37 w 85"/>
                  <a:gd name="T23" fmla="*/ 8 h 105"/>
                  <a:gd name="T24" fmla="*/ 32 w 85"/>
                  <a:gd name="T25" fmla="*/ 4 h 105"/>
                  <a:gd name="T26" fmla="*/ 23 w 85"/>
                  <a:gd name="T27" fmla="*/ 0 h 10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85"/>
                  <a:gd name="T43" fmla="*/ 0 h 105"/>
                  <a:gd name="T44" fmla="*/ 85 w 85"/>
                  <a:gd name="T45" fmla="*/ 105 h 10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85" h="105">
                    <a:moveTo>
                      <a:pt x="52" y="0"/>
                    </a:moveTo>
                    <a:cubicBezTo>
                      <a:pt x="50" y="6"/>
                      <a:pt x="47" y="12"/>
                      <a:pt x="44" y="18"/>
                    </a:cubicBezTo>
                    <a:cubicBezTo>
                      <a:pt x="43" y="28"/>
                      <a:pt x="42" y="28"/>
                      <a:pt x="32" y="30"/>
                    </a:cubicBezTo>
                    <a:cubicBezTo>
                      <a:pt x="27" y="33"/>
                      <a:pt x="21" y="33"/>
                      <a:pt x="16" y="35"/>
                    </a:cubicBezTo>
                    <a:cubicBezTo>
                      <a:pt x="13" y="39"/>
                      <a:pt x="11" y="44"/>
                      <a:pt x="8" y="48"/>
                    </a:cubicBezTo>
                    <a:cubicBezTo>
                      <a:pt x="4" y="66"/>
                      <a:pt x="0" y="42"/>
                      <a:pt x="4" y="74"/>
                    </a:cubicBezTo>
                    <a:cubicBezTo>
                      <a:pt x="7" y="73"/>
                      <a:pt x="10" y="73"/>
                      <a:pt x="13" y="71"/>
                    </a:cubicBezTo>
                    <a:cubicBezTo>
                      <a:pt x="19" y="67"/>
                      <a:pt x="17" y="64"/>
                      <a:pt x="25" y="62"/>
                    </a:cubicBezTo>
                    <a:cubicBezTo>
                      <a:pt x="32" y="59"/>
                      <a:pt x="31" y="64"/>
                      <a:pt x="34" y="69"/>
                    </a:cubicBezTo>
                    <a:cubicBezTo>
                      <a:pt x="37" y="82"/>
                      <a:pt x="44" y="96"/>
                      <a:pt x="58" y="99"/>
                    </a:cubicBezTo>
                    <a:cubicBezTo>
                      <a:pt x="70" y="105"/>
                      <a:pt x="60" y="78"/>
                      <a:pt x="71" y="72"/>
                    </a:cubicBezTo>
                    <a:cubicBezTo>
                      <a:pt x="78" y="74"/>
                      <a:pt x="80" y="74"/>
                      <a:pt x="85" y="68"/>
                    </a:cubicBezTo>
                    <a:cubicBezTo>
                      <a:pt x="82" y="56"/>
                      <a:pt x="80" y="49"/>
                      <a:pt x="74" y="39"/>
                    </a:cubicBezTo>
                    <a:cubicBezTo>
                      <a:pt x="73" y="6"/>
                      <a:pt x="80" y="6"/>
                      <a:pt x="52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3" name="Freeform 53"/>
              <p:cNvSpPr>
                <a:spLocks noChangeArrowheads="1"/>
              </p:cNvSpPr>
              <p:nvPr/>
            </p:nvSpPr>
            <p:spPr bwMode="auto">
              <a:xfrm>
                <a:off x="4064" y="1161"/>
                <a:ext cx="33" cy="46"/>
              </a:xfrm>
              <a:custGeom>
                <a:avLst/>
                <a:gdLst>
                  <a:gd name="T0" fmla="*/ 3 w 38"/>
                  <a:gd name="T1" fmla="*/ 3 h 66"/>
                  <a:gd name="T2" fmla="*/ 11 w 38"/>
                  <a:gd name="T3" fmla="*/ 7 h 66"/>
                  <a:gd name="T4" fmla="*/ 13 w 38"/>
                  <a:gd name="T5" fmla="*/ 6 h 66"/>
                  <a:gd name="T6" fmla="*/ 17 w 38"/>
                  <a:gd name="T7" fmla="*/ 5 h 66"/>
                  <a:gd name="T8" fmla="*/ 13 w 38"/>
                  <a:gd name="T9" fmla="*/ 3 h 66"/>
                  <a:gd name="T10" fmla="*/ 9 w 38"/>
                  <a:gd name="T11" fmla="*/ 1 h 66"/>
                  <a:gd name="T12" fmla="*/ 5 w 38"/>
                  <a:gd name="T13" fmla="*/ 1 h 66"/>
                  <a:gd name="T14" fmla="*/ 2 w 38"/>
                  <a:gd name="T15" fmla="*/ 1 h 66"/>
                  <a:gd name="T16" fmla="*/ 3 w 38"/>
                  <a:gd name="T17" fmla="*/ 3 h 6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8"/>
                  <a:gd name="T28" fmla="*/ 0 h 66"/>
                  <a:gd name="T29" fmla="*/ 38 w 38"/>
                  <a:gd name="T30" fmla="*/ 66 h 6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8" h="66">
                    <a:moveTo>
                      <a:pt x="6" y="27"/>
                    </a:moveTo>
                    <a:cubicBezTo>
                      <a:pt x="8" y="52"/>
                      <a:pt x="5" y="58"/>
                      <a:pt x="26" y="66"/>
                    </a:cubicBezTo>
                    <a:cubicBezTo>
                      <a:pt x="36" y="63"/>
                      <a:pt x="33" y="61"/>
                      <a:pt x="30" y="52"/>
                    </a:cubicBezTo>
                    <a:cubicBezTo>
                      <a:pt x="28" y="41"/>
                      <a:pt x="34" y="49"/>
                      <a:pt x="38" y="40"/>
                    </a:cubicBezTo>
                    <a:cubicBezTo>
                      <a:pt x="34" y="35"/>
                      <a:pt x="33" y="30"/>
                      <a:pt x="30" y="25"/>
                    </a:cubicBezTo>
                    <a:cubicBezTo>
                      <a:pt x="29" y="14"/>
                      <a:pt x="30" y="0"/>
                      <a:pt x="20" y="13"/>
                    </a:cubicBezTo>
                    <a:cubicBezTo>
                      <a:pt x="14" y="9"/>
                      <a:pt x="12" y="8"/>
                      <a:pt x="11" y="1"/>
                    </a:cubicBezTo>
                    <a:cubicBezTo>
                      <a:pt x="5" y="4"/>
                      <a:pt x="3" y="5"/>
                      <a:pt x="2" y="12"/>
                    </a:cubicBezTo>
                    <a:cubicBezTo>
                      <a:pt x="3" y="25"/>
                      <a:pt x="0" y="21"/>
                      <a:pt x="6" y="2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4" name="Freeform 54"/>
              <p:cNvSpPr>
                <a:spLocks noChangeArrowheads="1"/>
              </p:cNvSpPr>
              <p:nvPr/>
            </p:nvSpPr>
            <p:spPr bwMode="auto">
              <a:xfrm>
                <a:off x="4045" y="1238"/>
                <a:ext cx="21" cy="16"/>
              </a:xfrm>
              <a:custGeom>
                <a:avLst/>
                <a:gdLst>
                  <a:gd name="T0" fmla="*/ 0 w 24"/>
                  <a:gd name="T1" fmla="*/ 0 h 23"/>
                  <a:gd name="T2" fmla="*/ 4 w 24"/>
                  <a:gd name="T3" fmla="*/ 3 h 23"/>
                  <a:gd name="T4" fmla="*/ 11 w 24"/>
                  <a:gd name="T5" fmla="*/ 1 h 23"/>
                  <a:gd name="T6" fmla="*/ 0 w 24"/>
                  <a:gd name="T7" fmla="*/ 0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23"/>
                  <a:gd name="T14" fmla="*/ 24 w 24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23">
                    <a:moveTo>
                      <a:pt x="0" y="0"/>
                    </a:moveTo>
                    <a:cubicBezTo>
                      <a:pt x="1" y="8"/>
                      <a:pt x="3" y="16"/>
                      <a:pt x="6" y="23"/>
                    </a:cubicBezTo>
                    <a:cubicBezTo>
                      <a:pt x="19" y="20"/>
                      <a:pt x="19" y="22"/>
                      <a:pt x="24" y="11"/>
                    </a:cubicBezTo>
                    <a:cubicBezTo>
                      <a:pt x="20" y="0"/>
                      <a:pt x="4" y="8"/>
                      <a:pt x="0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5" name="Freeform 55"/>
              <p:cNvSpPr>
                <a:spLocks noChangeArrowheads="1"/>
              </p:cNvSpPr>
              <p:nvPr/>
            </p:nvSpPr>
            <p:spPr bwMode="auto">
              <a:xfrm>
                <a:off x="4076" y="1228"/>
                <a:ext cx="52" cy="35"/>
              </a:xfrm>
              <a:custGeom>
                <a:avLst/>
                <a:gdLst>
                  <a:gd name="T0" fmla="*/ 3 w 60"/>
                  <a:gd name="T1" fmla="*/ 0 h 49"/>
                  <a:gd name="T2" fmla="*/ 0 w 60"/>
                  <a:gd name="T3" fmla="*/ 2 h 49"/>
                  <a:gd name="T4" fmla="*/ 12 w 60"/>
                  <a:gd name="T5" fmla="*/ 4 h 49"/>
                  <a:gd name="T6" fmla="*/ 17 w 60"/>
                  <a:gd name="T7" fmla="*/ 6 h 49"/>
                  <a:gd name="T8" fmla="*/ 25 w 60"/>
                  <a:gd name="T9" fmla="*/ 6 h 49"/>
                  <a:gd name="T10" fmla="*/ 20 w 60"/>
                  <a:gd name="T11" fmla="*/ 3 h 49"/>
                  <a:gd name="T12" fmla="*/ 12 w 60"/>
                  <a:gd name="T13" fmla="*/ 1 h 49"/>
                  <a:gd name="T14" fmla="*/ 8 w 60"/>
                  <a:gd name="T15" fmla="*/ 2 h 49"/>
                  <a:gd name="T16" fmla="*/ 3 w 60"/>
                  <a:gd name="T17" fmla="*/ 0 h 4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0"/>
                  <a:gd name="T28" fmla="*/ 0 h 49"/>
                  <a:gd name="T29" fmla="*/ 60 w 60"/>
                  <a:gd name="T30" fmla="*/ 49 h 4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0" h="49">
                    <a:moveTo>
                      <a:pt x="9" y="0"/>
                    </a:moveTo>
                    <a:cubicBezTo>
                      <a:pt x="8" y="7"/>
                      <a:pt x="0" y="18"/>
                      <a:pt x="0" y="18"/>
                    </a:cubicBezTo>
                    <a:cubicBezTo>
                      <a:pt x="2" y="36"/>
                      <a:pt x="9" y="31"/>
                      <a:pt x="28" y="33"/>
                    </a:cubicBezTo>
                    <a:cubicBezTo>
                      <a:pt x="33" y="40"/>
                      <a:pt x="33" y="44"/>
                      <a:pt x="42" y="46"/>
                    </a:cubicBezTo>
                    <a:cubicBezTo>
                      <a:pt x="49" y="49"/>
                      <a:pt x="56" y="49"/>
                      <a:pt x="60" y="42"/>
                    </a:cubicBezTo>
                    <a:cubicBezTo>
                      <a:pt x="58" y="32"/>
                      <a:pt x="59" y="26"/>
                      <a:pt x="49" y="24"/>
                    </a:cubicBezTo>
                    <a:cubicBezTo>
                      <a:pt x="47" y="12"/>
                      <a:pt x="41" y="5"/>
                      <a:pt x="28" y="3"/>
                    </a:cubicBezTo>
                    <a:cubicBezTo>
                      <a:pt x="23" y="10"/>
                      <a:pt x="30" y="23"/>
                      <a:pt x="19" y="16"/>
                    </a:cubicBezTo>
                    <a:cubicBezTo>
                      <a:pt x="17" y="6"/>
                      <a:pt x="20" y="0"/>
                      <a:pt x="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6" name="Freeform 56"/>
              <p:cNvSpPr>
                <a:spLocks noChangeArrowheads="1"/>
              </p:cNvSpPr>
              <p:nvPr/>
            </p:nvSpPr>
            <p:spPr bwMode="auto">
              <a:xfrm>
                <a:off x="4156" y="1294"/>
                <a:ext cx="27" cy="31"/>
              </a:xfrm>
              <a:custGeom>
                <a:avLst/>
                <a:gdLst>
                  <a:gd name="T0" fmla="*/ 10 w 32"/>
                  <a:gd name="T1" fmla="*/ 0 h 44"/>
                  <a:gd name="T2" fmla="*/ 3 w 32"/>
                  <a:gd name="T3" fmla="*/ 1 h 44"/>
                  <a:gd name="T4" fmla="*/ 4 w 32"/>
                  <a:gd name="T5" fmla="*/ 4 h 44"/>
                  <a:gd name="T6" fmla="*/ 8 w 32"/>
                  <a:gd name="T7" fmla="*/ 4 h 44"/>
                  <a:gd name="T8" fmla="*/ 10 w 32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44"/>
                  <a:gd name="T17" fmla="*/ 32 w 32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44">
                    <a:moveTo>
                      <a:pt x="28" y="0"/>
                    </a:moveTo>
                    <a:cubicBezTo>
                      <a:pt x="32" y="10"/>
                      <a:pt x="18" y="9"/>
                      <a:pt x="10" y="11"/>
                    </a:cubicBezTo>
                    <a:cubicBezTo>
                      <a:pt x="0" y="18"/>
                      <a:pt x="7" y="24"/>
                      <a:pt x="12" y="32"/>
                    </a:cubicBezTo>
                    <a:cubicBezTo>
                      <a:pt x="14" y="44"/>
                      <a:pt x="15" y="41"/>
                      <a:pt x="24" y="36"/>
                    </a:cubicBezTo>
                    <a:cubicBezTo>
                      <a:pt x="32" y="25"/>
                      <a:pt x="29" y="14"/>
                      <a:pt x="2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7" name="Freeform 57"/>
              <p:cNvSpPr>
                <a:spLocks noChangeArrowheads="1"/>
              </p:cNvSpPr>
              <p:nvPr/>
            </p:nvSpPr>
            <p:spPr bwMode="auto">
              <a:xfrm>
                <a:off x="4463" y="1255"/>
                <a:ext cx="53" cy="44"/>
              </a:xfrm>
              <a:custGeom>
                <a:avLst/>
                <a:gdLst>
                  <a:gd name="T0" fmla="*/ 3 w 61"/>
                  <a:gd name="T1" fmla="*/ 0 h 63"/>
                  <a:gd name="T2" fmla="*/ 0 w 61"/>
                  <a:gd name="T3" fmla="*/ 1 h 63"/>
                  <a:gd name="T4" fmla="*/ 10 w 61"/>
                  <a:gd name="T5" fmla="*/ 4 h 63"/>
                  <a:gd name="T6" fmla="*/ 15 w 61"/>
                  <a:gd name="T7" fmla="*/ 6 h 63"/>
                  <a:gd name="T8" fmla="*/ 20 w 61"/>
                  <a:gd name="T9" fmla="*/ 7 h 63"/>
                  <a:gd name="T10" fmla="*/ 26 w 61"/>
                  <a:gd name="T11" fmla="*/ 6 h 63"/>
                  <a:gd name="T12" fmla="*/ 15 w 61"/>
                  <a:gd name="T13" fmla="*/ 2 h 63"/>
                  <a:gd name="T14" fmla="*/ 3 w 61"/>
                  <a:gd name="T15" fmla="*/ 0 h 6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1"/>
                  <a:gd name="T25" fmla="*/ 0 h 63"/>
                  <a:gd name="T26" fmla="*/ 61 w 61"/>
                  <a:gd name="T27" fmla="*/ 63 h 6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1" h="63">
                    <a:moveTo>
                      <a:pt x="7" y="0"/>
                    </a:moveTo>
                    <a:cubicBezTo>
                      <a:pt x="6" y="6"/>
                      <a:pt x="3" y="9"/>
                      <a:pt x="0" y="14"/>
                    </a:cubicBezTo>
                    <a:cubicBezTo>
                      <a:pt x="7" y="23"/>
                      <a:pt x="13" y="31"/>
                      <a:pt x="24" y="35"/>
                    </a:cubicBezTo>
                    <a:cubicBezTo>
                      <a:pt x="27" y="42"/>
                      <a:pt x="31" y="48"/>
                      <a:pt x="36" y="54"/>
                    </a:cubicBezTo>
                    <a:cubicBezTo>
                      <a:pt x="37" y="61"/>
                      <a:pt x="40" y="59"/>
                      <a:pt x="46" y="63"/>
                    </a:cubicBezTo>
                    <a:cubicBezTo>
                      <a:pt x="54" y="62"/>
                      <a:pt x="56" y="62"/>
                      <a:pt x="61" y="56"/>
                    </a:cubicBezTo>
                    <a:cubicBezTo>
                      <a:pt x="59" y="46"/>
                      <a:pt x="42" y="23"/>
                      <a:pt x="33" y="17"/>
                    </a:cubicBezTo>
                    <a:cubicBezTo>
                      <a:pt x="23" y="10"/>
                      <a:pt x="14" y="9"/>
                      <a:pt x="7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8" name="Freeform 58"/>
              <p:cNvSpPr>
                <a:spLocks noChangeArrowheads="1"/>
              </p:cNvSpPr>
              <p:nvPr/>
            </p:nvSpPr>
            <p:spPr bwMode="auto">
              <a:xfrm>
                <a:off x="4006" y="1310"/>
                <a:ext cx="53" cy="47"/>
              </a:xfrm>
              <a:custGeom>
                <a:avLst/>
                <a:gdLst>
                  <a:gd name="T0" fmla="*/ 12 w 61"/>
                  <a:gd name="T1" fmla="*/ 1 h 67"/>
                  <a:gd name="T2" fmla="*/ 13 w 61"/>
                  <a:gd name="T3" fmla="*/ 4 h 67"/>
                  <a:gd name="T4" fmla="*/ 7 w 61"/>
                  <a:gd name="T5" fmla="*/ 6 h 67"/>
                  <a:gd name="T6" fmla="*/ 10 w 61"/>
                  <a:gd name="T7" fmla="*/ 8 h 67"/>
                  <a:gd name="T8" fmla="*/ 20 w 61"/>
                  <a:gd name="T9" fmla="*/ 7 h 67"/>
                  <a:gd name="T10" fmla="*/ 26 w 61"/>
                  <a:gd name="T11" fmla="*/ 6 h 67"/>
                  <a:gd name="T12" fmla="*/ 22 w 61"/>
                  <a:gd name="T13" fmla="*/ 4 h 67"/>
                  <a:gd name="T14" fmla="*/ 24 w 61"/>
                  <a:gd name="T15" fmla="*/ 2 h 67"/>
                  <a:gd name="T16" fmla="*/ 23 w 61"/>
                  <a:gd name="T17" fmla="*/ 1 h 67"/>
                  <a:gd name="T18" fmla="*/ 20 w 61"/>
                  <a:gd name="T19" fmla="*/ 1 h 67"/>
                  <a:gd name="T20" fmla="*/ 22 w 61"/>
                  <a:gd name="T21" fmla="*/ 1 h 67"/>
                  <a:gd name="T22" fmla="*/ 21 w 61"/>
                  <a:gd name="T23" fmla="*/ 2 h 67"/>
                  <a:gd name="T24" fmla="*/ 18 w 61"/>
                  <a:gd name="T25" fmla="*/ 3 h 67"/>
                  <a:gd name="T26" fmla="*/ 12 w 61"/>
                  <a:gd name="T27" fmla="*/ 1 h 6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61"/>
                  <a:gd name="T43" fmla="*/ 0 h 67"/>
                  <a:gd name="T44" fmla="*/ 61 w 61"/>
                  <a:gd name="T45" fmla="*/ 67 h 6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61" h="67">
                    <a:moveTo>
                      <a:pt x="28" y="7"/>
                    </a:moveTo>
                    <a:cubicBezTo>
                      <a:pt x="17" y="15"/>
                      <a:pt x="24" y="25"/>
                      <a:pt x="30" y="34"/>
                    </a:cubicBezTo>
                    <a:cubicBezTo>
                      <a:pt x="27" y="44"/>
                      <a:pt x="26" y="44"/>
                      <a:pt x="16" y="43"/>
                    </a:cubicBezTo>
                    <a:cubicBezTo>
                      <a:pt x="0" y="46"/>
                      <a:pt x="13" y="63"/>
                      <a:pt x="22" y="67"/>
                    </a:cubicBezTo>
                    <a:cubicBezTo>
                      <a:pt x="31" y="65"/>
                      <a:pt x="39" y="60"/>
                      <a:pt x="48" y="58"/>
                    </a:cubicBezTo>
                    <a:cubicBezTo>
                      <a:pt x="51" y="52"/>
                      <a:pt x="54" y="50"/>
                      <a:pt x="60" y="47"/>
                    </a:cubicBezTo>
                    <a:cubicBezTo>
                      <a:pt x="61" y="40"/>
                      <a:pt x="51" y="28"/>
                      <a:pt x="51" y="28"/>
                    </a:cubicBezTo>
                    <a:cubicBezTo>
                      <a:pt x="52" y="22"/>
                      <a:pt x="55" y="19"/>
                      <a:pt x="57" y="14"/>
                    </a:cubicBezTo>
                    <a:cubicBezTo>
                      <a:pt x="56" y="10"/>
                      <a:pt x="58" y="5"/>
                      <a:pt x="55" y="2"/>
                    </a:cubicBezTo>
                    <a:cubicBezTo>
                      <a:pt x="53" y="0"/>
                      <a:pt x="48" y="2"/>
                      <a:pt x="46" y="4"/>
                    </a:cubicBezTo>
                    <a:cubicBezTo>
                      <a:pt x="45" y="5"/>
                      <a:pt x="49" y="5"/>
                      <a:pt x="51" y="5"/>
                    </a:cubicBezTo>
                    <a:cubicBezTo>
                      <a:pt x="57" y="10"/>
                      <a:pt x="52" y="9"/>
                      <a:pt x="49" y="16"/>
                    </a:cubicBezTo>
                    <a:cubicBezTo>
                      <a:pt x="58" y="23"/>
                      <a:pt x="50" y="22"/>
                      <a:pt x="43" y="23"/>
                    </a:cubicBezTo>
                    <a:cubicBezTo>
                      <a:pt x="34" y="22"/>
                      <a:pt x="31" y="16"/>
                      <a:pt x="28" y="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9" name="Freeform 59"/>
              <p:cNvSpPr>
                <a:spLocks noChangeArrowheads="1"/>
              </p:cNvSpPr>
              <p:nvPr/>
            </p:nvSpPr>
            <p:spPr bwMode="auto">
              <a:xfrm>
                <a:off x="3950" y="1328"/>
                <a:ext cx="37" cy="25"/>
              </a:xfrm>
              <a:custGeom>
                <a:avLst/>
                <a:gdLst>
                  <a:gd name="T0" fmla="*/ 8 w 43"/>
                  <a:gd name="T1" fmla="*/ 1 h 36"/>
                  <a:gd name="T2" fmla="*/ 3 w 43"/>
                  <a:gd name="T3" fmla="*/ 1 h 36"/>
                  <a:gd name="T4" fmla="*/ 13 w 43"/>
                  <a:gd name="T5" fmla="*/ 4 h 36"/>
                  <a:gd name="T6" fmla="*/ 17 w 43"/>
                  <a:gd name="T7" fmla="*/ 3 h 36"/>
                  <a:gd name="T8" fmla="*/ 8 w 43"/>
                  <a:gd name="T9" fmla="*/ 1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36"/>
                  <a:gd name="T17" fmla="*/ 43 w 43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36">
                    <a:moveTo>
                      <a:pt x="21" y="3"/>
                    </a:moveTo>
                    <a:cubicBezTo>
                      <a:pt x="14" y="0"/>
                      <a:pt x="12" y="2"/>
                      <a:pt x="6" y="6"/>
                    </a:cubicBezTo>
                    <a:cubicBezTo>
                      <a:pt x="0" y="17"/>
                      <a:pt x="23" y="32"/>
                      <a:pt x="33" y="36"/>
                    </a:cubicBezTo>
                    <a:cubicBezTo>
                      <a:pt x="36" y="35"/>
                      <a:pt x="42" y="34"/>
                      <a:pt x="42" y="30"/>
                    </a:cubicBezTo>
                    <a:cubicBezTo>
                      <a:pt x="43" y="24"/>
                      <a:pt x="27" y="3"/>
                      <a:pt x="21" y="3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0" name="Freeform 60"/>
              <p:cNvSpPr>
                <a:spLocks noChangeArrowheads="1"/>
              </p:cNvSpPr>
              <p:nvPr/>
            </p:nvSpPr>
            <p:spPr bwMode="auto">
              <a:xfrm>
                <a:off x="3926" y="1300"/>
                <a:ext cx="27" cy="29"/>
              </a:xfrm>
              <a:custGeom>
                <a:avLst/>
                <a:gdLst>
                  <a:gd name="T0" fmla="*/ 8 w 32"/>
                  <a:gd name="T1" fmla="*/ 0 h 41"/>
                  <a:gd name="T2" fmla="*/ 0 w 32"/>
                  <a:gd name="T3" fmla="*/ 3 h 41"/>
                  <a:gd name="T4" fmla="*/ 6 w 32"/>
                  <a:gd name="T5" fmla="*/ 3 h 41"/>
                  <a:gd name="T6" fmla="*/ 7 w 32"/>
                  <a:gd name="T7" fmla="*/ 4 h 41"/>
                  <a:gd name="T8" fmla="*/ 6 w 32"/>
                  <a:gd name="T9" fmla="*/ 4 h 41"/>
                  <a:gd name="T10" fmla="*/ 11 w 32"/>
                  <a:gd name="T11" fmla="*/ 3 h 41"/>
                  <a:gd name="T12" fmla="*/ 8 w 32"/>
                  <a:gd name="T13" fmla="*/ 1 h 41"/>
                  <a:gd name="T14" fmla="*/ 8 w 32"/>
                  <a:gd name="T15" fmla="*/ 0 h 4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41"/>
                  <a:gd name="T26" fmla="*/ 32 w 32"/>
                  <a:gd name="T27" fmla="*/ 41 h 4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41">
                    <a:moveTo>
                      <a:pt x="21" y="0"/>
                    </a:moveTo>
                    <a:cubicBezTo>
                      <a:pt x="15" y="10"/>
                      <a:pt x="6" y="16"/>
                      <a:pt x="0" y="26"/>
                    </a:cubicBezTo>
                    <a:cubicBezTo>
                      <a:pt x="7" y="27"/>
                      <a:pt x="10" y="27"/>
                      <a:pt x="16" y="24"/>
                    </a:cubicBezTo>
                    <a:cubicBezTo>
                      <a:pt x="17" y="26"/>
                      <a:pt x="19" y="27"/>
                      <a:pt x="19" y="29"/>
                    </a:cubicBezTo>
                    <a:cubicBezTo>
                      <a:pt x="19" y="31"/>
                      <a:pt x="15" y="33"/>
                      <a:pt x="16" y="35"/>
                    </a:cubicBezTo>
                    <a:cubicBezTo>
                      <a:pt x="19" y="41"/>
                      <a:pt x="29" y="23"/>
                      <a:pt x="30" y="21"/>
                    </a:cubicBezTo>
                    <a:cubicBezTo>
                      <a:pt x="32" y="9"/>
                      <a:pt x="26" y="19"/>
                      <a:pt x="24" y="9"/>
                    </a:cubicBezTo>
                    <a:cubicBezTo>
                      <a:pt x="25" y="1"/>
                      <a:pt x="27" y="4"/>
                      <a:pt x="2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1" name="Freeform 61"/>
              <p:cNvSpPr>
                <a:spLocks noChangeArrowheads="1"/>
              </p:cNvSpPr>
              <p:nvPr/>
            </p:nvSpPr>
            <p:spPr bwMode="auto">
              <a:xfrm>
                <a:off x="3965" y="1311"/>
                <a:ext cx="39" cy="22"/>
              </a:xfrm>
              <a:custGeom>
                <a:avLst/>
                <a:gdLst>
                  <a:gd name="T0" fmla="*/ 9 w 45"/>
                  <a:gd name="T1" fmla="*/ 0 h 32"/>
                  <a:gd name="T2" fmla="*/ 0 w 45"/>
                  <a:gd name="T3" fmla="*/ 1 h 32"/>
                  <a:gd name="T4" fmla="*/ 11 w 45"/>
                  <a:gd name="T5" fmla="*/ 3 h 32"/>
                  <a:gd name="T6" fmla="*/ 19 w 45"/>
                  <a:gd name="T7" fmla="*/ 3 h 32"/>
                  <a:gd name="T8" fmla="*/ 9 w 45"/>
                  <a:gd name="T9" fmla="*/ 1 h 32"/>
                  <a:gd name="T10" fmla="*/ 9 w 45"/>
                  <a:gd name="T11" fmla="*/ 0 h 3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"/>
                  <a:gd name="T19" fmla="*/ 0 h 32"/>
                  <a:gd name="T20" fmla="*/ 45 w 45"/>
                  <a:gd name="T21" fmla="*/ 32 h 3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" h="32">
                    <a:moveTo>
                      <a:pt x="21" y="0"/>
                    </a:moveTo>
                    <a:cubicBezTo>
                      <a:pt x="10" y="1"/>
                      <a:pt x="8" y="1"/>
                      <a:pt x="0" y="7"/>
                    </a:cubicBezTo>
                    <a:cubicBezTo>
                      <a:pt x="3" y="20"/>
                      <a:pt x="15" y="29"/>
                      <a:pt x="27" y="31"/>
                    </a:cubicBezTo>
                    <a:cubicBezTo>
                      <a:pt x="36" y="30"/>
                      <a:pt x="41" y="32"/>
                      <a:pt x="45" y="24"/>
                    </a:cubicBezTo>
                    <a:cubicBezTo>
                      <a:pt x="32" y="16"/>
                      <a:pt x="30" y="23"/>
                      <a:pt x="22" y="10"/>
                    </a:cubicBezTo>
                    <a:cubicBezTo>
                      <a:pt x="21" y="2"/>
                      <a:pt x="21" y="5"/>
                      <a:pt x="2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2" name="Freeform 62"/>
              <p:cNvSpPr>
                <a:spLocks noChangeArrowheads="1"/>
              </p:cNvSpPr>
              <p:nvPr/>
            </p:nvSpPr>
            <p:spPr bwMode="auto">
              <a:xfrm>
                <a:off x="3908" y="1000"/>
                <a:ext cx="31" cy="52"/>
              </a:xfrm>
              <a:custGeom>
                <a:avLst/>
                <a:gdLst>
                  <a:gd name="T0" fmla="*/ 15 w 35"/>
                  <a:gd name="T1" fmla="*/ 0 h 74"/>
                  <a:gd name="T2" fmla="*/ 11 w 35"/>
                  <a:gd name="T3" fmla="*/ 2 h 74"/>
                  <a:gd name="T4" fmla="*/ 4 w 35"/>
                  <a:gd name="T5" fmla="*/ 4 h 74"/>
                  <a:gd name="T6" fmla="*/ 0 w 35"/>
                  <a:gd name="T7" fmla="*/ 7 h 74"/>
                  <a:gd name="T8" fmla="*/ 4 w 35"/>
                  <a:gd name="T9" fmla="*/ 9 h 74"/>
                  <a:gd name="T10" fmla="*/ 10 w 35"/>
                  <a:gd name="T11" fmla="*/ 7 h 74"/>
                  <a:gd name="T12" fmla="*/ 17 w 35"/>
                  <a:gd name="T13" fmla="*/ 4 h 74"/>
                  <a:gd name="T14" fmla="*/ 15 w 35"/>
                  <a:gd name="T15" fmla="*/ 0 h 7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5"/>
                  <a:gd name="T25" fmla="*/ 0 h 74"/>
                  <a:gd name="T26" fmla="*/ 35 w 35"/>
                  <a:gd name="T27" fmla="*/ 74 h 7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5" h="74">
                    <a:moveTo>
                      <a:pt x="30" y="0"/>
                    </a:moveTo>
                    <a:cubicBezTo>
                      <a:pt x="33" y="8"/>
                      <a:pt x="29" y="14"/>
                      <a:pt x="21" y="15"/>
                    </a:cubicBezTo>
                    <a:cubicBezTo>
                      <a:pt x="19" y="27"/>
                      <a:pt x="24" y="33"/>
                      <a:pt x="9" y="36"/>
                    </a:cubicBezTo>
                    <a:cubicBezTo>
                      <a:pt x="13" y="50"/>
                      <a:pt x="12" y="52"/>
                      <a:pt x="0" y="59"/>
                    </a:cubicBezTo>
                    <a:cubicBezTo>
                      <a:pt x="3" y="64"/>
                      <a:pt x="5" y="69"/>
                      <a:pt x="8" y="74"/>
                    </a:cubicBezTo>
                    <a:cubicBezTo>
                      <a:pt x="15" y="71"/>
                      <a:pt x="16" y="65"/>
                      <a:pt x="20" y="59"/>
                    </a:cubicBezTo>
                    <a:cubicBezTo>
                      <a:pt x="22" y="47"/>
                      <a:pt x="28" y="41"/>
                      <a:pt x="35" y="32"/>
                    </a:cubicBezTo>
                    <a:cubicBezTo>
                      <a:pt x="34" y="26"/>
                      <a:pt x="30" y="8"/>
                      <a:pt x="30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3" name="Freeform 63"/>
              <p:cNvSpPr>
                <a:spLocks noChangeArrowheads="1"/>
              </p:cNvSpPr>
              <p:nvPr/>
            </p:nvSpPr>
            <p:spPr bwMode="auto">
              <a:xfrm>
                <a:off x="3967" y="992"/>
                <a:ext cx="22" cy="51"/>
              </a:xfrm>
              <a:custGeom>
                <a:avLst/>
                <a:gdLst>
                  <a:gd name="T0" fmla="*/ 6 w 25"/>
                  <a:gd name="T1" fmla="*/ 1 h 73"/>
                  <a:gd name="T2" fmla="*/ 4 w 25"/>
                  <a:gd name="T3" fmla="*/ 1 h 73"/>
                  <a:gd name="T4" fmla="*/ 0 w 25"/>
                  <a:gd name="T5" fmla="*/ 2 h 73"/>
                  <a:gd name="T6" fmla="*/ 7 w 25"/>
                  <a:gd name="T7" fmla="*/ 5 h 73"/>
                  <a:gd name="T8" fmla="*/ 11 w 25"/>
                  <a:gd name="T9" fmla="*/ 6 h 73"/>
                  <a:gd name="T10" fmla="*/ 8 w 25"/>
                  <a:gd name="T11" fmla="*/ 2 h 73"/>
                  <a:gd name="T12" fmla="*/ 6 w 25"/>
                  <a:gd name="T13" fmla="*/ 1 h 7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5"/>
                  <a:gd name="T22" fmla="*/ 0 h 73"/>
                  <a:gd name="T23" fmla="*/ 25 w 25"/>
                  <a:gd name="T24" fmla="*/ 73 h 7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5" h="73">
                    <a:moveTo>
                      <a:pt x="13" y="7"/>
                    </a:moveTo>
                    <a:cubicBezTo>
                      <a:pt x="9" y="0"/>
                      <a:pt x="7" y="2"/>
                      <a:pt x="4" y="8"/>
                    </a:cubicBezTo>
                    <a:cubicBezTo>
                      <a:pt x="3" y="13"/>
                      <a:pt x="1" y="17"/>
                      <a:pt x="0" y="22"/>
                    </a:cubicBezTo>
                    <a:cubicBezTo>
                      <a:pt x="1" y="35"/>
                      <a:pt x="6" y="33"/>
                      <a:pt x="15" y="41"/>
                    </a:cubicBezTo>
                    <a:cubicBezTo>
                      <a:pt x="16" y="52"/>
                      <a:pt x="15" y="73"/>
                      <a:pt x="25" y="56"/>
                    </a:cubicBezTo>
                    <a:cubicBezTo>
                      <a:pt x="24" y="33"/>
                      <a:pt x="23" y="36"/>
                      <a:pt x="16" y="20"/>
                    </a:cubicBezTo>
                    <a:cubicBezTo>
                      <a:pt x="15" y="11"/>
                      <a:pt x="16" y="15"/>
                      <a:pt x="13" y="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4" name="Freeform 64"/>
              <p:cNvSpPr>
                <a:spLocks noChangeArrowheads="1"/>
              </p:cNvSpPr>
              <p:nvPr/>
            </p:nvSpPr>
            <p:spPr bwMode="auto">
              <a:xfrm>
                <a:off x="3992" y="976"/>
                <a:ext cx="12" cy="23"/>
              </a:xfrm>
              <a:custGeom>
                <a:avLst/>
                <a:gdLst>
                  <a:gd name="T0" fmla="*/ 4 w 14"/>
                  <a:gd name="T1" fmla="*/ 0 h 33"/>
                  <a:gd name="T2" fmla="*/ 1 w 14"/>
                  <a:gd name="T3" fmla="*/ 1 h 33"/>
                  <a:gd name="T4" fmla="*/ 4 w 14"/>
                  <a:gd name="T5" fmla="*/ 3 h 33"/>
                  <a:gd name="T6" fmla="*/ 4 w 14"/>
                  <a:gd name="T7" fmla="*/ 0 h 3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33"/>
                  <a:gd name="T14" fmla="*/ 14 w 14"/>
                  <a:gd name="T15" fmla="*/ 33 h 3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33">
                    <a:moveTo>
                      <a:pt x="11" y="0"/>
                    </a:moveTo>
                    <a:cubicBezTo>
                      <a:pt x="7" y="3"/>
                      <a:pt x="5" y="7"/>
                      <a:pt x="1" y="10"/>
                    </a:cubicBezTo>
                    <a:cubicBezTo>
                      <a:pt x="2" y="18"/>
                      <a:pt x="0" y="33"/>
                      <a:pt x="11" y="25"/>
                    </a:cubicBezTo>
                    <a:cubicBezTo>
                      <a:pt x="14" y="15"/>
                      <a:pt x="5" y="4"/>
                      <a:pt x="1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5" name="Freeform 65"/>
              <p:cNvSpPr>
                <a:spLocks noChangeArrowheads="1"/>
              </p:cNvSpPr>
              <p:nvPr/>
            </p:nvSpPr>
            <p:spPr bwMode="auto">
              <a:xfrm>
                <a:off x="4004" y="987"/>
                <a:ext cx="24" cy="45"/>
              </a:xfrm>
              <a:custGeom>
                <a:avLst/>
                <a:gdLst>
                  <a:gd name="T0" fmla="*/ 3 w 28"/>
                  <a:gd name="T1" fmla="*/ 0 h 64"/>
                  <a:gd name="T2" fmla="*/ 4 w 28"/>
                  <a:gd name="T3" fmla="*/ 2 h 64"/>
                  <a:gd name="T4" fmla="*/ 8 w 28"/>
                  <a:gd name="T5" fmla="*/ 3 h 64"/>
                  <a:gd name="T6" fmla="*/ 3 w 28"/>
                  <a:gd name="T7" fmla="*/ 4 h 64"/>
                  <a:gd name="T8" fmla="*/ 0 w 28"/>
                  <a:gd name="T9" fmla="*/ 6 h 64"/>
                  <a:gd name="T10" fmla="*/ 4 w 28"/>
                  <a:gd name="T11" fmla="*/ 7 h 64"/>
                  <a:gd name="T12" fmla="*/ 10 w 28"/>
                  <a:gd name="T13" fmla="*/ 3 h 64"/>
                  <a:gd name="T14" fmla="*/ 3 w 28"/>
                  <a:gd name="T15" fmla="*/ 0 h 6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8"/>
                  <a:gd name="T25" fmla="*/ 0 h 64"/>
                  <a:gd name="T26" fmla="*/ 28 w 28"/>
                  <a:gd name="T27" fmla="*/ 64 h 6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8" h="64">
                    <a:moveTo>
                      <a:pt x="5" y="0"/>
                    </a:moveTo>
                    <a:cubicBezTo>
                      <a:pt x="6" y="5"/>
                      <a:pt x="7" y="10"/>
                      <a:pt x="11" y="14"/>
                    </a:cubicBezTo>
                    <a:cubicBezTo>
                      <a:pt x="14" y="17"/>
                      <a:pt x="20" y="21"/>
                      <a:pt x="20" y="21"/>
                    </a:cubicBezTo>
                    <a:cubicBezTo>
                      <a:pt x="9" y="27"/>
                      <a:pt x="0" y="23"/>
                      <a:pt x="8" y="39"/>
                    </a:cubicBezTo>
                    <a:cubicBezTo>
                      <a:pt x="6" y="47"/>
                      <a:pt x="4" y="50"/>
                      <a:pt x="0" y="56"/>
                    </a:cubicBezTo>
                    <a:cubicBezTo>
                      <a:pt x="4" y="62"/>
                      <a:pt x="7" y="64"/>
                      <a:pt x="11" y="57"/>
                    </a:cubicBezTo>
                    <a:cubicBezTo>
                      <a:pt x="13" y="43"/>
                      <a:pt x="10" y="29"/>
                      <a:pt x="26" y="26"/>
                    </a:cubicBezTo>
                    <a:cubicBezTo>
                      <a:pt x="28" y="15"/>
                      <a:pt x="14" y="4"/>
                      <a:pt x="5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6" name="Freeform 66"/>
              <p:cNvSpPr>
                <a:spLocks noChangeArrowheads="1"/>
              </p:cNvSpPr>
              <p:nvPr/>
            </p:nvSpPr>
            <p:spPr bwMode="auto">
              <a:xfrm>
                <a:off x="3694" y="1052"/>
                <a:ext cx="14" cy="25"/>
              </a:xfrm>
              <a:custGeom>
                <a:avLst/>
                <a:gdLst>
                  <a:gd name="T0" fmla="*/ 7 w 16"/>
                  <a:gd name="T1" fmla="*/ 1 h 36"/>
                  <a:gd name="T2" fmla="*/ 0 w 16"/>
                  <a:gd name="T3" fmla="*/ 1 h 36"/>
                  <a:gd name="T4" fmla="*/ 4 w 16"/>
                  <a:gd name="T5" fmla="*/ 2 h 36"/>
                  <a:gd name="T6" fmla="*/ 7 w 16"/>
                  <a:gd name="T7" fmla="*/ 1 h 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"/>
                  <a:gd name="T13" fmla="*/ 0 h 36"/>
                  <a:gd name="T14" fmla="*/ 16 w 16"/>
                  <a:gd name="T15" fmla="*/ 36 h 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" h="36">
                    <a:moveTo>
                      <a:pt x="14" y="3"/>
                    </a:moveTo>
                    <a:cubicBezTo>
                      <a:pt x="7" y="0"/>
                      <a:pt x="4" y="1"/>
                      <a:pt x="0" y="7"/>
                    </a:cubicBezTo>
                    <a:cubicBezTo>
                      <a:pt x="3" y="14"/>
                      <a:pt x="2" y="17"/>
                      <a:pt x="8" y="22"/>
                    </a:cubicBezTo>
                    <a:cubicBezTo>
                      <a:pt x="16" y="36"/>
                      <a:pt x="11" y="7"/>
                      <a:pt x="14" y="3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7" name="Freeform 67"/>
              <p:cNvSpPr>
                <a:spLocks noChangeArrowheads="1"/>
              </p:cNvSpPr>
              <p:nvPr/>
            </p:nvSpPr>
            <p:spPr bwMode="auto">
              <a:xfrm>
                <a:off x="3683" y="1030"/>
                <a:ext cx="11" cy="14"/>
              </a:xfrm>
              <a:custGeom>
                <a:avLst/>
                <a:gdLst>
                  <a:gd name="T0" fmla="*/ 3 w 13"/>
                  <a:gd name="T1" fmla="*/ 1 h 20"/>
                  <a:gd name="T2" fmla="*/ 1 w 13"/>
                  <a:gd name="T3" fmla="*/ 1 h 20"/>
                  <a:gd name="T4" fmla="*/ 3 w 13"/>
                  <a:gd name="T5" fmla="*/ 3 h 20"/>
                  <a:gd name="T6" fmla="*/ 3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8" name="Freeform 68"/>
              <p:cNvSpPr>
                <a:spLocks noChangeArrowheads="1"/>
              </p:cNvSpPr>
              <p:nvPr/>
            </p:nvSpPr>
            <p:spPr bwMode="auto">
              <a:xfrm>
                <a:off x="3678" y="1013"/>
                <a:ext cx="14" cy="14"/>
              </a:xfrm>
              <a:custGeom>
                <a:avLst/>
                <a:gdLst>
                  <a:gd name="T0" fmla="*/ 4 w 16"/>
                  <a:gd name="T1" fmla="*/ 1 h 19"/>
                  <a:gd name="T2" fmla="*/ 0 w 16"/>
                  <a:gd name="T3" fmla="*/ 1 h 19"/>
                  <a:gd name="T4" fmla="*/ 6 w 16"/>
                  <a:gd name="T5" fmla="*/ 3 h 19"/>
                  <a:gd name="T6" fmla="*/ 4 w 16"/>
                  <a:gd name="T7" fmla="*/ 1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"/>
                  <a:gd name="T13" fmla="*/ 0 h 19"/>
                  <a:gd name="T14" fmla="*/ 16 w 16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" h="19">
                    <a:moveTo>
                      <a:pt x="10" y="5"/>
                    </a:moveTo>
                    <a:cubicBezTo>
                      <a:pt x="4" y="0"/>
                      <a:pt x="1" y="3"/>
                      <a:pt x="0" y="10"/>
                    </a:cubicBezTo>
                    <a:cubicBezTo>
                      <a:pt x="4" y="15"/>
                      <a:pt x="7" y="16"/>
                      <a:pt x="12" y="19"/>
                    </a:cubicBezTo>
                    <a:cubicBezTo>
                      <a:pt x="16" y="12"/>
                      <a:pt x="14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9" name="Freeform 69"/>
              <p:cNvSpPr>
                <a:spLocks noChangeArrowheads="1"/>
              </p:cNvSpPr>
              <p:nvPr/>
            </p:nvSpPr>
            <p:spPr bwMode="auto">
              <a:xfrm>
                <a:off x="3664" y="976"/>
                <a:ext cx="13" cy="18"/>
              </a:xfrm>
              <a:custGeom>
                <a:avLst/>
                <a:gdLst>
                  <a:gd name="T0" fmla="*/ 6 w 14"/>
                  <a:gd name="T1" fmla="*/ 0 h 25"/>
                  <a:gd name="T2" fmla="*/ 0 w 14"/>
                  <a:gd name="T3" fmla="*/ 1 h 25"/>
                  <a:gd name="T4" fmla="*/ 7 w 14"/>
                  <a:gd name="T5" fmla="*/ 3 h 25"/>
                  <a:gd name="T6" fmla="*/ 6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0" name="Freeform 70"/>
              <p:cNvSpPr>
                <a:spLocks noChangeArrowheads="1"/>
              </p:cNvSpPr>
              <p:nvPr/>
            </p:nvSpPr>
            <p:spPr bwMode="auto">
              <a:xfrm>
                <a:off x="3667" y="999"/>
                <a:ext cx="18" cy="13"/>
              </a:xfrm>
              <a:custGeom>
                <a:avLst/>
                <a:gdLst>
                  <a:gd name="T0" fmla="*/ 4 w 22"/>
                  <a:gd name="T1" fmla="*/ 0 h 18"/>
                  <a:gd name="T2" fmla="*/ 6 w 22"/>
                  <a:gd name="T3" fmla="*/ 3 h 18"/>
                  <a:gd name="T4" fmla="*/ 4 w 22"/>
                  <a:gd name="T5" fmla="*/ 1 h 18"/>
                  <a:gd name="T6" fmla="*/ 4 w 22"/>
                  <a:gd name="T7" fmla="*/ 0 h 1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"/>
                  <a:gd name="T13" fmla="*/ 0 h 18"/>
                  <a:gd name="T14" fmla="*/ 22 w 22"/>
                  <a:gd name="T15" fmla="*/ 18 h 1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" h="18">
                    <a:moveTo>
                      <a:pt x="13" y="0"/>
                    </a:moveTo>
                    <a:cubicBezTo>
                      <a:pt x="0" y="8"/>
                      <a:pt x="9" y="12"/>
                      <a:pt x="19" y="18"/>
                    </a:cubicBezTo>
                    <a:cubicBezTo>
                      <a:pt x="20" y="11"/>
                      <a:pt x="22" y="8"/>
                      <a:pt x="14" y="6"/>
                    </a:cubicBezTo>
                    <a:cubicBezTo>
                      <a:pt x="9" y="3"/>
                      <a:pt x="9" y="5"/>
                      <a:pt x="13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1" name="Freeform 71"/>
              <p:cNvSpPr>
                <a:spLocks noChangeArrowheads="1"/>
              </p:cNvSpPr>
              <p:nvPr/>
            </p:nvSpPr>
            <p:spPr bwMode="auto">
              <a:xfrm>
                <a:off x="4628" y="1582"/>
                <a:ext cx="52" cy="56"/>
              </a:xfrm>
              <a:custGeom>
                <a:avLst/>
                <a:gdLst>
                  <a:gd name="T0" fmla="*/ 4 w 60"/>
                  <a:gd name="T1" fmla="*/ 1 h 81"/>
                  <a:gd name="T2" fmla="*/ 3 w 60"/>
                  <a:gd name="T3" fmla="*/ 2 h 81"/>
                  <a:gd name="T4" fmla="*/ 7 w 60"/>
                  <a:gd name="T5" fmla="*/ 4 h 81"/>
                  <a:gd name="T6" fmla="*/ 11 w 60"/>
                  <a:gd name="T7" fmla="*/ 6 h 81"/>
                  <a:gd name="T8" fmla="*/ 17 w 60"/>
                  <a:gd name="T9" fmla="*/ 7 h 81"/>
                  <a:gd name="T10" fmla="*/ 22 w 60"/>
                  <a:gd name="T11" fmla="*/ 9 h 81"/>
                  <a:gd name="T12" fmla="*/ 22 w 60"/>
                  <a:gd name="T13" fmla="*/ 6 h 81"/>
                  <a:gd name="T14" fmla="*/ 18 w 60"/>
                  <a:gd name="T15" fmla="*/ 4 h 81"/>
                  <a:gd name="T16" fmla="*/ 10 w 60"/>
                  <a:gd name="T17" fmla="*/ 2 h 81"/>
                  <a:gd name="T18" fmla="*/ 4 w 60"/>
                  <a:gd name="T19" fmla="*/ 1 h 8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0"/>
                  <a:gd name="T31" fmla="*/ 0 h 81"/>
                  <a:gd name="T32" fmla="*/ 60 w 60"/>
                  <a:gd name="T33" fmla="*/ 81 h 8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0" h="81">
                    <a:moveTo>
                      <a:pt x="10" y="7"/>
                    </a:moveTo>
                    <a:cubicBezTo>
                      <a:pt x="0" y="0"/>
                      <a:pt x="0" y="9"/>
                      <a:pt x="3" y="18"/>
                    </a:cubicBezTo>
                    <a:cubicBezTo>
                      <a:pt x="5" y="25"/>
                      <a:pt x="12" y="32"/>
                      <a:pt x="15" y="39"/>
                    </a:cubicBezTo>
                    <a:cubicBezTo>
                      <a:pt x="16" y="51"/>
                      <a:pt x="17" y="51"/>
                      <a:pt x="27" y="54"/>
                    </a:cubicBezTo>
                    <a:cubicBezTo>
                      <a:pt x="31" y="57"/>
                      <a:pt x="36" y="60"/>
                      <a:pt x="40" y="63"/>
                    </a:cubicBezTo>
                    <a:cubicBezTo>
                      <a:pt x="43" y="70"/>
                      <a:pt x="45" y="77"/>
                      <a:pt x="51" y="81"/>
                    </a:cubicBezTo>
                    <a:cubicBezTo>
                      <a:pt x="60" y="75"/>
                      <a:pt x="56" y="66"/>
                      <a:pt x="52" y="57"/>
                    </a:cubicBezTo>
                    <a:cubicBezTo>
                      <a:pt x="51" y="49"/>
                      <a:pt x="50" y="41"/>
                      <a:pt x="43" y="37"/>
                    </a:cubicBezTo>
                    <a:cubicBezTo>
                      <a:pt x="37" y="30"/>
                      <a:pt x="33" y="23"/>
                      <a:pt x="25" y="18"/>
                    </a:cubicBezTo>
                    <a:cubicBezTo>
                      <a:pt x="20" y="12"/>
                      <a:pt x="17" y="9"/>
                      <a:pt x="10" y="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2" name="Freeform 72"/>
              <p:cNvSpPr>
                <a:spLocks noChangeArrowheads="1"/>
              </p:cNvSpPr>
              <p:nvPr/>
            </p:nvSpPr>
            <p:spPr bwMode="auto">
              <a:xfrm>
                <a:off x="4894" y="1536"/>
                <a:ext cx="61" cy="43"/>
              </a:xfrm>
              <a:custGeom>
                <a:avLst/>
                <a:gdLst>
                  <a:gd name="T0" fmla="*/ 11 w 71"/>
                  <a:gd name="T1" fmla="*/ 3 h 61"/>
                  <a:gd name="T2" fmla="*/ 5 w 71"/>
                  <a:gd name="T3" fmla="*/ 4 h 61"/>
                  <a:gd name="T4" fmla="*/ 1 w 71"/>
                  <a:gd name="T5" fmla="*/ 6 h 61"/>
                  <a:gd name="T6" fmla="*/ 5 w 71"/>
                  <a:gd name="T7" fmla="*/ 8 h 61"/>
                  <a:gd name="T8" fmla="*/ 11 w 71"/>
                  <a:gd name="T9" fmla="*/ 6 h 61"/>
                  <a:gd name="T10" fmla="*/ 15 w 71"/>
                  <a:gd name="T11" fmla="*/ 3 h 61"/>
                  <a:gd name="T12" fmla="*/ 21 w 71"/>
                  <a:gd name="T13" fmla="*/ 0 h 61"/>
                  <a:gd name="T14" fmla="*/ 29 w 71"/>
                  <a:gd name="T15" fmla="*/ 1 h 61"/>
                  <a:gd name="T16" fmla="*/ 14 w 71"/>
                  <a:gd name="T17" fmla="*/ 3 h 61"/>
                  <a:gd name="T18" fmla="*/ 11 w 71"/>
                  <a:gd name="T19" fmla="*/ 3 h 6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71"/>
                  <a:gd name="T31" fmla="*/ 0 h 61"/>
                  <a:gd name="T32" fmla="*/ 71 w 71"/>
                  <a:gd name="T33" fmla="*/ 61 h 6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71" h="61">
                    <a:moveTo>
                      <a:pt x="28" y="23"/>
                    </a:moveTo>
                    <a:cubicBezTo>
                      <a:pt x="25" y="33"/>
                      <a:pt x="25" y="33"/>
                      <a:pt x="13" y="32"/>
                    </a:cubicBezTo>
                    <a:cubicBezTo>
                      <a:pt x="2" y="33"/>
                      <a:pt x="3" y="34"/>
                      <a:pt x="1" y="44"/>
                    </a:cubicBezTo>
                    <a:cubicBezTo>
                      <a:pt x="2" y="60"/>
                      <a:pt x="0" y="61"/>
                      <a:pt x="13" y="59"/>
                    </a:cubicBezTo>
                    <a:cubicBezTo>
                      <a:pt x="19" y="54"/>
                      <a:pt x="21" y="48"/>
                      <a:pt x="28" y="44"/>
                    </a:cubicBezTo>
                    <a:cubicBezTo>
                      <a:pt x="30" y="33"/>
                      <a:pt x="28" y="25"/>
                      <a:pt x="40" y="23"/>
                    </a:cubicBezTo>
                    <a:cubicBezTo>
                      <a:pt x="42" y="12"/>
                      <a:pt x="44" y="4"/>
                      <a:pt x="55" y="0"/>
                    </a:cubicBezTo>
                    <a:cubicBezTo>
                      <a:pt x="65" y="2"/>
                      <a:pt x="69" y="1"/>
                      <a:pt x="71" y="11"/>
                    </a:cubicBezTo>
                    <a:cubicBezTo>
                      <a:pt x="63" y="22"/>
                      <a:pt x="48" y="21"/>
                      <a:pt x="35" y="23"/>
                    </a:cubicBezTo>
                    <a:cubicBezTo>
                      <a:pt x="30" y="27"/>
                      <a:pt x="32" y="27"/>
                      <a:pt x="28" y="23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3" name="Freeform 73"/>
              <p:cNvSpPr>
                <a:spLocks noChangeArrowheads="1"/>
              </p:cNvSpPr>
              <p:nvPr/>
            </p:nvSpPr>
            <p:spPr bwMode="auto">
              <a:xfrm>
                <a:off x="4710" y="1513"/>
                <a:ext cx="20" cy="21"/>
              </a:xfrm>
              <a:custGeom>
                <a:avLst/>
                <a:gdLst>
                  <a:gd name="T0" fmla="*/ 3 w 23"/>
                  <a:gd name="T1" fmla="*/ 0 h 30"/>
                  <a:gd name="T2" fmla="*/ 0 w 23"/>
                  <a:gd name="T3" fmla="*/ 2 h 30"/>
                  <a:gd name="T4" fmla="*/ 5 w 23"/>
                  <a:gd name="T5" fmla="*/ 4 h 30"/>
                  <a:gd name="T6" fmla="*/ 3 w 23"/>
                  <a:gd name="T7" fmla="*/ 0 h 3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3"/>
                  <a:gd name="T13" fmla="*/ 0 h 30"/>
                  <a:gd name="T14" fmla="*/ 23 w 23"/>
                  <a:gd name="T15" fmla="*/ 30 h 3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3" h="30">
                    <a:moveTo>
                      <a:pt x="9" y="0"/>
                    </a:moveTo>
                    <a:cubicBezTo>
                      <a:pt x="8" y="7"/>
                      <a:pt x="3" y="8"/>
                      <a:pt x="0" y="14"/>
                    </a:cubicBezTo>
                    <a:cubicBezTo>
                      <a:pt x="3" y="21"/>
                      <a:pt x="8" y="24"/>
                      <a:pt x="12" y="30"/>
                    </a:cubicBezTo>
                    <a:cubicBezTo>
                      <a:pt x="23" y="15"/>
                      <a:pt x="4" y="9"/>
                      <a:pt x="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4" name="Freeform 74"/>
              <p:cNvSpPr>
                <a:spLocks noChangeArrowheads="1"/>
              </p:cNvSpPr>
              <p:nvPr/>
            </p:nvSpPr>
            <p:spPr bwMode="auto">
              <a:xfrm>
                <a:off x="4701" y="1492"/>
                <a:ext cx="23" cy="16"/>
              </a:xfrm>
              <a:custGeom>
                <a:avLst/>
                <a:gdLst>
                  <a:gd name="T0" fmla="*/ 10 w 26"/>
                  <a:gd name="T1" fmla="*/ 0 h 23"/>
                  <a:gd name="T2" fmla="*/ 0 w 26"/>
                  <a:gd name="T3" fmla="*/ 1 h 23"/>
                  <a:gd name="T4" fmla="*/ 11 w 26"/>
                  <a:gd name="T5" fmla="*/ 2 h 23"/>
                  <a:gd name="T6" fmla="*/ 10 w 26"/>
                  <a:gd name="T7" fmla="*/ 0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"/>
                  <a:gd name="T13" fmla="*/ 0 h 23"/>
                  <a:gd name="T14" fmla="*/ 26 w 26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" h="23">
                    <a:moveTo>
                      <a:pt x="19" y="0"/>
                    </a:moveTo>
                    <a:cubicBezTo>
                      <a:pt x="17" y="12"/>
                      <a:pt x="10" y="11"/>
                      <a:pt x="0" y="14"/>
                    </a:cubicBezTo>
                    <a:cubicBezTo>
                      <a:pt x="5" y="23"/>
                      <a:pt x="11" y="22"/>
                      <a:pt x="21" y="20"/>
                    </a:cubicBezTo>
                    <a:cubicBezTo>
                      <a:pt x="26" y="12"/>
                      <a:pt x="23" y="7"/>
                      <a:pt x="1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5" name="Freeform 75"/>
              <p:cNvSpPr>
                <a:spLocks noChangeArrowheads="1"/>
              </p:cNvSpPr>
              <p:nvPr/>
            </p:nvSpPr>
            <p:spPr bwMode="auto">
              <a:xfrm>
                <a:off x="4525" y="1311"/>
                <a:ext cx="27" cy="31"/>
              </a:xfrm>
              <a:custGeom>
                <a:avLst/>
                <a:gdLst>
                  <a:gd name="T0" fmla="*/ 10 w 32"/>
                  <a:gd name="T1" fmla="*/ 0 h 44"/>
                  <a:gd name="T2" fmla="*/ 3 w 32"/>
                  <a:gd name="T3" fmla="*/ 1 h 44"/>
                  <a:gd name="T4" fmla="*/ 4 w 32"/>
                  <a:gd name="T5" fmla="*/ 4 h 44"/>
                  <a:gd name="T6" fmla="*/ 8 w 32"/>
                  <a:gd name="T7" fmla="*/ 4 h 44"/>
                  <a:gd name="T8" fmla="*/ 10 w 32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44"/>
                  <a:gd name="T17" fmla="*/ 32 w 32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44">
                    <a:moveTo>
                      <a:pt x="28" y="0"/>
                    </a:moveTo>
                    <a:cubicBezTo>
                      <a:pt x="32" y="10"/>
                      <a:pt x="18" y="9"/>
                      <a:pt x="10" y="11"/>
                    </a:cubicBezTo>
                    <a:cubicBezTo>
                      <a:pt x="0" y="18"/>
                      <a:pt x="7" y="24"/>
                      <a:pt x="12" y="32"/>
                    </a:cubicBezTo>
                    <a:cubicBezTo>
                      <a:pt x="14" y="44"/>
                      <a:pt x="15" y="41"/>
                      <a:pt x="24" y="36"/>
                    </a:cubicBezTo>
                    <a:cubicBezTo>
                      <a:pt x="32" y="25"/>
                      <a:pt x="29" y="14"/>
                      <a:pt x="2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6" name="Freeform 76"/>
              <p:cNvSpPr>
                <a:spLocks noChangeArrowheads="1"/>
              </p:cNvSpPr>
              <p:nvPr/>
            </p:nvSpPr>
            <p:spPr bwMode="auto">
              <a:xfrm>
                <a:off x="4564" y="1351"/>
                <a:ext cx="30" cy="31"/>
              </a:xfrm>
              <a:custGeom>
                <a:avLst/>
                <a:gdLst>
                  <a:gd name="T0" fmla="*/ 14 w 34"/>
                  <a:gd name="T1" fmla="*/ 0 h 44"/>
                  <a:gd name="T2" fmla="*/ 4 w 34"/>
                  <a:gd name="T3" fmla="*/ 1 h 44"/>
                  <a:gd name="T4" fmla="*/ 7 w 34"/>
                  <a:gd name="T5" fmla="*/ 4 h 44"/>
                  <a:gd name="T6" fmla="*/ 12 w 34"/>
                  <a:gd name="T7" fmla="*/ 4 h 44"/>
                  <a:gd name="T8" fmla="*/ 14 w 34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44"/>
                  <a:gd name="T17" fmla="*/ 34 w 34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44">
                    <a:moveTo>
                      <a:pt x="30" y="0"/>
                    </a:moveTo>
                    <a:cubicBezTo>
                      <a:pt x="34" y="10"/>
                      <a:pt x="18" y="7"/>
                      <a:pt x="10" y="9"/>
                    </a:cubicBezTo>
                    <a:cubicBezTo>
                      <a:pt x="0" y="16"/>
                      <a:pt x="9" y="24"/>
                      <a:pt x="14" y="32"/>
                    </a:cubicBezTo>
                    <a:cubicBezTo>
                      <a:pt x="16" y="44"/>
                      <a:pt x="17" y="41"/>
                      <a:pt x="26" y="36"/>
                    </a:cubicBezTo>
                    <a:cubicBezTo>
                      <a:pt x="34" y="25"/>
                      <a:pt x="31" y="14"/>
                      <a:pt x="30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7" name="Freeform 77"/>
              <p:cNvSpPr>
                <a:spLocks noChangeArrowheads="1"/>
              </p:cNvSpPr>
              <p:nvPr/>
            </p:nvSpPr>
            <p:spPr bwMode="auto">
              <a:xfrm>
                <a:off x="4595" y="1410"/>
                <a:ext cx="32" cy="26"/>
              </a:xfrm>
              <a:custGeom>
                <a:avLst/>
                <a:gdLst>
                  <a:gd name="T0" fmla="*/ 12 w 38"/>
                  <a:gd name="T1" fmla="*/ 1 h 37"/>
                  <a:gd name="T2" fmla="*/ 3 w 38"/>
                  <a:gd name="T3" fmla="*/ 1 h 37"/>
                  <a:gd name="T4" fmla="*/ 5 w 38"/>
                  <a:gd name="T5" fmla="*/ 3 h 37"/>
                  <a:gd name="T6" fmla="*/ 9 w 38"/>
                  <a:gd name="T7" fmla="*/ 4 h 37"/>
                  <a:gd name="T8" fmla="*/ 12 w 38"/>
                  <a:gd name="T9" fmla="*/ 1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37"/>
                  <a:gd name="T17" fmla="*/ 38 w 38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37">
                    <a:moveTo>
                      <a:pt x="34" y="2"/>
                    </a:moveTo>
                    <a:cubicBezTo>
                      <a:pt x="38" y="12"/>
                      <a:pt x="18" y="0"/>
                      <a:pt x="10" y="2"/>
                    </a:cubicBezTo>
                    <a:cubicBezTo>
                      <a:pt x="0" y="9"/>
                      <a:pt x="9" y="17"/>
                      <a:pt x="14" y="25"/>
                    </a:cubicBezTo>
                    <a:cubicBezTo>
                      <a:pt x="16" y="37"/>
                      <a:pt x="17" y="34"/>
                      <a:pt x="26" y="29"/>
                    </a:cubicBezTo>
                    <a:cubicBezTo>
                      <a:pt x="34" y="18"/>
                      <a:pt x="35" y="16"/>
                      <a:pt x="34" y="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8" name="Freeform 78"/>
              <p:cNvSpPr>
                <a:spLocks noChangeArrowheads="1"/>
              </p:cNvSpPr>
              <p:nvPr/>
            </p:nvSpPr>
            <p:spPr bwMode="auto">
              <a:xfrm>
                <a:off x="4634" y="1400"/>
                <a:ext cx="32" cy="25"/>
              </a:xfrm>
              <a:custGeom>
                <a:avLst/>
                <a:gdLst>
                  <a:gd name="T0" fmla="*/ 12 w 38"/>
                  <a:gd name="T1" fmla="*/ 1 h 34"/>
                  <a:gd name="T2" fmla="*/ 3 w 38"/>
                  <a:gd name="T3" fmla="*/ 1 h 34"/>
                  <a:gd name="T4" fmla="*/ 6 w 38"/>
                  <a:gd name="T5" fmla="*/ 4 h 34"/>
                  <a:gd name="T6" fmla="*/ 9 w 38"/>
                  <a:gd name="T7" fmla="*/ 4 h 34"/>
                  <a:gd name="T8" fmla="*/ 12 w 38"/>
                  <a:gd name="T9" fmla="*/ 1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34"/>
                  <a:gd name="T17" fmla="*/ 38 w 38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34">
                    <a:moveTo>
                      <a:pt x="34" y="2"/>
                    </a:moveTo>
                    <a:cubicBezTo>
                      <a:pt x="38" y="12"/>
                      <a:pt x="18" y="0"/>
                      <a:pt x="10" y="2"/>
                    </a:cubicBezTo>
                    <a:cubicBezTo>
                      <a:pt x="0" y="9"/>
                      <a:pt x="11" y="14"/>
                      <a:pt x="16" y="22"/>
                    </a:cubicBezTo>
                    <a:cubicBezTo>
                      <a:pt x="18" y="34"/>
                      <a:pt x="18" y="27"/>
                      <a:pt x="27" y="22"/>
                    </a:cubicBezTo>
                    <a:cubicBezTo>
                      <a:pt x="35" y="11"/>
                      <a:pt x="35" y="16"/>
                      <a:pt x="34" y="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9" name="Freeform 79"/>
              <p:cNvSpPr>
                <a:spLocks noChangeArrowheads="1"/>
              </p:cNvSpPr>
              <p:nvPr/>
            </p:nvSpPr>
            <p:spPr bwMode="auto">
              <a:xfrm>
                <a:off x="4623" y="1367"/>
                <a:ext cx="30" cy="19"/>
              </a:xfrm>
              <a:custGeom>
                <a:avLst/>
                <a:gdLst>
                  <a:gd name="T0" fmla="*/ 13 w 35"/>
                  <a:gd name="T1" fmla="*/ 1 h 27"/>
                  <a:gd name="T2" fmla="*/ 4 w 35"/>
                  <a:gd name="T3" fmla="*/ 1 h 27"/>
                  <a:gd name="T4" fmla="*/ 5 w 35"/>
                  <a:gd name="T5" fmla="*/ 2 h 27"/>
                  <a:gd name="T6" fmla="*/ 9 w 35"/>
                  <a:gd name="T7" fmla="*/ 2 h 27"/>
                  <a:gd name="T8" fmla="*/ 13 w 35"/>
                  <a:gd name="T9" fmla="*/ 1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7"/>
                  <a:gd name="T17" fmla="*/ 35 w 35"/>
                  <a:gd name="T18" fmla="*/ 27 h 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7">
                    <a:moveTo>
                      <a:pt x="31" y="1"/>
                    </a:moveTo>
                    <a:cubicBezTo>
                      <a:pt x="35" y="11"/>
                      <a:pt x="18" y="0"/>
                      <a:pt x="10" y="2"/>
                    </a:cubicBezTo>
                    <a:cubicBezTo>
                      <a:pt x="0" y="9"/>
                      <a:pt x="8" y="7"/>
                      <a:pt x="13" y="15"/>
                    </a:cubicBezTo>
                    <a:cubicBezTo>
                      <a:pt x="15" y="27"/>
                      <a:pt x="16" y="24"/>
                      <a:pt x="25" y="19"/>
                    </a:cubicBezTo>
                    <a:cubicBezTo>
                      <a:pt x="33" y="8"/>
                      <a:pt x="32" y="15"/>
                      <a:pt x="31" y="1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0" name="Freeform 80"/>
              <p:cNvSpPr>
                <a:spLocks noChangeArrowheads="1"/>
              </p:cNvSpPr>
              <p:nvPr/>
            </p:nvSpPr>
            <p:spPr bwMode="auto">
              <a:xfrm>
                <a:off x="4593" y="1343"/>
                <a:ext cx="30" cy="33"/>
              </a:xfrm>
              <a:custGeom>
                <a:avLst/>
                <a:gdLst>
                  <a:gd name="T0" fmla="*/ 11 w 35"/>
                  <a:gd name="T1" fmla="*/ 2 h 47"/>
                  <a:gd name="T2" fmla="*/ 8 w 35"/>
                  <a:gd name="T3" fmla="*/ 1 h 47"/>
                  <a:gd name="T4" fmla="*/ 4 w 35"/>
                  <a:gd name="T5" fmla="*/ 3 h 47"/>
                  <a:gd name="T6" fmla="*/ 8 w 35"/>
                  <a:gd name="T7" fmla="*/ 4 h 47"/>
                  <a:gd name="T8" fmla="*/ 11 w 35"/>
                  <a:gd name="T9" fmla="*/ 4 h 47"/>
                  <a:gd name="T10" fmla="*/ 11 w 35"/>
                  <a:gd name="T11" fmla="*/ 2 h 4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"/>
                  <a:gd name="T19" fmla="*/ 0 h 47"/>
                  <a:gd name="T20" fmla="*/ 35 w 35"/>
                  <a:gd name="T21" fmla="*/ 47 h 4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" h="47">
                    <a:moveTo>
                      <a:pt x="28" y="16"/>
                    </a:moveTo>
                    <a:cubicBezTo>
                      <a:pt x="27" y="13"/>
                      <a:pt x="22" y="0"/>
                      <a:pt x="19" y="2"/>
                    </a:cubicBezTo>
                    <a:cubicBezTo>
                      <a:pt x="16" y="4"/>
                      <a:pt x="10" y="20"/>
                      <a:pt x="10" y="25"/>
                    </a:cubicBezTo>
                    <a:cubicBezTo>
                      <a:pt x="0" y="32"/>
                      <a:pt x="14" y="27"/>
                      <a:pt x="19" y="35"/>
                    </a:cubicBezTo>
                    <a:cubicBezTo>
                      <a:pt x="21" y="47"/>
                      <a:pt x="18" y="34"/>
                      <a:pt x="27" y="29"/>
                    </a:cubicBezTo>
                    <a:cubicBezTo>
                      <a:pt x="35" y="18"/>
                      <a:pt x="29" y="30"/>
                      <a:pt x="28" y="16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1" name="Freeform 81"/>
              <p:cNvSpPr>
                <a:spLocks noChangeArrowheads="1"/>
              </p:cNvSpPr>
              <p:nvPr/>
            </p:nvSpPr>
            <p:spPr bwMode="auto">
              <a:xfrm>
                <a:off x="4556" y="1329"/>
                <a:ext cx="27" cy="24"/>
              </a:xfrm>
              <a:custGeom>
                <a:avLst/>
                <a:gdLst>
                  <a:gd name="T0" fmla="*/ 8 w 32"/>
                  <a:gd name="T1" fmla="*/ 1 h 35"/>
                  <a:gd name="T2" fmla="*/ 3 w 32"/>
                  <a:gd name="T3" fmla="*/ 1 h 35"/>
                  <a:gd name="T4" fmla="*/ 4 w 32"/>
                  <a:gd name="T5" fmla="*/ 2 h 35"/>
                  <a:gd name="T6" fmla="*/ 8 w 32"/>
                  <a:gd name="T7" fmla="*/ 3 h 35"/>
                  <a:gd name="T8" fmla="*/ 8 w 32"/>
                  <a:gd name="T9" fmla="*/ 1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35"/>
                  <a:gd name="T17" fmla="*/ 32 w 32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35">
                    <a:moveTo>
                      <a:pt x="22" y="10"/>
                    </a:moveTo>
                    <a:cubicBezTo>
                      <a:pt x="26" y="20"/>
                      <a:pt x="18" y="0"/>
                      <a:pt x="10" y="2"/>
                    </a:cubicBezTo>
                    <a:cubicBezTo>
                      <a:pt x="0" y="9"/>
                      <a:pt x="7" y="15"/>
                      <a:pt x="12" y="23"/>
                    </a:cubicBezTo>
                    <a:cubicBezTo>
                      <a:pt x="14" y="35"/>
                      <a:pt x="15" y="32"/>
                      <a:pt x="24" y="27"/>
                    </a:cubicBezTo>
                    <a:cubicBezTo>
                      <a:pt x="32" y="16"/>
                      <a:pt x="23" y="24"/>
                      <a:pt x="22" y="1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2" name="Freeform 82"/>
              <p:cNvSpPr>
                <a:spLocks noChangeArrowheads="1"/>
              </p:cNvSpPr>
              <p:nvPr/>
            </p:nvSpPr>
            <p:spPr bwMode="auto">
              <a:xfrm>
                <a:off x="4602" y="1378"/>
                <a:ext cx="27" cy="24"/>
              </a:xfrm>
              <a:custGeom>
                <a:avLst/>
                <a:gdLst>
                  <a:gd name="T0" fmla="*/ 8 w 32"/>
                  <a:gd name="T1" fmla="*/ 1 h 35"/>
                  <a:gd name="T2" fmla="*/ 3 w 32"/>
                  <a:gd name="T3" fmla="*/ 1 h 35"/>
                  <a:gd name="T4" fmla="*/ 4 w 32"/>
                  <a:gd name="T5" fmla="*/ 2 h 35"/>
                  <a:gd name="T6" fmla="*/ 8 w 32"/>
                  <a:gd name="T7" fmla="*/ 3 h 35"/>
                  <a:gd name="T8" fmla="*/ 8 w 32"/>
                  <a:gd name="T9" fmla="*/ 1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35"/>
                  <a:gd name="T17" fmla="*/ 32 w 32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35">
                    <a:moveTo>
                      <a:pt x="22" y="10"/>
                    </a:moveTo>
                    <a:cubicBezTo>
                      <a:pt x="26" y="20"/>
                      <a:pt x="18" y="0"/>
                      <a:pt x="10" y="2"/>
                    </a:cubicBezTo>
                    <a:cubicBezTo>
                      <a:pt x="0" y="9"/>
                      <a:pt x="7" y="15"/>
                      <a:pt x="12" y="23"/>
                    </a:cubicBezTo>
                    <a:cubicBezTo>
                      <a:pt x="14" y="35"/>
                      <a:pt x="15" y="32"/>
                      <a:pt x="24" y="27"/>
                    </a:cubicBezTo>
                    <a:cubicBezTo>
                      <a:pt x="32" y="16"/>
                      <a:pt x="23" y="24"/>
                      <a:pt x="22" y="1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3" name="Freeform 83"/>
              <p:cNvSpPr>
                <a:spLocks noChangeArrowheads="1"/>
              </p:cNvSpPr>
              <p:nvPr/>
            </p:nvSpPr>
            <p:spPr bwMode="auto">
              <a:xfrm>
                <a:off x="2750" y="93"/>
                <a:ext cx="162" cy="101"/>
              </a:xfrm>
              <a:custGeom>
                <a:avLst/>
                <a:gdLst>
                  <a:gd name="T0" fmla="*/ 69 w 189"/>
                  <a:gd name="T1" fmla="*/ 1 h 144"/>
                  <a:gd name="T2" fmla="*/ 74 w 189"/>
                  <a:gd name="T3" fmla="*/ 1 h 144"/>
                  <a:gd name="T4" fmla="*/ 75 w 189"/>
                  <a:gd name="T5" fmla="*/ 2 h 144"/>
                  <a:gd name="T6" fmla="*/ 74 w 189"/>
                  <a:gd name="T7" fmla="*/ 3 h 144"/>
                  <a:gd name="T8" fmla="*/ 51 w 189"/>
                  <a:gd name="T9" fmla="*/ 6 h 144"/>
                  <a:gd name="T10" fmla="*/ 44 w 189"/>
                  <a:gd name="T11" fmla="*/ 7 h 144"/>
                  <a:gd name="T12" fmla="*/ 39 w 189"/>
                  <a:gd name="T13" fmla="*/ 8 h 144"/>
                  <a:gd name="T14" fmla="*/ 28 w 189"/>
                  <a:gd name="T15" fmla="*/ 10 h 144"/>
                  <a:gd name="T16" fmla="*/ 29 w 189"/>
                  <a:gd name="T17" fmla="*/ 11 h 144"/>
                  <a:gd name="T18" fmla="*/ 33 w 189"/>
                  <a:gd name="T19" fmla="*/ 14 h 144"/>
                  <a:gd name="T20" fmla="*/ 43 w 189"/>
                  <a:gd name="T21" fmla="*/ 15 h 144"/>
                  <a:gd name="T22" fmla="*/ 38 w 189"/>
                  <a:gd name="T23" fmla="*/ 17 h 144"/>
                  <a:gd name="T24" fmla="*/ 33 w 189"/>
                  <a:gd name="T25" fmla="*/ 15 h 144"/>
                  <a:gd name="T26" fmla="*/ 28 w 189"/>
                  <a:gd name="T27" fmla="*/ 15 h 144"/>
                  <a:gd name="T28" fmla="*/ 8 w 189"/>
                  <a:gd name="T29" fmla="*/ 14 h 144"/>
                  <a:gd name="T30" fmla="*/ 8 w 189"/>
                  <a:gd name="T31" fmla="*/ 13 h 144"/>
                  <a:gd name="T32" fmla="*/ 18 w 189"/>
                  <a:gd name="T33" fmla="*/ 11 h 144"/>
                  <a:gd name="T34" fmla="*/ 21 w 189"/>
                  <a:gd name="T35" fmla="*/ 9 h 144"/>
                  <a:gd name="T36" fmla="*/ 18 w 189"/>
                  <a:gd name="T37" fmla="*/ 8 h 144"/>
                  <a:gd name="T38" fmla="*/ 28 w 189"/>
                  <a:gd name="T39" fmla="*/ 6 h 144"/>
                  <a:gd name="T40" fmla="*/ 39 w 189"/>
                  <a:gd name="T41" fmla="*/ 4 h 144"/>
                  <a:gd name="T42" fmla="*/ 45 w 189"/>
                  <a:gd name="T43" fmla="*/ 3 h 144"/>
                  <a:gd name="T44" fmla="*/ 69 w 189"/>
                  <a:gd name="T45" fmla="*/ 1 h 14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89"/>
                  <a:gd name="T70" fmla="*/ 0 h 144"/>
                  <a:gd name="T71" fmla="*/ 189 w 189"/>
                  <a:gd name="T72" fmla="*/ 144 h 14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89" h="144">
                    <a:moveTo>
                      <a:pt x="171" y="4"/>
                    </a:moveTo>
                    <a:cubicBezTo>
                      <a:pt x="174" y="3"/>
                      <a:pt x="182" y="0"/>
                      <a:pt x="185" y="4"/>
                    </a:cubicBezTo>
                    <a:cubicBezTo>
                      <a:pt x="187" y="7"/>
                      <a:pt x="189" y="16"/>
                      <a:pt x="189" y="16"/>
                    </a:cubicBezTo>
                    <a:cubicBezTo>
                      <a:pt x="188" y="19"/>
                      <a:pt x="189" y="22"/>
                      <a:pt x="187" y="24"/>
                    </a:cubicBezTo>
                    <a:cubicBezTo>
                      <a:pt x="175" y="34"/>
                      <a:pt x="146" y="34"/>
                      <a:pt x="131" y="44"/>
                    </a:cubicBezTo>
                    <a:cubicBezTo>
                      <a:pt x="125" y="53"/>
                      <a:pt x="120" y="54"/>
                      <a:pt x="109" y="58"/>
                    </a:cubicBezTo>
                    <a:cubicBezTo>
                      <a:pt x="105" y="59"/>
                      <a:pt x="97" y="62"/>
                      <a:pt x="97" y="62"/>
                    </a:cubicBezTo>
                    <a:cubicBezTo>
                      <a:pt x="88" y="76"/>
                      <a:pt x="83" y="74"/>
                      <a:pt x="71" y="82"/>
                    </a:cubicBezTo>
                    <a:cubicBezTo>
                      <a:pt x="66" y="98"/>
                      <a:pt x="70" y="78"/>
                      <a:pt x="75" y="92"/>
                    </a:cubicBezTo>
                    <a:cubicBezTo>
                      <a:pt x="81" y="108"/>
                      <a:pt x="71" y="108"/>
                      <a:pt x="83" y="116"/>
                    </a:cubicBezTo>
                    <a:cubicBezTo>
                      <a:pt x="90" y="121"/>
                      <a:pt x="107" y="126"/>
                      <a:pt x="107" y="126"/>
                    </a:cubicBezTo>
                    <a:cubicBezTo>
                      <a:pt x="105" y="139"/>
                      <a:pt x="106" y="144"/>
                      <a:pt x="93" y="140"/>
                    </a:cubicBezTo>
                    <a:cubicBezTo>
                      <a:pt x="91" y="137"/>
                      <a:pt x="87" y="130"/>
                      <a:pt x="83" y="130"/>
                    </a:cubicBezTo>
                    <a:cubicBezTo>
                      <a:pt x="79" y="130"/>
                      <a:pt x="71" y="134"/>
                      <a:pt x="71" y="134"/>
                    </a:cubicBezTo>
                    <a:cubicBezTo>
                      <a:pt x="52" y="129"/>
                      <a:pt x="42" y="124"/>
                      <a:pt x="21" y="122"/>
                    </a:cubicBezTo>
                    <a:cubicBezTo>
                      <a:pt x="14" y="115"/>
                      <a:pt x="0" y="102"/>
                      <a:pt x="19" y="106"/>
                    </a:cubicBezTo>
                    <a:cubicBezTo>
                      <a:pt x="29" y="91"/>
                      <a:pt x="26" y="93"/>
                      <a:pt x="47" y="90"/>
                    </a:cubicBezTo>
                    <a:cubicBezTo>
                      <a:pt x="55" y="84"/>
                      <a:pt x="54" y="88"/>
                      <a:pt x="51" y="76"/>
                    </a:cubicBezTo>
                    <a:cubicBezTo>
                      <a:pt x="50" y="72"/>
                      <a:pt x="47" y="64"/>
                      <a:pt x="47" y="64"/>
                    </a:cubicBezTo>
                    <a:cubicBezTo>
                      <a:pt x="50" y="41"/>
                      <a:pt x="50" y="43"/>
                      <a:pt x="73" y="46"/>
                    </a:cubicBezTo>
                    <a:cubicBezTo>
                      <a:pt x="82" y="45"/>
                      <a:pt x="97" y="36"/>
                      <a:pt x="97" y="36"/>
                    </a:cubicBezTo>
                    <a:cubicBezTo>
                      <a:pt x="102" y="29"/>
                      <a:pt x="105" y="27"/>
                      <a:pt x="113" y="24"/>
                    </a:cubicBezTo>
                    <a:cubicBezTo>
                      <a:pt x="134" y="27"/>
                      <a:pt x="161" y="25"/>
                      <a:pt x="171" y="4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4" name="Freeform 84"/>
              <p:cNvSpPr>
                <a:spLocks noChangeArrowheads="1"/>
              </p:cNvSpPr>
              <p:nvPr/>
            </p:nvSpPr>
            <p:spPr bwMode="auto">
              <a:xfrm>
                <a:off x="2847" y="191"/>
                <a:ext cx="46" cy="11"/>
              </a:xfrm>
              <a:custGeom>
                <a:avLst/>
                <a:gdLst>
                  <a:gd name="T0" fmla="*/ 10 w 53"/>
                  <a:gd name="T1" fmla="*/ 0 h 17"/>
                  <a:gd name="T2" fmla="*/ 5 w 53"/>
                  <a:gd name="T3" fmla="*/ 1 h 17"/>
                  <a:gd name="T4" fmla="*/ 14 w 53"/>
                  <a:gd name="T5" fmla="*/ 1 h 17"/>
                  <a:gd name="T6" fmla="*/ 19 w 53"/>
                  <a:gd name="T7" fmla="*/ 1 h 17"/>
                  <a:gd name="T8" fmla="*/ 10 w 53"/>
                  <a:gd name="T9" fmla="*/ 0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"/>
                  <a:gd name="T16" fmla="*/ 0 h 17"/>
                  <a:gd name="T17" fmla="*/ 53 w 53"/>
                  <a:gd name="T18" fmla="*/ 17 h 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" h="17">
                    <a:moveTo>
                      <a:pt x="24" y="0"/>
                    </a:moveTo>
                    <a:cubicBezTo>
                      <a:pt x="20" y="1"/>
                      <a:pt x="16" y="0"/>
                      <a:pt x="12" y="2"/>
                    </a:cubicBezTo>
                    <a:cubicBezTo>
                      <a:pt x="0" y="9"/>
                      <a:pt x="30" y="15"/>
                      <a:pt x="32" y="16"/>
                    </a:cubicBezTo>
                    <a:cubicBezTo>
                      <a:pt x="36" y="15"/>
                      <a:pt x="41" y="17"/>
                      <a:pt x="44" y="14"/>
                    </a:cubicBezTo>
                    <a:cubicBezTo>
                      <a:pt x="53" y="3"/>
                      <a:pt x="30" y="0"/>
                      <a:pt x="24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5" name="Freeform 85"/>
              <p:cNvSpPr>
                <a:spLocks noChangeArrowheads="1"/>
              </p:cNvSpPr>
              <p:nvPr/>
            </p:nvSpPr>
            <p:spPr bwMode="auto">
              <a:xfrm>
                <a:off x="3082" y="45"/>
                <a:ext cx="49" cy="26"/>
              </a:xfrm>
              <a:custGeom>
                <a:avLst/>
                <a:gdLst>
                  <a:gd name="T0" fmla="*/ 23 w 57"/>
                  <a:gd name="T1" fmla="*/ 1 h 37"/>
                  <a:gd name="T2" fmla="*/ 9 w 57"/>
                  <a:gd name="T3" fmla="*/ 3 h 37"/>
                  <a:gd name="T4" fmla="*/ 4 w 57"/>
                  <a:gd name="T5" fmla="*/ 4 h 37"/>
                  <a:gd name="T6" fmla="*/ 3 w 57"/>
                  <a:gd name="T7" fmla="*/ 1 h 37"/>
                  <a:gd name="T8" fmla="*/ 8 w 57"/>
                  <a:gd name="T9" fmla="*/ 0 h 37"/>
                  <a:gd name="T10" fmla="*/ 23 w 57"/>
                  <a:gd name="T11" fmla="*/ 1 h 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7"/>
                  <a:gd name="T19" fmla="*/ 0 h 37"/>
                  <a:gd name="T20" fmla="*/ 57 w 57"/>
                  <a:gd name="T21" fmla="*/ 37 h 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7" h="37">
                    <a:moveTo>
                      <a:pt x="57" y="4"/>
                    </a:moveTo>
                    <a:cubicBezTo>
                      <a:pt x="53" y="16"/>
                      <a:pt x="35" y="17"/>
                      <a:pt x="25" y="24"/>
                    </a:cubicBezTo>
                    <a:cubicBezTo>
                      <a:pt x="22" y="34"/>
                      <a:pt x="22" y="37"/>
                      <a:pt x="11" y="34"/>
                    </a:cubicBezTo>
                    <a:cubicBezTo>
                      <a:pt x="6" y="27"/>
                      <a:pt x="0" y="10"/>
                      <a:pt x="9" y="4"/>
                    </a:cubicBezTo>
                    <a:cubicBezTo>
                      <a:pt x="12" y="2"/>
                      <a:pt x="21" y="0"/>
                      <a:pt x="21" y="0"/>
                    </a:cubicBezTo>
                    <a:cubicBezTo>
                      <a:pt x="33" y="2"/>
                      <a:pt x="45" y="4"/>
                      <a:pt x="57" y="4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6" name="Freeform 86"/>
              <p:cNvSpPr>
                <a:spLocks noChangeArrowheads="1"/>
              </p:cNvSpPr>
              <p:nvPr/>
            </p:nvSpPr>
            <p:spPr bwMode="auto">
              <a:xfrm>
                <a:off x="3117" y="57"/>
                <a:ext cx="58" cy="19"/>
              </a:xfrm>
              <a:custGeom>
                <a:avLst/>
                <a:gdLst>
                  <a:gd name="T0" fmla="*/ 11 w 68"/>
                  <a:gd name="T1" fmla="*/ 0 h 26"/>
                  <a:gd name="T2" fmla="*/ 4 w 68"/>
                  <a:gd name="T3" fmla="*/ 1 h 26"/>
                  <a:gd name="T4" fmla="*/ 22 w 68"/>
                  <a:gd name="T5" fmla="*/ 4 h 26"/>
                  <a:gd name="T6" fmla="*/ 24 w 68"/>
                  <a:gd name="T7" fmla="*/ 4 h 26"/>
                  <a:gd name="T8" fmla="*/ 11 w 68"/>
                  <a:gd name="T9" fmla="*/ 0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8"/>
                  <a:gd name="T16" fmla="*/ 0 h 26"/>
                  <a:gd name="T17" fmla="*/ 68 w 68"/>
                  <a:gd name="T18" fmla="*/ 26 h 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8" h="26">
                    <a:moveTo>
                      <a:pt x="29" y="0"/>
                    </a:moveTo>
                    <a:cubicBezTo>
                      <a:pt x="23" y="2"/>
                      <a:pt x="11" y="6"/>
                      <a:pt x="11" y="6"/>
                    </a:cubicBezTo>
                    <a:cubicBezTo>
                      <a:pt x="0" y="23"/>
                      <a:pt x="47" y="24"/>
                      <a:pt x="57" y="26"/>
                    </a:cubicBezTo>
                    <a:cubicBezTo>
                      <a:pt x="59" y="25"/>
                      <a:pt x="62" y="26"/>
                      <a:pt x="63" y="24"/>
                    </a:cubicBezTo>
                    <a:cubicBezTo>
                      <a:pt x="68" y="3"/>
                      <a:pt x="42" y="3"/>
                      <a:pt x="2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7" name="Freeform 87"/>
              <p:cNvSpPr>
                <a:spLocks noChangeArrowheads="1"/>
              </p:cNvSpPr>
              <p:nvPr/>
            </p:nvSpPr>
            <p:spPr bwMode="auto">
              <a:xfrm>
                <a:off x="3179" y="60"/>
                <a:ext cx="58" cy="30"/>
              </a:xfrm>
              <a:custGeom>
                <a:avLst/>
                <a:gdLst>
                  <a:gd name="T0" fmla="*/ 23 w 66"/>
                  <a:gd name="T1" fmla="*/ 1 h 43"/>
                  <a:gd name="T2" fmla="*/ 12 w 66"/>
                  <a:gd name="T3" fmla="*/ 1 h 43"/>
                  <a:gd name="T4" fmla="*/ 4 w 66"/>
                  <a:gd name="T5" fmla="*/ 1 h 43"/>
                  <a:gd name="T6" fmla="*/ 4 w 66"/>
                  <a:gd name="T7" fmla="*/ 4 h 43"/>
                  <a:gd name="T8" fmla="*/ 15 w 66"/>
                  <a:gd name="T9" fmla="*/ 5 h 43"/>
                  <a:gd name="T10" fmla="*/ 28 w 66"/>
                  <a:gd name="T11" fmla="*/ 3 h 43"/>
                  <a:gd name="T12" fmla="*/ 23 w 66"/>
                  <a:gd name="T13" fmla="*/ 1 h 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6"/>
                  <a:gd name="T22" fmla="*/ 0 h 43"/>
                  <a:gd name="T23" fmla="*/ 66 w 66"/>
                  <a:gd name="T24" fmla="*/ 43 h 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6" h="43">
                    <a:moveTo>
                      <a:pt x="50" y="9"/>
                    </a:moveTo>
                    <a:cubicBezTo>
                      <a:pt x="40" y="16"/>
                      <a:pt x="36" y="16"/>
                      <a:pt x="26" y="9"/>
                    </a:cubicBezTo>
                    <a:cubicBezTo>
                      <a:pt x="20" y="0"/>
                      <a:pt x="18" y="4"/>
                      <a:pt x="10" y="9"/>
                    </a:cubicBezTo>
                    <a:cubicBezTo>
                      <a:pt x="4" y="17"/>
                      <a:pt x="0" y="21"/>
                      <a:pt x="8" y="35"/>
                    </a:cubicBezTo>
                    <a:cubicBezTo>
                      <a:pt x="12" y="42"/>
                      <a:pt x="32" y="43"/>
                      <a:pt x="32" y="43"/>
                    </a:cubicBezTo>
                    <a:cubicBezTo>
                      <a:pt x="41" y="40"/>
                      <a:pt x="54" y="33"/>
                      <a:pt x="62" y="27"/>
                    </a:cubicBezTo>
                    <a:cubicBezTo>
                      <a:pt x="66" y="15"/>
                      <a:pt x="61" y="15"/>
                      <a:pt x="50" y="9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8" name="Freeform 88"/>
              <p:cNvSpPr>
                <a:spLocks noChangeArrowheads="1"/>
              </p:cNvSpPr>
              <p:nvPr/>
            </p:nvSpPr>
            <p:spPr bwMode="auto">
              <a:xfrm>
                <a:off x="3581" y="85"/>
                <a:ext cx="101" cy="29"/>
              </a:xfrm>
              <a:custGeom>
                <a:avLst/>
                <a:gdLst>
                  <a:gd name="T0" fmla="*/ 6 w 117"/>
                  <a:gd name="T1" fmla="*/ 0 h 41"/>
                  <a:gd name="T2" fmla="*/ 3 w 117"/>
                  <a:gd name="T3" fmla="*/ 2 h 41"/>
                  <a:gd name="T4" fmla="*/ 21 w 117"/>
                  <a:gd name="T5" fmla="*/ 4 h 41"/>
                  <a:gd name="T6" fmla="*/ 31 w 117"/>
                  <a:gd name="T7" fmla="*/ 4 h 41"/>
                  <a:gd name="T8" fmla="*/ 47 w 117"/>
                  <a:gd name="T9" fmla="*/ 3 h 41"/>
                  <a:gd name="T10" fmla="*/ 32 w 117"/>
                  <a:gd name="T11" fmla="*/ 1 h 41"/>
                  <a:gd name="T12" fmla="*/ 6 w 117"/>
                  <a:gd name="T13" fmla="*/ 0 h 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7"/>
                  <a:gd name="T22" fmla="*/ 0 h 41"/>
                  <a:gd name="T23" fmla="*/ 117 w 117"/>
                  <a:gd name="T24" fmla="*/ 41 h 4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7" h="41">
                    <a:moveTo>
                      <a:pt x="14" y="0"/>
                    </a:moveTo>
                    <a:cubicBezTo>
                      <a:pt x="8" y="4"/>
                      <a:pt x="0" y="9"/>
                      <a:pt x="8" y="16"/>
                    </a:cubicBezTo>
                    <a:cubicBezTo>
                      <a:pt x="21" y="27"/>
                      <a:pt x="34" y="28"/>
                      <a:pt x="50" y="30"/>
                    </a:cubicBezTo>
                    <a:cubicBezTo>
                      <a:pt x="66" y="41"/>
                      <a:pt x="57" y="39"/>
                      <a:pt x="76" y="36"/>
                    </a:cubicBezTo>
                    <a:cubicBezTo>
                      <a:pt x="88" y="32"/>
                      <a:pt x="101" y="29"/>
                      <a:pt x="112" y="22"/>
                    </a:cubicBezTo>
                    <a:cubicBezTo>
                      <a:pt x="117" y="6"/>
                      <a:pt x="87" y="5"/>
                      <a:pt x="78" y="4"/>
                    </a:cubicBezTo>
                    <a:cubicBezTo>
                      <a:pt x="17" y="6"/>
                      <a:pt x="34" y="20"/>
                      <a:pt x="14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9" name="Freeform 89"/>
              <p:cNvSpPr>
                <a:spLocks noChangeArrowheads="1"/>
              </p:cNvSpPr>
              <p:nvPr/>
            </p:nvSpPr>
            <p:spPr bwMode="auto">
              <a:xfrm>
                <a:off x="3684" y="84"/>
                <a:ext cx="53" cy="23"/>
              </a:xfrm>
              <a:custGeom>
                <a:avLst/>
                <a:gdLst>
                  <a:gd name="T0" fmla="*/ 13 w 62"/>
                  <a:gd name="T1" fmla="*/ 1 h 32"/>
                  <a:gd name="T2" fmla="*/ 23 w 62"/>
                  <a:gd name="T3" fmla="*/ 1 h 32"/>
                  <a:gd name="T4" fmla="*/ 12 w 62"/>
                  <a:gd name="T5" fmla="*/ 4 h 32"/>
                  <a:gd name="T6" fmla="*/ 3 w 62"/>
                  <a:gd name="T7" fmla="*/ 3 h 32"/>
                  <a:gd name="T8" fmla="*/ 13 w 62"/>
                  <a:gd name="T9" fmla="*/ 1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"/>
                  <a:gd name="T16" fmla="*/ 0 h 32"/>
                  <a:gd name="T17" fmla="*/ 62 w 6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" h="32">
                    <a:moveTo>
                      <a:pt x="32" y="4"/>
                    </a:moveTo>
                    <a:cubicBezTo>
                      <a:pt x="44" y="0"/>
                      <a:pt x="53" y="1"/>
                      <a:pt x="62" y="10"/>
                    </a:cubicBezTo>
                    <a:cubicBezTo>
                      <a:pt x="59" y="23"/>
                      <a:pt x="42" y="28"/>
                      <a:pt x="30" y="32"/>
                    </a:cubicBezTo>
                    <a:cubicBezTo>
                      <a:pt x="15" y="22"/>
                      <a:pt x="23" y="25"/>
                      <a:pt x="6" y="22"/>
                    </a:cubicBezTo>
                    <a:cubicBezTo>
                      <a:pt x="0" y="4"/>
                      <a:pt x="14" y="8"/>
                      <a:pt x="32" y="4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0" name="Freeform 90"/>
              <p:cNvSpPr>
                <a:spLocks noChangeArrowheads="1"/>
              </p:cNvSpPr>
              <p:nvPr/>
            </p:nvSpPr>
            <p:spPr bwMode="auto">
              <a:xfrm>
                <a:off x="3660" y="111"/>
                <a:ext cx="42" cy="16"/>
              </a:xfrm>
              <a:custGeom>
                <a:avLst/>
                <a:gdLst>
                  <a:gd name="T0" fmla="*/ 8 w 49"/>
                  <a:gd name="T1" fmla="*/ 1 h 23"/>
                  <a:gd name="T2" fmla="*/ 3 w 49"/>
                  <a:gd name="T3" fmla="*/ 1 h 23"/>
                  <a:gd name="T4" fmla="*/ 15 w 49"/>
                  <a:gd name="T5" fmla="*/ 3 h 23"/>
                  <a:gd name="T6" fmla="*/ 8 w 49"/>
                  <a:gd name="T7" fmla="*/ 1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9"/>
                  <a:gd name="T13" fmla="*/ 0 h 23"/>
                  <a:gd name="T14" fmla="*/ 49 w 49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9" h="23">
                    <a:moveTo>
                      <a:pt x="20" y="1"/>
                    </a:moveTo>
                    <a:cubicBezTo>
                      <a:pt x="15" y="2"/>
                      <a:pt x="8" y="0"/>
                      <a:pt x="6" y="5"/>
                    </a:cubicBezTo>
                    <a:cubicBezTo>
                      <a:pt x="0" y="19"/>
                      <a:pt x="32" y="21"/>
                      <a:pt x="38" y="23"/>
                    </a:cubicBezTo>
                    <a:cubicBezTo>
                      <a:pt x="49" y="6"/>
                      <a:pt x="35" y="3"/>
                      <a:pt x="20" y="1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1" name="Freeform 91"/>
              <p:cNvSpPr>
                <a:spLocks noChangeArrowheads="1"/>
              </p:cNvSpPr>
              <p:nvPr/>
            </p:nvSpPr>
            <p:spPr bwMode="auto">
              <a:xfrm>
                <a:off x="3950" y="321"/>
                <a:ext cx="87" cy="106"/>
              </a:xfrm>
              <a:custGeom>
                <a:avLst/>
                <a:gdLst>
                  <a:gd name="T0" fmla="*/ 3 w 102"/>
                  <a:gd name="T1" fmla="*/ 0 h 152"/>
                  <a:gd name="T2" fmla="*/ 0 w 102"/>
                  <a:gd name="T3" fmla="*/ 2 h 152"/>
                  <a:gd name="T4" fmla="*/ 6 w 102"/>
                  <a:gd name="T5" fmla="*/ 5 h 152"/>
                  <a:gd name="T6" fmla="*/ 13 w 102"/>
                  <a:gd name="T7" fmla="*/ 8 h 152"/>
                  <a:gd name="T8" fmla="*/ 14 w 102"/>
                  <a:gd name="T9" fmla="*/ 12 h 152"/>
                  <a:gd name="T10" fmla="*/ 31 w 102"/>
                  <a:gd name="T11" fmla="*/ 17 h 152"/>
                  <a:gd name="T12" fmla="*/ 32 w 102"/>
                  <a:gd name="T13" fmla="*/ 14 h 152"/>
                  <a:gd name="T14" fmla="*/ 28 w 102"/>
                  <a:gd name="T15" fmla="*/ 12 h 152"/>
                  <a:gd name="T16" fmla="*/ 23 w 102"/>
                  <a:gd name="T17" fmla="*/ 10 h 152"/>
                  <a:gd name="T18" fmla="*/ 20 w 102"/>
                  <a:gd name="T19" fmla="*/ 8 h 152"/>
                  <a:gd name="T20" fmla="*/ 16 w 102"/>
                  <a:gd name="T21" fmla="*/ 5 h 152"/>
                  <a:gd name="T22" fmla="*/ 3 w 102"/>
                  <a:gd name="T23" fmla="*/ 1 h 152"/>
                  <a:gd name="T24" fmla="*/ 3 w 102"/>
                  <a:gd name="T25" fmla="*/ 0 h 15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02"/>
                  <a:gd name="T40" fmla="*/ 0 h 152"/>
                  <a:gd name="T41" fmla="*/ 102 w 102"/>
                  <a:gd name="T42" fmla="*/ 152 h 15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02" h="152">
                    <a:moveTo>
                      <a:pt x="6" y="0"/>
                    </a:moveTo>
                    <a:cubicBezTo>
                      <a:pt x="4" y="6"/>
                      <a:pt x="0" y="18"/>
                      <a:pt x="0" y="18"/>
                    </a:cubicBezTo>
                    <a:cubicBezTo>
                      <a:pt x="3" y="26"/>
                      <a:pt x="9" y="35"/>
                      <a:pt x="14" y="42"/>
                    </a:cubicBezTo>
                    <a:cubicBezTo>
                      <a:pt x="17" y="58"/>
                      <a:pt x="16" y="69"/>
                      <a:pt x="32" y="72"/>
                    </a:cubicBezTo>
                    <a:cubicBezTo>
                      <a:pt x="44" y="80"/>
                      <a:pt x="40" y="91"/>
                      <a:pt x="36" y="104"/>
                    </a:cubicBezTo>
                    <a:cubicBezTo>
                      <a:pt x="57" y="118"/>
                      <a:pt x="60" y="139"/>
                      <a:pt x="80" y="152"/>
                    </a:cubicBezTo>
                    <a:cubicBezTo>
                      <a:pt x="95" y="148"/>
                      <a:pt x="102" y="135"/>
                      <a:pt x="86" y="124"/>
                    </a:cubicBezTo>
                    <a:cubicBezTo>
                      <a:pt x="72" y="129"/>
                      <a:pt x="78" y="110"/>
                      <a:pt x="74" y="102"/>
                    </a:cubicBezTo>
                    <a:cubicBezTo>
                      <a:pt x="72" y="98"/>
                      <a:pt x="65" y="94"/>
                      <a:pt x="62" y="92"/>
                    </a:cubicBezTo>
                    <a:cubicBezTo>
                      <a:pt x="59" y="82"/>
                      <a:pt x="65" y="65"/>
                      <a:pt x="52" y="74"/>
                    </a:cubicBezTo>
                    <a:cubicBezTo>
                      <a:pt x="46" y="65"/>
                      <a:pt x="47" y="54"/>
                      <a:pt x="42" y="44"/>
                    </a:cubicBezTo>
                    <a:cubicBezTo>
                      <a:pt x="36" y="32"/>
                      <a:pt x="16" y="18"/>
                      <a:pt x="4" y="12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2" name="Freeform 92"/>
              <p:cNvSpPr>
                <a:spLocks noChangeArrowheads="1"/>
              </p:cNvSpPr>
              <p:nvPr/>
            </p:nvSpPr>
            <p:spPr bwMode="auto">
              <a:xfrm>
                <a:off x="4020" y="431"/>
                <a:ext cx="63" cy="73"/>
              </a:xfrm>
              <a:custGeom>
                <a:avLst/>
                <a:gdLst>
                  <a:gd name="T0" fmla="*/ 24 w 74"/>
                  <a:gd name="T1" fmla="*/ 3 h 103"/>
                  <a:gd name="T2" fmla="*/ 28 w 74"/>
                  <a:gd name="T3" fmla="*/ 5 h 103"/>
                  <a:gd name="T4" fmla="*/ 12 w 74"/>
                  <a:gd name="T5" fmla="*/ 11 h 103"/>
                  <a:gd name="T6" fmla="*/ 12 w 74"/>
                  <a:gd name="T7" fmla="*/ 13 h 103"/>
                  <a:gd name="T8" fmla="*/ 8 w 74"/>
                  <a:gd name="T9" fmla="*/ 11 h 103"/>
                  <a:gd name="T10" fmla="*/ 3 w 74"/>
                  <a:gd name="T11" fmla="*/ 11 h 103"/>
                  <a:gd name="T12" fmla="*/ 0 w 74"/>
                  <a:gd name="T13" fmla="*/ 11 h 103"/>
                  <a:gd name="T14" fmla="*/ 4 w 74"/>
                  <a:gd name="T15" fmla="*/ 8 h 103"/>
                  <a:gd name="T16" fmla="*/ 5 w 74"/>
                  <a:gd name="T17" fmla="*/ 6 h 103"/>
                  <a:gd name="T18" fmla="*/ 2 w 74"/>
                  <a:gd name="T19" fmla="*/ 3 h 103"/>
                  <a:gd name="T20" fmla="*/ 3 w 74"/>
                  <a:gd name="T21" fmla="*/ 2 h 103"/>
                  <a:gd name="T22" fmla="*/ 10 w 74"/>
                  <a:gd name="T23" fmla="*/ 3 h 103"/>
                  <a:gd name="T24" fmla="*/ 14 w 74"/>
                  <a:gd name="T25" fmla="*/ 4 h 103"/>
                  <a:gd name="T26" fmla="*/ 24 w 74"/>
                  <a:gd name="T27" fmla="*/ 3 h 10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74"/>
                  <a:gd name="T43" fmla="*/ 0 h 103"/>
                  <a:gd name="T44" fmla="*/ 74 w 74"/>
                  <a:gd name="T45" fmla="*/ 103 h 10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74" h="103">
                    <a:moveTo>
                      <a:pt x="64" y="22"/>
                    </a:moveTo>
                    <a:cubicBezTo>
                      <a:pt x="73" y="36"/>
                      <a:pt x="70" y="29"/>
                      <a:pt x="74" y="40"/>
                    </a:cubicBezTo>
                    <a:cubicBezTo>
                      <a:pt x="70" y="77"/>
                      <a:pt x="68" y="81"/>
                      <a:pt x="30" y="84"/>
                    </a:cubicBezTo>
                    <a:cubicBezTo>
                      <a:pt x="33" y="88"/>
                      <a:pt x="39" y="95"/>
                      <a:pt x="32" y="100"/>
                    </a:cubicBezTo>
                    <a:cubicBezTo>
                      <a:pt x="28" y="103"/>
                      <a:pt x="24" y="95"/>
                      <a:pt x="20" y="94"/>
                    </a:cubicBezTo>
                    <a:cubicBezTo>
                      <a:pt x="17" y="84"/>
                      <a:pt x="20" y="89"/>
                      <a:pt x="6" y="84"/>
                    </a:cubicBezTo>
                    <a:cubicBezTo>
                      <a:pt x="4" y="83"/>
                      <a:pt x="0" y="82"/>
                      <a:pt x="0" y="82"/>
                    </a:cubicBezTo>
                    <a:cubicBezTo>
                      <a:pt x="3" y="73"/>
                      <a:pt x="7" y="67"/>
                      <a:pt x="10" y="58"/>
                    </a:cubicBezTo>
                    <a:cubicBezTo>
                      <a:pt x="11" y="56"/>
                      <a:pt x="12" y="52"/>
                      <a:pt x="12" y="52"/>
                    </a:cubicBezTo>
                    <a:cubicBezTo>
                      <a:pt x="10" y="42"/>
                      <a:pt x="8" y="33"/>
                      <a:pt x="2" y="24"/>
                    </a:cubicBezTo>
                    <a:cubicBezTo>
                      <a:pt x="3" y="21"/>
                      <a:pt x="2" y="17"/>
                      <a:pt x="4" y="14"/>
                    </a:cubicBezTo>
                    <a:cubicBezTo>
                      <a:pt x="11" y="0"/>
                      <a:pt x="18" y="19"/>
                      <a:pt x="26" y="22"/>
                    </a:cubicBezTo>
                    <a:cubicBezTo>
                      <a:pt x="31" y="36"/>
                      <a:pt x="26" y="33"/>
                      <a:pt x="36" y="36"/>
                    </a:cubicBezTo>
                    <a:cubicBezTo>
                      <a:pt x="45" y="30"/>
                      <a:pt x="55" y="28"/>
                      <a:pt x="64" y="2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3" name="Freeform 93"/>
              <p:cNvSpPr>
                <a:spLocks noChangeArrowheads="1"/>
              </p:cNvSpPr>
              <p:nvPr/>
            </p:nvSpPr>
            <p:spPr bwMode="auto">
              <a:xfrm>
                <a:off x="3978" y="506"/>
                <a:ext cx="126" cy="176"/>
              </a:xfrm>
              <a:custGeom>
                <a:avLst/>
                <a:gdLst>
                  <a:gd name="T0" fmla="*/ 35 w 146"/>
                  <a:gd name="T1" fmla="*/ 12 h 252"/>
                  <a:gd name="T2" fmla="*/ 27 w 146"/>
                  <a:gd name="T3" fmla="*/ 12 h 252"/>
                  <a:gd name="T4" fmla="*/ 26 w 146"/>
                  <a:gd name="T5" fmla="*/ 15 h 252"/>
                  <a:gd name="T6" fmla="*/ 9 w 146"/>
                  <a:gd name="T7" fmla="*/ 17 h 252"/>
                  <a:gd name="T8" fmla="*/ 3 w 146"/>
                  <a:gd name="T9" fmla="*/ 20 h 252"/>
                  <a:gd name="T10" fmla="*/ 8 w 146"/>
                  <a:gd name="T11" fmla="*/ 21 h 252"/>
                  <a:gd name="T12" fmla="*/ 3 w 146"/>
                  <a:gd name="T13" fmla="*/ 23 h 252"/>
                  <a:gd name="T14" fmla="*/ 10 w 146"/>
                  <a:gd name="T15" fmla="*/ 29 h 252"/>
                  <a:gd name="T16" fmla="*/ 12 w 146"/>
                  <a:gd name="T17" fmla="*/ 25 h 252"/>
                  <a:gd name="T18" fmla="*/ 9 w 146"/>
                  <a:gd name="T19" fmla="*/ 22 h 252"/>
                  <a:gd name="T20" fmla="*/ 17 w 146"/>
                  <a:gd name="T21" fmla="*/ 20 h 252"/>
                  <a:gd name="T22" fmla="*/ 22 w 146"/>
                  <a:gd name="T23" fmla="*/ 19 h 252"/>
                  <a:gd name="T24" fmla="*/ 27 w 146"/>
                  <a:gd name="T25" fmla="*/ 20 h 252"/>
                  <a:gd name="T26" fmla="*/ 18 w 146"/>
                  <a:gd name="T27" fmla="*/ 22 h 252"/>
                  <a:gd name="T28" fmla="*/ 22 w 146"/>
                  <a:gd name="T29" fmla="*/ 23 h 252"/>
                  <a:gd name="T30" fmla="*/ 28 w 146"/>
                  <a:gd name="T31" fmla="*/ 21 h 252"/>
                  <a:gd name="T32" fmla="*/ 35 w 146"/>
                  <a:gd name="T33" fmla="*/ 22 h 252"/>
                  <a:gd name="T34" fmla="*/ 43 w 146"/>
                  <a:gd name="T35" fmla="*/ 17 h 252"/>
                  <a:gd name="T36" fmla="*/ 47 w 146"/>
                  <a:gd name="T37" fmla="*/ 18 h 252"/>
                  <a:gd name="T38" fmla="*/ 56 w 146"/>
                  <a:gd name="T39" fmla="*/ 17 h 252"/>
                  <a:gd name="T40" fmla="*/ 60 w 146"/>
                  <a:gd name="T41" fmla="*/ 15 h 252"/>
                  <a:gd name="T42" fmla="*/ 59 w 146"/>
                  <a:gd name="T43" fmla="*/ 13 h 252"/>
                  <a:gd name="T44" fmla="*/ 55 w 146"/>
                  <a:gd name="T45" fmla="*/ 11 h 252"/>
                  <a:gd name="T46" fmla="*/ 51 w 146"/>
                  <a:gd name="T47" fmla="*/ 5 h 252"/>
                  <a:gd name="T48" fmla="*/ 39 w 146"/>
                  <a:gd name="T49" fmla="*/ 0 h 252"/>
                  <a:gd name="T50" fmla="*/ 32 w 146"/>
                  <a:gd name="T51" fmla="*/ 1 h 252"/>
                  <a:gd name="T52" fmla="*/ 41 w 146"/>
                  <a:gd name="T53" fmla="*/ 4 h 252"/>
                  <a:gd name="T54" fmla="*/ 41 w 146"/>
                  <a:gd name="T55" fmla="*/ 7 h 252"/>
                  <a:gd name="T56" fmla="*/ 35 w 146"/>
                  <a:gd name="T57" fmla="*/ 12 h 252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6"/>
                  <a:gd name="T88" fmla="*/ 0 h 252"/>
                  <a:gd name="T89" fmla="*/ 146 w 146"/>
                  <a:gd name="T90" fmla="*/ 252 h 252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6" h="252">
                    <a:moveTo>
                      <a:pt x="82" y="100"/>
                    </a:moveTo>
                    <a:cubicBezTo>
                      <a:pt x="70" y="88"/>
                      <a:pt x="69" y="92"/>
                      <a:pt x="66" y="106"/>
                    </a:cubicBezTo>
                    <a:cubicBezTo>
                      <a:pt x="65" y="115"/>
                      <a:pt x="68" y="124"/>
                      <a:pt x="64" y="132"/>
                    </a:cubicBezTo>
                    <a:cubicBezTo>
                      <a:pt x="63" y="133"/>
                      <a:pt x="28" y="142"/>
                      <a:pt x="22" y="146"/>
                    </a:cubicBezTo>
                    <a:cubicBezTo>
                      <a:pt x="18" y="157"/>
                      <a:pt x="18" y="162"/>
                      <a:pt x="8" y="168"/>
                    </a:cubicBezTo>
                    <a:cubicBezTo>
                      <a:pt x="0" y="180"/>
                      <a:pt x="7" y="180"/>
                      <a:pt x="20" y="182"/>
                    </a:cubicBezTo>
                    <a:cubicBezTo>
                      <a:pt x="17" y="190"/>
                      <a:pt x="15" y="193"/>
                      <a:pt x="8" y="198"/>
                    </a:cubicBezTo>
                    <a:cubicBezTo>
                      <a:pt x="10" y="214"/>
                      <a:pt x="9" y="242"/>
                      <a:pt x="24" y="252"/>
                    </a:cubicBezTo>
                    <a:cubicBezTo>
                      <a:pt x="42" y="246"/>
                      <a:pt x="31" y="227"/>
                      <a:pt x="28" y="214"/>
                    </a:cubicBezTo>
                    <a:cubicBezTo>
                      <a:pt x="26" y="207"/>
                      <a:pt x="22" y="192"/>
                      <a:pt x="22" y="192"/>
                    </a:cubicBezTo>
                    <a:cubicBezTo>
                      <a:pt x="25" y="180"/>
                      <a:pt x="33" y="182"/>
                      <a:pt x="42" y="176"/>
                    </a:cubicBezTo>
                    <a:cubicBezTo>
                      <a:pt x="44" y="169"/>
                      <a:pt x="52" y="158"/>
                      <a:pt x="52" y="158"/>
                    </a:cubicBezTo>
                    <a:cubicBezTo>
                      <a:pt x="58" y="164"/>
                      <a:pt x="63" y="166"/>
                      <a:pt x="66" y="174"/>
                    </a:cubicBezTo>
                    <a:cubicBezTo>
                      <a:pt x="59" y="178"/>
                      <a:pt x="51" y="188"/>
                      <a:pt x="44" y="190"/>
                    </a:cubicBezTo>
                    <a:cubicBezTo>
                      <a:pt x="36" y="202"/>
                      <a:pt x="46" y="202"/>
                      <a:pt x="56" y="200"/>
                    </a:cubicBezTo>
                    <a:cubicBezTo>
                      <a:pt x="60" y="189"/>
                      <a:pt x="59" y="184"/>
                      <a:pt x="68" y="178"/>
                    </a:cubicBezTo>
                    <a:cubicBezTo>
                      <a:pt x="77" y="181"/>
                      <a:pt x="75" y="187"/>
                      <a:pt x="84" y="184"/>
                    </a:cubicBezTo>
                    <a:cubicBezTo>
                      <a:pt x="92" y="171"/>
                      <a:pt x="91" y="157"/>
                      <a:pt x="104" y="148"/>
                    </a:cubicBezTo>
                    <a:cubicBezTo>
                      <a:pt x="108" y="149"/>
                      <a:pt x="110" y="155"/>
                      <a:pt x="114" y="156"/>
                    </a:cubicBezTo>
                    <a:cubicBezTo>
                      <a:pt x="120" y="158"/>
                      <a:pt x="131" y="151"/>
                      <a:pt x="136" y="148"/>
                    </a:cubicBezTo>
                    <a:cubicBezTo>
                      <a:pt x="145" y="134"/>
                      <a:pt x="142" y="141"/>
                      <a:pt x="146" y="130"/>
                    </a:cubicBezTo>
                    <a:cubicBezTo>
                      <a:pt x="146" y="127"/>
                      <a:pt x="145" y="115"/>
                      <a:pt x="142" y="110"/>
                    </a:cubicBezTo>
                    <a:cubicBezTo>
                      <a:pt x="140" y="106"/>
                      <a:pt x="134" y="98"/>
                      <a:pt x="134" y="98"/>
                    </a:cubicBezTo>
                    <a:cubicBezTo>
                      <a:pt x="131" y="78"/>
                      <a:pt x="142" y="53"/>
                      <a:pt x="122" y="40"/>
                    </a:cubicBezTo>
                    <a:cubicBezTo>
                      <a:pt x="112" y="26"/>
                      <a:pt x="109" y="10"/>
                      <a:pt x="94" y="0"/>
                    </a:cubicBezTo>
                    <a:cubicBezTo>
                      <a:pt x="87" y="4"/>
                      <a:pt x="86" y="9"/>
                      <a:pt x="78" y="12"/>
                    </a:cubicBezTo>
                    <a:cubicBezTo>
                      <a:pt x="67" y="29"/>
                      <a:pt x="80" y="31"/>
                      <a:pt x="96" y="34"/>
                    </a:cubicBezTo>
                    <a:cubicBezTo>
                      <a:pt x="103" y="44"/>
                      <a:pt x="100" y="53"/>
                      <a:pt x="96" y="64"/>
                    </a:cubicBezTo>
                    <a:cubicBezTo>
                      <a:pt x="96" y="68"/>
                      <a:pt x="95" y="106"/>
                      <a:pt x="82" y="10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4" name="Freeform 94"/>
              <p:cNvSpPr>
                <a:spLocks noChangeArrowheads="1"/>
              </p:cNvSpPr>
              <p:nvPr/>
            </p:nvSpPr>
            <p:spPr bwMode="auto">
              <a:xfrm>
                <a:off x="2758" y="35"/>
                <a:ext cx="60" cy="28"/>
              </a:xfrm>
              <a:custGeom>
                <a:avLst/>
                <a:gdLst>
                  <a:gd name="T0" fmla="*/ 24 w 70"/>
                  <a:gd name="T1" fmla="*/ 0 h 40"/>
                  <a:gd name="T2" fmla="*/ 26 w 70"/>
                  <a:gd name="T3" fmla="*/ 3 h 40"/>
                  <a:gd name="T4" fmla="*/ 16 w 70"/>
                  <a:gd name="T5" fmla="*/ 3 h 40"/>
                  <a:gd name="T6" fmla="*/ 13 w 70"/>
                  <a:gd name="T7" fmla="*/ 5 h 40"/>
                  <a:gd name="T8" fmla="*/ 3 w 70"/>
                  <a:gd name="T9" fmla="*/ 4 h 40"/>
                  <a:gd name="T10" fmla="*/ 1 w 70"/>
                  <a:gd name="T11" fmla="*/ 4 h 40"/>
                  <a:gd name="T12" fmla="*/ 13 w 70"/>
                  <a:gd name="T13" fmla="*/ 3 h 40"/>
                  <a:gd name="T14" fmla="*/ 24 w 70"/>
                  <a:gd name="T15" fmla="*/ 0 h 4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0"/>
                  <a:gd name="T25" fmla="*/ 0 h 40"/>
                  <a:gd name="T26" fmla="*/ 70 w 70"/>
                  <a:gd name="T27" fmla="*/ 40 h 4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0" h="40">
                    <a:moveTo>
                      <a:pt x="59" y="0"/>
                    </a:moveTo>
                    <a:cubicBezTo>
                      <a:pt x="68" y="3"/>
                      <a:pt x="70" y="10"/>
                      <a:pt x="65" y="20"/>
                    </a:cubicBezTo>
                    <a:cubicBezTo>
                      <a:pt x="61" y="27"/>
                      <a:pt x="49" y="23"/>
                      <a:pt x="41" y="24"/>
                    </a:cubicBezTo>
                    <a:cubicBezTo>
                      <a:pt x="36" y="38"/>
                      <a:pt x="41" y="34"/>
                      <a:pt x="31" y="40"/>
                    </a:cubicBezTo>
                    <a:cubicBezTo>
                      <a:pt x="23" y="39"/>
                      <a:pt x="15" y="39"/>
                      <a:pt x="7" y="38"/>
                    </a:cubicBezTo>
                    <a:cubicBezTo>
                      <a:pt x="5" y="38"/>
                      <a:pt x="0" y="38"/>
                      <a:pt x="1" y="36"/>
                    </a:cubicBezTo>
                    <a:cubicBezTo>
                      <a:pt x="7" y="26"/>
                      <a:pt x="23" y="23"/>
                      <a:pt x="33" y="20"/>
                    </a:cubicBezTo>
                    <a:cubicBezTo>
                      <a:pt x="39" y="11"/>
                      <a:pt x="51" y="8"/>
                      <a:pt x="5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5" name="Freeform 95"/>
              <p:cNvSpPr>
                <a:spLocks noChangeArrowheads="1"/>
              </p:cNvSpPr>
              <p:nvPr/>
            </p:nvSpPr>
            <p:spPr bwMode="auto">
              <a:xfrm>
                <a:off x="2635" y="43"/>
                <a:ext cx="22" cy="21"/>
              </a:xfrm>
              <a:custGeom>
                <a:avLst/>
                <a:gdLst>
                  <a:gd name="T0" fmla="*/ 7 w 26"/>
                  <a:gd name="T1" fmla="*/ 0 h 29"/>
                  <a:gd name="T2" fmla="*/ 0 w 26"/>
                  <a:gd name="T3" fmla="*/ 3 h 29"/>
                  <a:gd name="T4" fmla="*/ 7 w 26"/>
                  <a:gd name="T5" fmla="*/ 4 h 29"/>
                  <a:gd name="T6" fmla="*/ 7 w 26"/>
                  <a:gd name="T7" fmla="*/ 0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"/>
                  <a:gd name="T13" fmla="*/ 0 h 29"/>
                  <a:gd name="T14" fmla="*/ 26 w 26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" h="29">
                    <a:moveTo>
                      <a:pt x="18" y="0"/>
                    </a:moveTo>
                    <a:cubicBezTo>
                      <a:pt x="9" y="6"/>
                      <a:pt x="4" y="7"/>
                      <a:pt x="0" y="18"/>
                    </a:cubicBezTo>
                    <a:cubicBezTo>
                      <a:pt x="7" y="25"/>
                      <a:pt x="9" y="29"/>
                      <a:pt x="18" y="26"/>
                    </a:cubicBezTo>
                    <a:cubicBezTo>
                      <a:pt x="22" y="14"/>
                      <a:pt x="26" y="12"/>
                      <a:pt x="1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6" name="Freeform 96"/>
              <p:cNvSpPr>
                <a:spLocks noChangeArrowheads="1"/>
              </p:cNvSpPr>
              <p:nvPr/>
            </p:nvSpPr>
            <p:spPr bwMode="auto">
              <a:xfrm>
                <a:off x="2663" y="42"/>
                <a:ext cx="42" cy="25"/>
              </a:xfrm>
              <a:custGeom>
                <a:avLst/>
                <a:gdLst>
                  <a:gd name="T0" fmla="*/ 6 w 49"/>
                  <a:gd name="T1" fmla="*/ 1 h 36"/>
                  <a:gd name="T2" fmla="*/ 0 w 49"/>
                  <a:gd name="T3" fmla="*/ 2 h 36"/>
                  <a:gd name="T4" fmla="*/ 3 w 49"/>
                  <a:gd name="T5" fmla="*/ 3 h 36"/>
                  <a:gd name="T6" fmla="*/ 7 w 49"/>
                  <a:gd name="T7" fmla="*/ 4 h 36"/>
                  <a:gd name="T8" fmla="*/ 15 w 49"/>
                  <a:gd name="T9" fmla="*/ 3 h 36"/>
                  <a:gd name="T10" fmla="*/ 6 w 49"/>
                  <a:gd name="T11" fmla="*/ 1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9"/>
                  <a:gd name="T19" fmla="*/ 0 h 36"/>
                  <a:gd name="T20" fmla="*/ 49 w 49"/>
                  <a:gd name="T21" fmla="*/ 36 h 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9" h="36">
                    <a:moveTo>
                      <a:pt x="14" y="6"/>
                    </a:moveTo>
                    <a:cubicBezTo>
                      <a:pt x="11" y="14"/>
                      <a:pt x="7" y="13"/>
                      <a:pt x="0" y="18"/>
                    </a:cubicBezTo>
                    <a:cubicBezTo>
                      <a:pt x="1" y="22"/>
                      <a:pt x="2" y="29"/>
                      <a:pt x="6" y="32"/>
                    </a:cubicBezTo>
                    <a:cubicBezTo>
                      <a:pt x="10" y="34"/>
                      <a:pt x="18" y="36"/>
                      <a:pt x="18" y="36"/>
                    </a:cubicBezTo>
                    <a:cubicBezTo>
                      <a:pt x="24" y="27"/>
                      <a:pt x="30" y="28"/>
                      <a:pt x="40" y="26"/>
                    </a:cubicBezTo>
                    <a:cubicBezTo>
                      <a:pt x="49" y="0"/>
                      <a:pt x="26" y="18"/>
                      <a:pt x="14" y="6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7" name="Freeform 97"/>
              <p:cNvSpPr>
                <a:spLocks noChangeArrowheads="1"/>
              </p:cNvSpPr>
              <p:nvPr/>
            </p:nvSpPr>
            <p:spPr bwMode="auto">
              <a:xfrm>
                <a:off x="2733" y="34"/>
                <a:ext cx="23" cy="15"/>
              </a:xfrm>
              <a:custGeom>
                <a:avLst/>
                <a:gdLst>
                  <a:gd name="T0" fmla="*/ 4 w 27"/>
                  <a:gd name="T1" fmla="*/ 0 h 22"/>
                  <a:gd name="T2" fmla="*/ 3 w 27"/>
                  <a:gd name="T3" fmla="*/ 1 h 22"/>
                  <a:gd name="T4" fmla="*/ 8 w 27"/>
                  <a:gd name="T5" fmla="*/ 2 h 22"/>
                  <a:gd name="T6" fmla="*/ 4 w 27"/>
                  <a:gd name="T7" fmla="*/ 0 h 2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7"/>
                  <a:gd name="T13" fmla="*/ 0 h 22"/>
                  <a:gd name="T14" fmla="*/ 27 w 27"/>
                  <a:gd name="T15" fmla="*/ 22 h 2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7" h="22">
                    <a:moveTo>
                      <a:pt x="11" y="0"/>
                    </a:moveTo>
                    <a:cubicBezTo>
                      <a:pt x="8" y="4"/>
                      <a:pt x="0" y="8"/>
                      <a:pt x="3" y="12"/>
                    </a:cubicBezTo>
                    <a:cubicBezTo>
                      <a:pt x="6" y="17"/>
                      <a:pt x="19" y="22"/>
                      <a:pt x="19" y="22"/>
                    </a:cubicBezTo>
                    <a:cubicBezTo>
                      <a:pt x="27" y="10"/>
                      <a:pt x="15" y="11"/>
                      <a:pt x="1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8" name="Freeform 98"/>
              <p:cNvSpPr>
                <a:spLocks noChangeArrowheads="1"/>
              </p:cNvSpPr>
              <p:nvPr/>
            </p:nvSpPr>
            <p:spPr bwMode="auto">
              <a:xfrm>
                <a:off x="2712" y="50"/>
                <a:ext cx="17" cy="13"/>
              </a:xfrm>
              <a:custGeom>
                <a:avLst/>
                <a:gdLst>
                  <a:gd name="T0" fmla="*/ 4 w 20"/>
                  <a:gd name="T1" fmla="*/ 0 h 18"/>
                  <a:gd name="T2" fmla="*/ 3 w 20"/>
                  <a:gd name="T3" fmla="*/ 3 h 18"/>
                  <a:gd name="T4" fmla="*/ 4 w 20"/>
                  <a:gd name="T5" fmla="*/ 0 h 18"/>
                  <a:gd name="T6" fmla="*/ 0 60000 65536"/>
                  <a:gd name="T7" fmla="*/ 0 60000 65536"/>
                  <a:gd name="T8" fmla="*/ 0 60000 65536"/>
                  <a:gd name="T9" fmla="*/ 0 w 20"/>
                  <a:gd name="T10" fmla="*/ 0 h 18"/>
                  <a:gd name="T11" fmla="*/ 20 w 20"/>
                  <a:gd name="T12" fmla="*/ 18 h 1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0" h="18">
                    <a:moveTo>
                      <a:pt x="11" y="0"/>
                    </a:moveTo>
                    <a:cubicBezTo>
                      <a:pt x="1" y="14"/>
                      <a:pt x="0" y="9"/>
                      <a:pt x="9" y="18"/>
                    </a:cubicBezTo>
                    <a:cubicBezTo>
                      <a:pt x="20" y="14"/>
                      <a:pt x="16" y="18"/>
                      <a:pt x="1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9" name="Freeform 99"/>
              <p:cNvSpPr>
                <a:spLocks noChangeArrowheads="1"/>
              </p:cNvSpPr>
              <p:nvPr/>
            </p:nvSpPr>
            <p:spPr bwMode="auto">
              <a:xfrm>
                <a:off x="4023" y="65"/>
                <a:ext cx="21" cy="31"/>
              </a:xfrm>
              <a:custGeom>
                <a:avLst/>
                <a:gdLst>
                  <a:gd name="T0" fmla="*/ 11 w 24"/>
                  <a:gd name="T1" fmla="*/ 0 h 44"/>
                  <a:gd name="T2" fmla="*/ 4 w 24"/>
                  <a:gd name="T3" fmla="*/ 2 h 44"/>
                  <a:gd name="T4" fmla="*/ 0 w 24"/>
                  <a:gd name="T5" fmla="*/ 4 h 44"/>
                  <a:gd name="T6" fmla="*/ 8 w 24"/>
                  <a:gd name="T7" fmla="*/ 5 h 44"/>
                  <a:gd name="T8" fmla="*/ 11 w 24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44"/>
                  <a:gd name="T17" fmla="*/ 24 w 24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44">
                    <a:moveTo>
                      <a:pt x="24" y="0"/>
                    </a:moveTo>
                    <a:cubicBezTo>
                      <a:pt x="19" y="7"/>
                      <a:pt x="15" y="11"/>
                      <a:pt x="8" y="16"/>
                    </a:cubicBezTo>
                    <a:cubicBezTo>
                      <a:pt x="4" y="21"/>
                      <a:pt x="0" y="34"/>
                      <a:pt x="0" y="34"/>
                    </a:cubicBezTo>
                    <a:cubicBezTo>
                      <a:pt x="3" y="44"/>
                      <a:pt x="7" y="42"/>
                      <a:pt x="16" y="40"/>
                    </a:cubicBezTo>
                    <a:cubicBezTo>
                      <a:pt x="20" y="27"/>
                      <a:pt x="24" y="14"/>
                      <a:pt x="24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0" name="Freeform 100"/>
              <p:cNvSpPr>
                <a:spLocks noChangeArrowheads="1"/>
              </p:cNvSpPr>
              <p:nvPr/>
            </p:nvSpPr>
            <p:spPr bwMode="auto">
              <a:xfrm>
                <a:off x="3007" y="1423"/>
                <a:ext cx="35" cy="17"/>
              </a:xfrm>
              <a:custGeom>
                <a:avLst/>
                <a:gdLst>
                  <a:gd name="T0" fmla="*/ 12 w 41"/>
                  <a:gd name="T1" fmla="*/ 0 h 24"/>
                  <a:gd name="T2" fmla="*/ 10 w 41"/>
                  <a:gd name="T3" fmla="*/ 3 h 24"/>
                  <a:gd name="T4" fmla="*/ 12 w 41"/>
                  <a:gd name="T5" fmla="*/ 0 h 24"/>
                  <a:gd name="T6" fmla="*/ 0 60000 65536"/>
                  <a:gd name="T7" fmla="*/ 0 60000 65536"/>
                  <a:gd name="T8" fmla="*/ 0 60000 65536"/>
                  <a:gd name="T9" fmla="*/ 0 w 41"/>
                  <a:gd name="T10" fmla="*/ 0 h 24"/>
                  <a:gd name="T11" fmla="*/ 41 w 41"/>
                  <a:gd name="T12" fmla="*/ 24 h 2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1" h="24">
                    <a:moveTo>
                      <a:pt x="30" y="0"/>
                    </a:moveTo>
                    <a:cubicBezTo>
                      <a:pt x="4" y="4"/>
                      <a:pt x="0" y="17"/>
                      <a:pt x="26" y="24"/>
                    </a:cubicBezTo>
                    <a:cubicBezTo>
                      <a:pt x="41" y="19"/>
                      <a:pt x="38" y="10"/>
                      <a:pt x="30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1" name="Freeform 101"/>
              <p:cNvSpPr>
                <a:spLocks noChangeArrowheads="1"/>
              </p:cNvSpPr>
              <p:nvPr/>
            </p:nvSpPr>
            <p:spPr bwMode="auto">
              <a:xfrm>
                <a:off x="3053" y="1416"/>
                <a:ext cx="11" cy="14"/>
              </a:xfrm>
              <a:custGeom>
                <a:avLst/>
                <a:gdLst>
                  <a:gd name="T0" fmla="*/ 3 w 13"/>
                  <a:gd name="T1" fmla="*/ 1 h 20"/>
                  <a:gd name="T2" fmla="*/ 1 w 13"/>
                  <a:gd name="T3" fmla="*/ 1 h 20"/>
                  <a:gd name="T4" fmla="*/ 3 w 13"/>
                  <a:gd name="T5" fmla="*/ 3 h 20"/>
                  <a:gd name="T6" fmla="*/ 3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2" name="Freeform 102"/>
              <p:cNvSpPr>
                <a:spLocks noChangeArrowheads="1"/>
              </p:cNvSpPr>
              <p:nvPr/>
            </p:nvSpPr>
            <p:spPr bwMode="auto">
              <a:xfrm>
                <a:off x="2976" y="1272"/>
                <a:ext cx="10" cy="14"/>
              </a:xfrm>
              <a:custGeom>
                <a:avLst/>
                <a:gdLst>
                  <a:gd name="T0" fmla="*/ 2 w 13"/>
                  <a:gd name="T1" fmla="*/ 1 h 20"/>
                  <a:gd name="T2" fmla="*/ 1 w 13"/>
                  <a:gd name="T3" fmla="*/ 1 h 20"/>
                  <a:gd name="T4" fmla="*/ 2 w 13"/>
                  <a:gd name="T5" fmla="*/ 3 h 20"/>
                  <a:gd name="T6" fmla="*/ 2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3" name="Freeform 103"/>
              <p:cNvSpPr>
                <a:spLocks noChangeArrowheads="1"/>
              </p:cNvSpPr>
              <p:nvPr/>
            </p:nvSpPr>
            <p:spPr bwMode="auto">
              <a:xfrm>
                <a:off x="3045" y="1204"/>
                <a:ext cx="12" cy="18"/>
              </a:xfrm>
              <a:custGeom>
                <a:avLst/>
                <a:gdLst>
                  <a:gd name="T0" fmla="*/ 3 w 14"/>
                  <a:gd name="T1" fmla="*/ 0 h 25"/>
                  <a:gd name="T2" fmla="*/ 0 w 14"/>
                  <a:gd name="T3" fmla="*/ 1 h 25"/>
                  <a:gd name="T4" fmla="*/ 5 w 14"/>
                  <a:gd name="T5" fmla="*/ 3 h 25"/>
                  <a:gd name="T6" fmla="*/ 3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4" name="Freeform 104"/>
              <p:cNvSpPr>
                <a:spLocks noChangeArrowheads="1"/>
              </p:cNvSpPr>
              <p:nvPr/>
            </p:nvSpPr>
            <p:spPr bwMode="auto">
              <a:xfrm>
                <a:off x="3017" y="1203"/>
                <a:ext cx="13" cy="18"/>
              </a:xfrm>
              <a:custGeom>
                <a:avLst/>
                <a:gdLst>
                  <a:gd name="T0" fmla="*/ 6 w 14"/>
                  <a:gd name="T1" fmla="*/ 0 h 25"/>
                  <a:gd name="T2" fmla="*/ 0 w 14"/>
                  <a:gd name="T3" fmla="*/ 1 h 25"/>
                  <a:gd name="T4" fmla="*/ 7 w 14"/>
                  <a:gd name="T5" fmla="*/ 3 h 25"/>
                  <a:gd name="T6" fmla="*/ 6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5" name="Freeform 105"/>
              <p:cNvSpPr>
                <a:spLocks noChangeArrowheads="1"/>
              </p:cNvSpPr>
              <p:nvPr/>
            </p:nvSpPr>
            <p:spPr bwMode="auto">
              <a:xfrm>
                <a:off x="3004" y="1224"/>
                <a:ext cx="12" cy="14"/>
              </a:xfrm>
              <a:custGeom>
                <a:avLst/>
                <a:gdLst>
                  <a:gd name="T0" fmla="*/ 6 w 13"/>
                  <a:gd name="T1" fmla="*/ 1 h 20"/>
                  <a:gd name="T2" fmla="*/ 1 w 13"/>
                  <a:gd name="T3" fmla="*/ 1 h 20"/>
                  <a:gd name="T4" fmla="*/ 6 w 13"/>
                  <a:gd name="T5" fmla="*/ 3 h 20"/>
                  <a:gd name="T6" fmla="*/ 6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6" name="Freeform 106"/>
              <p:cNvSpPr>
                <a:spLocks noChangeArrowheads="1"/>
              </p:cNvSpPr>
              <p:nvPr/>
            </p:nvSpPr>
            <p:spPr bwMode="auto">
              <a:xfrm>
                <a:off x="2976" y="1256"/>
                <a:ext cx="10" cy="14"/>
              </a:xfrm>
              <a:custGeom>
                <a:avLst/>
                <a:gdLst>
                  <a:gd name="T0" fmla="*/ 2 w 13"/>
                  <a:gd name="T1" fmla="*/ 1 h 20"/>
                  <a:gd name="T2" fmla="*/ 1 w 13"/>
                  <a:gd name="T3" fmla="*/ 1 h 20"/>
                  <a:gd name="T4" fmla="*/ 2 w 13"/>
                  <a:gd name="T5" fmla="*/ 3 h 20"/>
                  <a:gd name="T6" fmla="*/ 2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7" name="Freeform 107"/>
              <p:cNvSpPr>
                <a:spLocks noChangeArrowheads="1"/>
              </p:cNvSpPr>
              <p:nvPr/>
            </p:nvSpPr>
            <p:spPr bwMode="auto">
              <a:xfrm>
                <a:off x="2997" y="1243"/>
                <a:ext cx="12" cy="14"/>
              </a:xfrm>
              <a:custGeom>
                <a:avLst/>
                <a:gdLst>
                  <a:gd name="T0" fmla="*/ 6 w 13"/>
                  <a:gd name="T1" fmla="*/ 1 h 20"/>
                  <a:gd name="T2" fmla="*/ 1 w 13"/>
                  <a:gd name="T3" fmla="*/ 1 h 20"/>
                  <a:gd name="T4" fmla="*/ 6 w 13"/>
                  <a:gd name="T5" fmla="*/ 3 h 20"/>
                  <a:gd name="T6" fmla="*/ 6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8" name="Freeform 108"/>
              <p:cNvSpPr>
                <a:spLocks noChangeArrowheads="1"/>
              </p:cNvSpPr>
              <p:nvPr/>
            </p:nvSpPr>
            <p:spPr bwMode="auto">
              <a:xfrm>
                <a:off x="2154" y="320"/>
                <a:ext cx="12" cy="14"/>
              </a:xfrm>
              <a:custGeom>
                <a:avLst/>
                <a:gdLst>
                  <a:gd name="T0" fmla="*/ 6 w 13"/>
                  <a:gd name="T1" fmla="*/ 1 h 20"/>
                  <a:gd name="T2" fmla="*/ 1 w 13"/>
                  <a:gd name="T3" fmla="*/ 1 h 20"/>
                  <a:gd name="T4" fmla="*/ 6 w 13"/>
                  <a:gd name="T5" fmla="*/ 3 h 20"/>
                  <a:gd name="T6" fmla="*/ 6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9" name="Freeform 109"/>
              <p:cNvSpPr>
                <a:spLocks noChangeArrowheads="1"/>
              </p:cNvSpPr>
              <p:nvPr/>
            </p:nvSpPr>
            <p:spPr bwMode="auto">
              <a:xfrm>
                <a:off x="2084" y="288"/>
                <a:ext cx="12" cy="14"/>
              </a:xfrm>
              <a:custGeom>
                <a:avLst/>
                <a:gdLst>
                  <a:gd name="T0" fmla="*/ 6 w 13"/>
                  <a:gd name="T1" fmla="*/ 1 h 20"/>
                  <a:gd name="T2" fmla="*/ 1 w 13"/>
                  <a:gd name="T3" fmla="*/ 1 h 20"/>
                  <a:gd name="T4" fmla="*/ 6 w 13"/>
                  <a:gd name="T5" fmla="*/ 3 h 20"/>
                  <a:gd name="T6" fmla="*/ 6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0" name="Freeform 110"/>
              <p:cNvSpPr>
                <a:spLocks noChangeArrowheads="1"/>
              </p:cNvSpPr>
              <p:nvPr/>
            </p:nvSpPr>
            <p:spPr bwMode="auto">
              <a:xfrm>
                <a:off x="1810" y="85"/>
                <a:ext cx="2370" cy="1537"/>
              </a:xfrm>
              <a:custGeom>
                <a:avLst/>
                <a:gdLst>
                  <a:gd name="T0" fmla="*/ 1048 w 2060"/>
                  <a:gd name="T1" fmla="*/ 436 h 1644"/>
                  <a:gd name="T2" fmla="*/ 772 w 2060"/>
                  <a:gd name="T3" fmla="*/ 396 h 1644"/>
                  <a:gd name="T4" fmla="*/ 366 w 2060"/>
                  <a:gd name="T5" fmla="*/ 431 h 1644"/>
                  <a:gd name="T6" fmla="*/ 107 w 2060"/>
                  <a:gd name="T7" fmla="*/ 508 h 1644"/>
                  <a:gd name="T8" fmla="*/ 28 w 2060"/>
                  <a:gd name="T9" fmla="*/ 628 h 1644"/>
                  <a:gd name="T10" fmla="*/ 337 w 2060"/>
                  <a:gd name="T11" fmla="*/ 708 h 1644"/>
                  <a:gd name="T12" fmla="*/ 712 w 2060"/>
                  <a:gd name="T13" fmla="*/ 696 h 1644"/>
                  <a:gd name="T14" fmla="*/ 920 w 2060"/>
                  <a:gd name="T15" fmla="*/ 759 h 1644"/>
                  <a:gd name="T16" fmla="*/ 1048 w 2060"/>
                  <a:gd name="T17" fmla="*/ 967 h 1644"/>
                  <a:gd name="T18" fmla="*/ 1153 w 2060"/>
                  <a:gd name="T19" fmla="*/ 1086 h 1644"/>
                  <a:gd name="T20" fmla="*/ 1633 w 2060"/>
                  <a:gd name="T21" fmla="*/ 1051 h 1644"/>
                  <a:gd name="T22" fmla="*/ 1894 w 2060"/>
                  <a:gd name="T23" fmla="*/ 922 h 1644"/>
                  <a:gd name="T24" fmla="*/ 2051 w 2060"/>
                  <a:gd name="T25" fmla="*/ 770 h 1644"/>
                  <a:gd name="T26" fmla="*/ 2315 w 2060"/>
                  <a:gd name="T27" fmla="*/ 667 h 1644"/>
                  <a:gd name="T28" fmla="*/ 1848 w 2060"/>
                  <a:gd name="T29" fmla="*/ 571 h 1644"/>
                  <a:gd name="T30" fmla="*/ 1894 w 2060"/>
                  <a:gd name="T31" fmla="*/ 546 h 1644"/>
                  <a:gd name="T32" fmla="*/ 2327 w 2060"/>
                  <a:gd name="T33" fmla="*/ 611 h 1644"/>
                  <a:gd name="T34" fmla="*/ 2547 w 2060"/>
                  <a:gd name="T35" fmla="*/ 529 h 1644"/>
                  <a:gd name="T36" fmla="*/ 2425 w 2060"/>
                  <a:gd name="T37" fmla="*/ 510 h 1644"/>
                  <a:gd name="T38" fmla="*/ 2155 w 2060"/>
                  <a:gd name="T39" fmla="*/ 477 h 1644"/>
                  <a:gd name="T40" fmla="*/ 2647 w 2060"/>
                  <a:gd name="T41" fmla="*/ 509 h 1644"/>
                  <a:gd name="T42" fmla="*/ 3005 w 2060"/>
                  <a:gd name="T43" fmla="*/ 570 h 1644"/>
                  <a:gd name="T44" fmla="*/ 3186 w 2060"/>
                  <a:gd name="T45" fmla="*/ 690 h 1644"/>
                  <a:gd name="T46" fmla="*/ 3728 w 2060"/>
                  <a:gd name="T47" fmla="*/ 566 h 1644"/>
                  <a:gd name="T48" fmla="*/ 3950 w 2060"/>
                  <a:gd name="T49" fmla="*/ 687 h 1644"/>
                  <a:gd name="T50" fmla="*/ 3959 w 2060"/>
                  <a:gd name="T51" fmla="*/ 584 h 1644"/>
                  <a:gd name="T52" fmla="*/ 4080 w 2060"/>
                  <a:gd name="T53" fmla="*/ 534 h 1644"/>
                  <a:gd name="T54" fmla="*/ 4135 w 2060"/>
                  <a:gd name="T55" fmla="*/ 364 h 1644"/>
                  <a:gd name="T56" fmla="*/ 4229 w 2060"/>
                  <a:gd name="T57" fmla="*/ 353 h 1644"/>
                  <a:gd name="T58" fmla="*/ 4274 w 2060"/>
                  <a:gd name="T59" fmla="*/ 285 h 1644"/>
                  <a:gd name="T60" fmla="*/ 4188 w 2060"/>
                  <a:gd name="T61" fmla="*/ 151 h 1644"/>
                  <a:gd name="T62" fmla="*/ 4404 w 2060"/>
                  <a:gd name="T63" fmla="*/ 72 h 1644"/>
                  <a:gd name="T64" fmla="*/ 4515 w 2060"/>
                  <a:gd name="T65" fmla="*/ 139 h 1644"/>
                  <a:gd name="T66" fmla="*/ 4504 w 2060"/>
                  <a:gd name="T67" fmla="*/ 82 h 1644"/>
                  <a:gd name="T68" fmla="*/ 4580 w 2060"/>
                  <a:gd name="T69" fmla="*/ 34 h 1644"/>
                  <a:gd name="T70" fmla="*/ 4726 w 2060"/>
                  <a:gd name="T71" fmla="*/ 0 h 1644"/>
                  <a:gd name="T72" fmla="*/ 4221 w 2060"/>
                  <a:gd name="T73" fmla="*/ 42 h 1644"/>
                  <a:gd name="T74" fmla="*/ 3670 w 2060"/>
                  <a:gd name="T75" fmla="*/ 56 h 1644"/>
                  <a:gd name="T76" fmla="*/ 3129 w 2060"/>
                  <a:gd name="T77" fmla="*/ 20 h 1644"/>
                  <a:gd name="T78" fmla="*/ 2623 w 2060"/>
                  <a:gd name="T79" fmla="*/ 44 h 1644"/>
                  <a:gd name="T80" fmla="*/ 2411 w 2060"/>
                  <a:gd name="T81" fmla="*/ 114 h 1644"/>
                  <a:gd name="T82" fmla="*/ 2146 w 2060"/>
                  <a:gd name="T83" fmla="*/ 92 h 1644"/>
                  <a:gd name="T84" fmla="*/ 1758 w 2060"/>
                  <a:gd name="T85" fmla="*/ 122 h 1644"/>
                  <a:gd name="T86" fmla="*/ 1546 w 2060"/>
                  <a:gd name="T87" fmla="*/ 93 h 1644"/>
                  <a:gd name="T88" fmla="*/ 846 w 2060"/>
                  <a:gd name="T89" fmla="*/ 166 h 1644"/>
                  <a:gd name="T90" fmla="*/ 1243 w 2060"/>
                  <a:gd name="T91" fmla="*/ 142 h 1644"/>
                  <a:gd name="T92" fmla="*/ 1478 w 2060"/>
                  <a:gd name="T93" fmla="*/ 183 h 1644"/>
                  <a:gd name="T94" fmla="*/ 1029 w 2060"/>
                  <a:gd name="T95" fmla="*/ 238 h 1644"/>
                  <a:gd name="T96" fmla="*/ 639 w 2060"/>
                  <a:gd name="T97" fmla="*/ 278 h 1644"/>
                  <a:gd name="T98" fmla="*/ 387 w 2060"/>
                  <a:gd name="T99" fmla="*/ 357 h 1644"/>
                  <a:gd name="T100" fmla="*/ 657 w 2060"/>
                  <a:gd name="T101" fmla="*/ 369 h 1644"/>
                  <a:gd name="T102" fmla="*/ 882 w 2060"/>
                  <a:gd name="T103" fmla="*/ 382 h 1644"/>
                  <a:gd name="T104" fmla="*/ 1142 w 2060"/>
                  <a:gd name="T105" fmla="*/ 395 h 1644"/>
                  <a:gd name="T106" fmla="*/ 1129 w 2060"/>
                  <a:gd name="T107" fmla="*/ 342 h 1644"/>
                  <a:gd name="T108" fmla="*/ 1373 w 2060"/>
                  <a:gd name="T109" fmla="*/ 366 h 1644"/>
                  <a:gd name="T110" fmla="*/ 1591 w 2060"/>
                  <a:gd name="T111" fmla="*/ 313 h 1644"/>
                  <a:gd name="T112" fmla="*/ 1791 w 2060"/>
                  <a:gd name="T113" fmla="*/ 321 h 1644"/>
                  <a:gd name="T114" fmla="*/ 1481 w 2060"/>
                  <a:gd name="T115" fmla="*/ 399 h 164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060"/>
                  <a:gd name="T175" fmla="*/ 0 h 1644"/>
                  <a:gd name="T176" fmla="*/ 2060 w 2060"/>
                  <a:gd name="T177" fmla="*/ 1644 h 1644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060" h="1644">
                    <a:moveTo>
                      <a:pt x="697" y="677"/>
                    </a:moveTo>
                    <a:cubicBezTo>
                      <a:pt x="659" y="675"/>
                      <a:pt x="652" y="669"/>
                      <a:pt x="618" y="667"/>
                    </a:cubicBezTo>
                    <a:cubicBezTo>
                      <a:pt x="607" y="666"/>
                      <a:pt x="594" y="661"/>
                      <a:pt x="582" y="658"/>
                    </a:cubicBezTo>
                    <a:cubicBezTo>
                      <a:pt x="577" y="655"/>
                      <a:pt x="568" y="650"/>
                      <a:pt x="568" y="650"/>
                    </a:cubicBezTo>
                    <a:cubicBezTo>
                      <a:pt x="551" y="652"/>
                      <a:pt x="557" y="655"/>
                      <a:pt x="546" y="658"/>
                    </a:cubicBezTo>
                    <a:cubicBezTo>
                      <a:pt x="540" y="667"/>
                      <a:pt x="542" y="669"/>
                      <a:pt x="546" y="677"/>
                    </a:cubicBezTo>
                    <a:cubicBezTo>
                      <a:pt x="548" y="680"/>
                      <a:pt x="550" y="686"/>
                      <a:pt x="550" y="686"/>
                    </a:cubicBezTo>
                    <a:cubicBezTo>
                      <a:pt x="526" y="694"/>
                      <a:pt x="506" y="678"/>
                      <a:pt x="488" y="670"/>
                    </a:cubicBezTo>
                    <a:cubicBezTo>
                      <a:pt x="481" y="653"/>
                      <a:pt x="472" y="655"/>
                      <a:pt x="452" y="653"/>
                    </a:cubicBezTo>
                    <a:cubicBezTo>
                      <a:pt x="446" y="648"/>
                      <a:pt x="444" y="648"/>
                      <a:pt x="437" y="650"/>
                    </a:cubicBezTo>
                    <a:cubicBezTo>
                      <a:pt x="427" y="647"/>
                      <a:pt x="433" y="648"/>
                      <a:pt x="423" y="642"/>
                    </a:cubicBezTo>
                    <a:cubicBezTo>
                      <a:pt x="421" y="641"/>
                      <a:pt x="418" y="639"/>
                      <a:pt x="418" y="639"/>
                    </a:cubicBezTo>
                    <a:cubicBezTo>
                      <a:pt x="416" y="638"/>
                      <a:pt x="413" y="633"/>
                      <a:pt x="413" y="630"/>
                    </a:cubicBezTo>
                    <a:cubicBezTo>
                      <a:pt x="415" y="625"/>
                      <a:pt x="418" y="616"/>
                      <a:pt x="418" y="616"/>
                    </a:cubicBezTo>
                    <a:cubicBezTo>
                      <a:pt x="416" y="592"/>
                      <a:pt x="421" y="588"/>
                      <a:pt x="398" y="591"/>
                    </a:cubicBezTo>
                    <a:cubicBezTo>
                      <a:pt x="390" y="598"/>
                      <a:pt x="390" y="595"/>
                      <a:pt x="381" y="592"/>
                    </a:cubicBezTo>
                    <a:cubicBezTo>
                      <a:pt x="370" y="592"/>
                      <a:pt x="361" y="595"/>
                      <a:pt x="348" y="597"/>
                    </a:cubicBezTo>
                    <a:cubicBezTo>
                      <a:pt x="344" y="595"/>
                      <a:pt x="337" y="597"/>
                      <a:pt x="333" y="595"/>
                    </a:cubicBezTo>
                    <a:cubicBezTo>
                      <a:pt x="331" y="594"/>
                      <a:pt x="330" y="592"/>
                      <a:pt x="328" y="592"/>
                    </a:cubicBezTo>
                    <a:cubicBezTo>
                      <a:pt x="314" y="591"/>
                      <a:pt x="296" y="597"/>
                      <a:pt x="283" y="602"/>
                    </a:cubicBezTo>
                    <a:cubicBezTo>
                      <a:pt x="276" y="603"/>
                      <a:pt x="268" y="606"/>
                      <a:pt x="260" y="608"/>
                    </a:cubicBezTo>
                    <a:cubicBezTo>
                      <a:pt x="255" y="609"/>
                      <a:pt x="246" y="613"/>
                      <a:pt x="246" y="613"/>
                    </a:cubicBezTo>
                    <a:cubicBezTo>
                      <a:pt x="228" y="611"/>
                      <a:pt x="209" y="609"/>
                      <a:pt x="189" y="611"/>
                    </a:cubicBezTo>
                    <a:cubicBezTo>
                      <a:pt x="184" y="613"/>
                      <a:pt x="180" y="614"/>
                      <a:pt x="175" y="617"/>
                    </a:cubicBezTo>
                    <a:cubicBezTo>
                      <a:pt x="173" y="619"/>
                      <a:pt x="173" y="620"/>
                      <a:pt x="173" y="622"/>
                    </a:cubicBezTo>
                    <a:cubicBezTo>
                      <a:pt x="172" y="623"/>
                      <a:pt x="169" y="623"/>
                      <a:pt x="169" y="625"/>
                    </a:cubicBezTo>
                    <a:cubicBezTo>
                      <a:pt x="163" y="634"/>
                      <a:pt x="167" y="641"/>
                      <a:pt x="158" y="645"/>
                    </a:cubicBezTo>
                    <a:cubicBezTo>
                      <a:pt x="153" y="648"/>
                      <a:pt x="149" y="652"/>
                      <a:pt x="144" y="655"/>
                    </a:cubicBezTo>
                    <a:cubicBezTo>
                      <a:pt x="141" y="656"/>
                      <a:pt x="135" y="659"/>
                      <a:pt x="135" y="659"/>
                    </a:cubicBezTo>
                    <a:cubicBezTo>
                      <a:pt x="133" y="664"/>
                      <a:pt x="130" y="666"/>
                      <a:pt x="130" y="669"/>
                    </a:cubicBezTo>
                    <a:cubicBezTo>
                      <a:pt x="128" y="677"/>
                      <a:pt x="132" y="691"/>
                      <a:pt x="124" y="698"/>
                    </a:cubicBezTo>
                    <a:cubicBezTo>
                      <a:pt x="118" y="703"/>
                      <a:pt x="108" y="709"/>
                      <a:pt x="101" y="711"/>
                    </a:cubicBezTo>
                    <a:cubicBezTo>
                      <a:pt x="101" y="711"/>
                      <a:pt x="90" y="716"/>
                      <a:pt x="87" y="716"/>
                    </a:cubicBezTo>
                    <a:cubicBezTo>
                      <a:pt x="85" y="717"/>
                      <a:pt x="82" y="717"/>
                      <a:pt x="82" y="717"/>
                    </a:cubicBezTo>
                    <a:cubicBezTo>
                      <a:pt x="76" y="725"/>
                      <a:pt x="68" y="733"/>
                      <a:pt x="60" y="738"/>
                    </a:cubicBezTo>
                    <a:cubicBezTo>
                      <a:pt x="56" y="745"/>
                      <a:pt x="53" y="755"/>
                      <a:pt x="46" y="759"/>
                    </a:cubicBezTo>
                    <a:cubicBezTo>
                      <a:pt x="43" y="764"/>
                      <a:pt x="37" y="767"/>
                      <a:pt x="31" y="773"/>
                    </a:cubicBezTo>
                    <a:cubicBezTo>
                      <a:pt x="26" y="780"/>
                      <a:pt x="25" y="789"/>
                      <a:pt x="23" y="797"/>
                    </a:cubicBezTo>
                    <a:cubicBezTo>
                      <a:pt x="20" y="803"/>
                      <a:pt x="19" y="809"/>
                      <a:pt x="17" y="816"/>
                    </a:cubicBezTo>
                    <a:cubicBezTo>
                      <a:pt x="15" y="817"/>
                      <a:pt x="14" y="824"/>
                      <a:pt x="14" y="824"/>
                    </a:cubicBezTo>
                    <a:cubicBezTo>
                      <a:pt x="15" y="831"/>
                      <a:pt x="26" y="842"/>
                      <a:pt x="26" y="842"/>
                    </a:cubicBezTo>
                    <a:cubicBezTo>
                      <a:pt x="26" y="847"/>
                      <a:pt x="17" y="855"/>
                      <a:pt x="17" y="855"/>
                    </a:cubicBezTo>
                    <a:cubicBezTo>
                      <a:pt x="14" y="863"/>
                      <a:pt x="17" y="867"/>
                      <a:pt x="25" y="870"/>
                    </a:cubicBezTo>
                    <a:cubicBezTo>
                      <a:pt x="28" y="884"/>
                      <a:pt x="17" y="902"/>
                      <a:pt x="6" y="909"/>
                    </a:cubicBezTo>
                    <a:cubicBezTo>
                      <a:pt x="0" y="927"/>
                      <a:pt x="5" y="927"/>
                      <a:pt x="12" y="941"/>
                    </a:cubicBezTo>
                    <a:cubicBezTo>
                      <a:pt x="23" y="963"/>
                      <a:pt x="29" y="969"/>
                      <a:pt x="53" y="977"/>
                    </a:cubicBezTo>
                    <a:cubicBezTo>
                      <a:pt x="60" y="986"/>
                      <a:pt x="56" y="983"/>
                      <a:pt x="63" y="989"/>
                    </a:cubicBezTo>
                    <a:cubicBezTo>
                      <a:pt x="62" y="994"/>
                      <a:pt x="59" y="997"/>
                      <a:pt x="59" y="1002"/>
                    </a:cubicBezTo>
                    <a:cubicBezTo>
                      <a:pt x="57" y="1009"/>
                      <a:pt x="70" y="1020"/>
                      <a:pt x="74" y="1027"/>
                    </a:cubicBezTo>
                    <a:cubicBezTo>
                      <a:pt x="77" y="1031"/>
                      <a:pt x="91" y="1036"/>
                      <a:pt x="91" y="1036"/>
                    </a:cubicBezTo>
                    <a:cubicBezTo>
                      <a:pt x="94" y="1036"/>
                      <a:pt x="96" y="1036"/>
                      <a:pt x="98" y="1034"/>
                    </a:cubicBezTo>
                    <a:cubicBezTo>
                      <a:pt x="99" y="1034"/>
                      <a:pt x="98" y="1031"/>
                      <a:pt x="99" y="1030"/>
                    </a:cubicBezTo>
                    <a:cubicBezTo>
                      <a:pt x="101" y="1030"/>
                      <a:pt x="107" y="1038"/>
                      <a:pt x="108" y="1038"/>
                    </a:cubicBezTo>
                    <a:cubicBezTo>
                      <a:pt x="119" y="1047"/>
                      <a:pt x="133" y="1055"/>
                      <a:pt x="146" y="1059"/>
                    </a:cubicBezTo>
                    <a:cubicBezTo>
                      <a:pt x="149" y="1067"/>
                      <a:pt x="152" y="1066"/>
                      <a:pt x="159" y="1064"/>
                    </a:cubicBezTo>
                    <a:cubicBezTo>
                      <a:pt x="163" y="1061"/>
                      <a:pt x="166" y="1059"/>
                      <a:pt x="169" y="1058"/>
                    </a:cubicBezTo>
                    <a:cubicBezTo>
                      <a:pt x="172" y="1056"/>
                      <a:pt x="178" y="1055"/>
                      <a:pt x="178" y="1055"/>
                    </a:cubicBezTo>
                    <a:cubicBezTo>
                      <a:pt x="192" y="1059"/>
                      <a:pt x="209" y="1061"/>
                      <a:pt x="224" y="1063"/>
                    </a:cubicBezTo>
                    <a:cubicBezTo>
                      <a:pt x="231" y="1067"/>
                      <a:pt x="229" y="1070"/>
                      <a:pt x="238" y="1069"/>
                    </a:cubicBezTo>
                    <a:cubicBezTo>
                      <a:pt x="238" y="1063"/>
                      <a:pt x="238" y="1056"/>
                      <a:pt x="238" y="1050"/>
                    </a:cubicBezTo>
                    <a:cubicBezTo>
                      <a:pt x="241" y="1041"/>
                      <a:pt x="257" y="1059"/>
                      <a:pt x="260" y="1061"/>
                    </a:cubicBezTo>
                    <a:cubicBezTo>
                      <a:pt x="266" y="1050"/>
                      <a:pt x="279" y="1052"/>
                      <a:pt x="291" y="1050"/>
                    </a:cubicBezTo>
                    <a:cubicBezTo>
                      <a:pt x="297" y="1049"/>
                      <a:pt x="302" y="1044"/>
                      <a:pt x="308" y="1041"/>
                    </a:cubicBezTo>
                    <a:cubicBezTo>
                      <a:pt x="319" y="1042"/>
                      <a:pt x="330" y="1045"/>
                      <a:pt x="341" y="1049"/>
                    </a:cubicBezTo>
                    <a:cubicBezTo>
                      <a:pt x="342" y="1050"/>
                      <a:pt x="344" y="1055"/>
                      <a:pt x="344" y="1058"/>
                    </a:cubicBezTo>
                    <a:cubicBezTo>
                      <a:pt x="344" y="1061"/>
                      <a:pt x="342" y="1067"/>
                      <a:pt x="342" y="1067"/>
                    </a:cubicBezTo>
                    <a:cubicBezTo>
                      <a:pt x="347" y="1070"/>
                      <a:pt x="355" y="1072"/>
                      <a:pt x="361" y="1075"/>
                    </a:cubicBezTo>
                    <a:cubicBezTo>
                      <a:pt x="362" y="1075"/>
                      <a:pt x="365" y="1077"/>
                      <a:pt x="365" y="1077"/>
                    </a:cubicBezTo>
                    <a:cubicBezTo>
                      <a:pt x="375" y="1074"/>
                      <a:pt x="384" y="1074"/>
                      <a:pt x="393" y="1080"/>
                    </a:cubicBezTo>
                    <a:cubicBezTo>
                      <a:pt x="396" y="1083"/>
                      <a:pt x="398" y="1088"/>
                      <a:pt x="401" y="1092"/>
                    </a:cubicBezTo>
                    <a:cubicBezTo>
                      <a:pt x="404" y="1095"/>
                      <a:pt x="407" y="1102"/>
                      <a:pt x="407" y="1102"/>
                    </a:cubicBezTo>
                    <a:cubicBezTo>
                      <a:pt x="404" y="1114"/>
                      <a:pt x="399" y="1127"/>
                      <a:pt x="396" y="1138"/>
                    </a:cubicBezTo>
                    <a:cubicBezTo>
                      <a:pt x="393" y="1147"/>
                      <a:pt x="395" y="1141"/>
                      <a:pt x="389" y="1152"/>
                    </a:cubicBezTo>
                    <a:cubicBezTo>
                      <a:pt x="387" y="1153"/>
                      <a:pt x="385" y="1156"/>
                      <a:pt x="385" y="1156"/>
                    </a:cubicBezTo>
                    <a:cubicBezTo>
                      <a:pt x="389" y="1185"/>
                      <a:pt x="396" y="1180"/>
                      <a:pt x="410" y="1197"/>
                    </a:cubicBezTo>
                    <a:cubicBezTo>
                      <a:pt x="427" y="1219"/>
                      <a:pt x="440" y="1239"/>
                      <a:pt x="447" y="1266"/>
                    </a:cubicBezTo>
                    <a:cubicBezTo>
                      <a:pt x="446" y="1280"/>
                      <a:pt x="452" y="1314"/>
                      <a:pt x="435" y="1325"/>
                    </a:cubicBezTo>
                    <a:cubicBezTo>
                      <a:pt x="427" y="1347"/>
                      <a:pt x="433" y="1325"/>
                      <a:pt x="430" y="1367"/>
                    </a:cubicBezTo>
                    <a:cubicBezTo>
                      <a:pt x="429" y="1377"/>
                      <a:pt x="421" y="1381"/>
                      <a:pt x="418" y="1391"/>
                    </a:cubicBezTo>
                    <a:cubicBezTo>
                      <a:pt x="421" y="1413"/>
                      <a:pt x="430" y="1422"/>
                      <a:pt x="446" y="1438"/>
                    </a:cubicBezTo>
                    <a:cubicBezTo>
                      <a:pt x="449" y="1441"/>
                      <a:pt x="450" y="1442"/>
                      <a:pt x="452" y="1447"/>
                    </a:cubicBezTo>
                    <a:cubicBezTo>
                      <a:pt x="454" y="1450"/>
                      <a:pt x="455" y="1456"/>
                      <a:pt x="455" y="1456"/>
                    </a:cubicBezTo>
                    <a:cubicBezTo>
                      <a:pt x="457" y="1475"/>
                      <a:pt x="458" y="1488"/>
                      <a:pt x="460" y="1505"/>
                    </a:cubicBezTo>
                    <a:cubicBezTo>
                      <a:pt x="461" y="1514"/>
                      <a:pt x="461" y="1511"/>
                      <a:pt x="464" y="1522"/>
                    </a:cubicBezTo>
                    <a:cubicBezTo>
                      <a:pt x="466" y="1524"/>
                      <a:pt x="466" y="1527"/>
                      <a:pt x="466" y="1527"/>
                    </a:cubicBezTo>
                    <a:cubicBezTo>
                      <a:pt x="468" y="1542"/>
                      <a:pt x="469" y="1552"/>
                      <a:pt x="481" y="1561"/>
                    </a:cubicBezTo>
                    <a:cubicBezTo>
                      <a:pt x="485" y="1566"/>
                      <a:pt x="488" y="1569"/>
                      <a:pt x="494" y="1572"/>
                    </a:cubicBezTo>
                    <a:cubicBezTo>
                      <a:pt x="497" y="1585"/>
                      <a:pt x="503" y="1597"/>
                      <a:pt x="506" y="1610"/>
                    </a:cubicBezTo>
                    <a:cubicBezTo>
                      <a:pt x="506" y="1614"/>
                      <a:pt x="508" y="1619"/>
                      <a:pt x="505" y="1622"/>
                    </a:cubicBezTo>
                    <a:cubicBezTo>
                      <a:pt x="503" y="1625"/>
                      <a:pt x="497" y="1628"/>
                      <a:pt x="497" y="1628"/>
                    </a:cubicBezTo>
                    <a:cubicBezTo>
                      <a:pt x="488" y="1642"/>
                      <a:pt x="509" y="1644"/>
                      <a:pt x="517" y="1644"/>
                    </a:cubicBezTo>
                    <a:cubicBezTo>
                      <a:pt x="539" y="1639"/>
                      <a:pt x="557" y="1635"/>
                      <a:pt x="579" y="1633"/>
                    </a:cubicBezTo>
                    <a:cubicBezTo>
                      <a:pt x="598" y="1630"/>
                      <a:pt x="613" y="1627"/>
                      <a:pt x="632" y="1624"/>
                    </a:cubicBezTo>
                    <a:cubicBezTo>
                      <a:pt x="635" y="1624"/>
                      <a:pt x="638" y="1622"/>
                      <a:pt x="641" y="1621"/>
                    </a:cubicBezTo>
                    <a:cubicBezTo>
                      <a:pt x="642" y="1621"/>
                      <a:pt x="644" y="1619"/>
                      <a:pt x="646" y="1617"/>
                    </a:cubicBezTo>
                    <a:cubicBezTo>
                      <a:pt x="649" y="1617"/>
                      <a:pt x="655" y="1616"/>
                      <a:pt x="655" y="1616"/>
                    </a:cubicBezTo>
                    <a:cubicBezTo>
                      <a:pt x="659" y="1610"/>
                      <a:pt x="664" y="1603"/>
                      <a:pt x="670" y="1600"/>
                    </a:cubicBezTo>
                    <a:cubicBezTo>
                      <a:pt x="675" y="1594"/>
                      <a:pt x="678" y="1591"/>
                      <a:pt x="683" y="1588"/>
                    </a:cubicBezTo>
                    <a:cubicBezTo>
                      <a:pt x="687" y="1581"/>
                      <a:pt x="697" y="1577"/>
                      <a:pt x="704" y="1574"/>
                    </a:cubicBezTo>
                    <a:cubicBezTo>
                      <a:pt x="715" y="1563"/>
                      <a:pt x="726" y="1550"/>
                      <a:pt x="731" y="1535"/>
                    </a:cubicBezTo>
                    <a:cubicBezTo>
                      <a:pt x="731" y="1531"/>
                      <a:pt x="729" y="1528"/>
                      <a:pt x="729" y="1525"/>
                    </a:cubicBezTo>
                    <a:cubicBezTo>
                      <a:pt x="729" y="1494"/>
                      <a:pt x="737" y="1505"/>
                      <a:pt x="754" y="1494"/>
                    </a:cubicBezTo>
                    <a:cubicBezTo>
                      <a:pt x="759" y="1488"/>
                      <a:pt x="762" y="1483"/>
                      <a:pt x="765" y="1475"/>
                    </a:cubicBezTo>
                    <a:cubicBezTo>
                      <a:pt x="763" y="1458"/>
                      <a:pt x="765" y="1439"/>
                      <a:pt x="755" y="1424"/>
                    </a:cubicBezTo>
                    <a:cubicBezTo>
                      <a:pt x="759" y="1413"/>
                      <a:pt x="771" y="1419"/>
                      <a:pt x="779" y="1422"/>
                    </a:cubicBezTo>
                    <a:cubicBezTo>
                      <a:pt x="782" y="1427"/>
                      <a:pt x="782" y="1435"/>
                      <a:pt x="785" y="1427"/>
                    </a:cubicBezTo>
                    <a:cubicBezTo>
                      <a:pt x="786" y="1416"/>
                      <a:pt x="786" y="1405"/>
                      <a:pt x="786" y="1396"/>
                    </a:cubicBezTo>
                    <a:cubicBezTo>
                      <a:pt x="788" y="1386"/>
                      <a:pt x="810" y="1385"/>
                      <a:pt x="817" y="1380"/>
                    </a:cubicBezTo>
                    <a:cubicBezTo>
                      <a:pt x="820" y="1374"/>
                      <a:pt x="831" y="1367"/>
                      <a:pt x="837" y="1363"/>
                    </a:cubicBezTo>
                    <a:cubicBezTo>
                      <a:pt x="841" y="1361"/>
                      <a:pt x="847" y="1356"/>
                      <a:pt x="847" y="1356"/>
                    </a:cubicBezTo>
                    <a:cubicBezTo>
                      <a:pt x="855" y="1345"/>
                      <a:pt x="845" y="1333"/>
                      <a:pt x="844" y="1320"/>
                    </a:cubicBezTo>
                    <a:cubicBezTo>
                      <a:pt x="845" y="1310"/>
                      <a:pt x="847" y="1308"/>
                      <a:pt x="850" y="1299"/>
                    </a:cubicBezTo>
                    <a:cubicBezTo>
                      <a:pt x="847" y="1288"/>
                      <a:pt x="842" y="1288"/>
                      <a:pt x="834" y="1280"/>
                    </a:cubicBezTo>
                    <a:cubicBezTo>
                      <a:pt x="833" y="1275"/>
                      <a:pt x="830" y="1266"/>
                      <a:pt x="830" y="1266"/>
                    </a:cubicBezTo>
                    <a:cubicBezTo>
                      <a:pt x="831" y="1250"/>
                      <a:pt x="831" y="1236"/>
                      <a:pt x="831" y="1220"/>
                    </a:cubicBezTo>
                    <a:cubicBezTo>
                      <a:pt x="833" y="1192"/>
                      <a:pt x="861" y="1183"/>
                      <a:pt x="876" y="1166"/>
                    </a:cubicBezTo>
                    <a:cubicBezTo>
                      <a:pt x="879" y="1160"/>
                      <a:pt x="884" y="1160"/>
                      <a:pt x="885" y="1153"/>
                    </a:cubicBezTo>
                    <a:cubicBezTo>
                      <a:pt x="890" y="1144"/>
                      <a:pt x="889" y="1142"/>
                      <a:pt x="895" y="1136"/>
                    </a:cubicBezTo>
                    <a:cubicBezTo>
                      <a:pt x="898" y="1127"/>
                      <a:pt x="906" y="1114"/>
                      <a:pt x="915" y="1111"/>
                    </a:cubicBezTo>
                    <a:cubicBezTo>
                      <a:pt x="920" y="1105"/>
                      <a:pt x="924" y="1099"/>
                      <a:pt x="930" y="1094"/>
                    </a:cubicBezTo>
                    <a:cubicBezTo>
                      <a:pt x="935" y="1089"/>
                      <a:pt x="938" y="1089"/>
                      <a:pt x="943" y="1084"/>
                    </a:cubicBezTo>
                    <a:cubicBezTo>
                      <a:pt x="947" y="1080"/>
                      <a:pt x="949" y="1078"/>
                      <a:pt x="955" y="1077"/>
                    </a:cubicBezTo>
                    <a:cubicBezTo>
                      <a:pt x="961" y="1066"/>
                      <a:pt x="958" y="1069"/>
                      <a:pt x="966" y="1064"/>
                    </a:cubicBezTo>
                    <a:cubicBezTo>
                      <a:pt x="972" y="1055"/>
                      <a:pt x="978" y="1045"/>
                      <a:pt x="983" y="1036"/>
                    </a:cubicBezTo>
                    <a:cubicBezTo>
                      <a:pt x="988" y="1030"/>
                      <a:pt x="989" y="1019"/>
                      <a:pt x="991" y="1013"/>
                    </a:cubicBezTo>
                    <a:cubicBezTo>
                      <a:pt x="994" y="1003"/>
                      <a:pt x="992" y="1009"/>
                      <a:pt x="998" y="999"/>
                    </a:cubicBezTo>
                    <a:cubicBezTo>
                      <a:pt x="1003" y="992"/>
                      <a:pt x="1003" y="984"/>
                      <a:pt x="1005" y="977"/>
                    </a:cubicBezTo>
                    <a:cubicBezTo>
                      <a:pt x="1003" y="966"/>
                      <a:pt x="1000" y="970"/>
                      <a:pt x="989" y="974"/>
                    </a:cubicBezTo>
                    <a:cubicBezTo>
                      <a:pt x="971" y="986"/>
                      <a:pt x="941" y="983"/>
                      <a:pt x="921" y="983"/>
                    </a:cubicBezTo>
                    <a:cubicBezTo>
                      <a:pt x="892" y="981"/>
                      <a:pt x="895" y="977"/>
                      <a:pt x="878" y="961"/>
                    </a:cubicBezTo>
                    <a:cubicBezTo>
                      <a:pt x="875" y="949"/>
                      <a:pt x="867" y="944"/>
                      <a:pt x="858" y="936"/>
                    </a:cubicBezTo>
                    <a:cubicBezTo>
                      <a:pt x="853" y="933"/>
                      <a:pt x="844" y="930"/>
                      <a:pt x="844" y="930"/>
                    </a:cubicBezTo>
                    <a:cubicBezTo>
                      <a:pt x="837" y="909"/>
                      <a:pt x="828" y="891"/>
                      <a:pt x="817" y="872"/>
                    </a:cubicBezTo>
                    <a:cubicBezTo>
                      <a:pt x="811" y="866"/>
                      <a:pt x="816" y="869"/>
                      <a:pt x="805" y="863"/>
                    </a:cubicBezTo>
                    <a:cubicBezTo>
                      <a:pt x="802" y="859"/>
                      <a:pt x="796" y="856"/>
                      <a:pt x="796" y="856"/>
                    </a:cubicBezTo>
                    <a:cubicBezTo>
                      <a:pt x="786" y="842"/>
                      <a:pt x="794" y="825"/>
                      <a:pt x="785" y="813"/>
                    </a:cubicBezTo>
                    <a:cubicBezTo>
                      <a:pt x="774" y="794"/>
                      <a:pt x="759" y="772"/>
                      <a:pt x="745" y="758"/>
                    </a:cubicBezTo>
                    <a:cubicBezTo>
                      <a:pt x="742" y="744"/>
                      <a:pt x="737" y="736"/>
                      <a:pt x="729" y="723"/>
                    </a:cubicBezTo>
                    <a:cubicBezTo>
                      <a:pt x="726" y="720"/>
                      <a:pt x="723" y="709"/>
                      <a:pt x="723" y="709"/>
                    </a:cubicBezTo>
                    <a:cubicBezTo>
                      <a:pt x="740" y="705"/>
                      <a:pt x="757" y="733"/>
                      <a:pt x="766" y="744"/>
                    </a:cubicBezTo>
                    <a:cubicBezTo>
                      <a:pt x="771" y="758"/>
                      <a:pt x="771" y="759"/>
                      <a:pt x="786" y="764"/>
                    </a:cubicBezTo>
                    <a:cubicBezTo>
                      <a:pt x="793" y="766"/>
                      <a:pt x="800" y="773"/>
                      <a:pt x="800" y="773"/>
                    </a:cubicBezTo>
                    <a:cubicBezTo>
                      <a:pt x="803" y="780"/>
                      <a:pt x="808" y="784"/>
                      <a:pt x="813" y="791"/>
                    </a:cubicBezTo>
                    <a:cubicBezTo>
                      <a:pt x="813" y="803"/>
                      <a:pt x="814" y="809"/>
                      <a:pt x="817" y="819"/>
                    </a:cubicBezTo>
                    <a:cubicBezTo>
                      <a:pt x="819" y="842"/>
                      <a:pt x="820" y="841"/>
                      <a:pt x="839" y="847"/>
                    </a:cubicBezTo>
                    <a:cubicBezTo>
                      <a:pt x="844" y="852"/>
                      <a:pt x="847" y="856"/>
                      <a:pt x="851" y="861"/>
                    </a:cubicBezTo>
                    <a:cubicBezTo>
                      <a:pt x="851" y="863"/>
                      <a:pt x="853" y="864"/>
                      <a:pt x="853" y="866"/>
                    </a:cubicBezTo>
                    <a:cubicBezTo>
                      <a:pt x="853" y="869"/>
                      <a:pt x="853" y="874"/>
                      <a:pt x="855" y="877"/>
                    </a:cubicBezTo>
                    <a:cubicBezTo>
                      <a:pt x="856" y="884"/>
                      <a:pt x="870" y="889"/>
                      <a:pt x="875" y="894"/>
                    </a:cubicBezTo>
                    <a:cubicBezTo>
                      <a:pt x="887" y="927"/>
                      <a:pt x="870" y="945"/>
                      <a:pt x="910" y="955"/>
                    </a:cubicBezTo>
                    <a:cubicBezTo>
                      <a:pt x="921" y="953"/>
                      <a:pt x="926" y="955"/>
                      <a:pt x="933" y="949"/>
                    </a:cubicBezTo>
                    <a:cubicBezTo>
                      <a:pt x="938" y="942"/>
                      <a:pt x="944" y="941"/>
                      <a:pt x="951" y="936"/>
                    </a:cubicBezTo>
                    <a:cubicBezTo>
                      <a:pt x="972" y="924"/>
                      <a:pt x="978" y="920"/>
                      <a:pt x="1003" y="916"/>
                    </a:cubicBezTo>
                    <a:cubicBezTo>
                      <a:pt x="1009" y="914"/>
                      <a:pt x="1017" y="911"/>
                      <a:pt x="1025" y="909"/>
                    </a:cubicBezTo>
                    <a:cubicBezTo>
                      <a:pt x="1031" y="906"/>
                      <a:pt x="1036" y="899"/>
                      <a:pt x="1042" y="897"/>
                    </a:cubicBezTo>
                    <a:cubicBezTo>
                      <a:pt x="1051" y="894"/>
                      <a:pt x="1060" y="894"/>
                      <a:pt x="1068" y="888"/>
                    </a:cubicBezTo>
                    <a:cubicBezTo>
                      <a:pt x="1073" y="881"/>
                      <a:pt x="1079" y="877"/>
                      <a:pt x="1084" y="869"/>
                    </a:cubicBezTo>
                    <a:cubicBezTo>
                      <a:pt x="1087" y="861"/>
                      <a:pt x="1088" y="850"/>
                      <a:pt x="1098" y="844"/>
                    </a:cubicBezTo>
                    <a:cubicBezTo>
                      <a:pt x="1104" y="836"/>
                      <a:pt x="1105" y="825"/>
                      <a:pt x="1108" y="816"/>
                    </a:cubicBezTo>
                    <a:cubicBezTo>
                      <a:pt x="1110" y="811"/>
                      <a:pt x="1115" y="808"/>
                      <a:pt x="1116" y="803"/>
                    </a:cubicBezTo>
                    <a:cubicBezTo>
                      <a:pt x="1110" y="800"/>
                      <a:pt x="1110" y="805"/>
                      <a:pt x="1102" y="808"/>
                    </a:cubicBezTo>
                    <a:cubicBezTo>
                      <a:pt x="1099" y="802"/>
                      <a:pt x="1104" y="795"/>
                      <a:pt x="1098" y="792"/>
                    </a:cubicBezTo>
                    <a:cubicBezTo>
                      <a:pt x="1094" y="789"/>
                      <a:pt x="1084" y="788"/>
                      <a:pt x="1084" y="788"/>
                    </a:cubicBezTo>
                    <a:cubicBezTo>
                      <a:pt x="1077" y="780"/>
                      <a:pt x="1076" y="783"/>
                      <a:pt x="1067" y="786"/>
                    </a:cubicBezTo>
                    <a:cubicBezTo>
                      <a:pt x="1064" y="788"/>
                      <a:pt x="1057" y="789"/>
                      <a:pt x="1057" y="789"/>
                    </a:cubicBezTo>
                    <a:cubicBezTo>
                      <a:pt x="1054" y="789"/>
                      <a:pt x="1051" y="789"/>
                      <a:pt x="1048" y="788"/>
                    </a:cubicBezTo>
                    <a:cubicBezTo>
                      <a:pt x="1046" y="786"/>
                      <a:pt x="1045" y="778"/>
                      <a:pt x="1045" y="778"/>
                    </a:cubicBezTo>
                    <a:cubicBezTo>
                      <a:pt x="1046" y="778"/>
                      <a:pt x="1048" y="777"/>
                      <a:pt x="1050" y="775"/>
                    </a:cubicBezTo>
                    <a:cubicBezTo>
                      <a:pt x="1060" y="772"/>
                      <a:pt x="1067" y="778"/>
                      <a:pt x="1060" y="763"/>
                    </a:cubicBezTo>
                    <a:cubicBezTo>
                      <a:pt x="1059" y="763"/>
                      <a:pt x="1057" y="761"/>
                      <a:pt x="1056" y="761"/>
                    </a:cubicBezTo>
                    <a:cubicBezTo>
                      <a:pt x="1053" y="761"/>
                      <a:pt x="1048" y="761"/>
                      <a:pt x="1046" y="763"/>
                    </a:cubicBezTo>
                    <a:cubicBezTo>
                      <a:pt x="1046" y="764"/>
                      <a:pt x="1045" y="766"/>
                      <a:pt x="1043" y="767"/>
                    </a:cubicBezTo>
                    <a:cubicBezTo>
                      <a:pt x="1036" y="775"/>
                      <a:pt x="1025" y="777"/>
                      <a:pt x="1016" y="780"/>
                    </a:cubicBezTo>
                    <a:cubicBezTo>
                      <a:pt x="1011" y="780"/>
                      <a:pt x="1006" y="778"/>
                      <a:pt x="1003" y="777"/>
                    </a:cubicBezTo>
                    <a:cubicBezTo>
                      <a:pt x="1002" y="777"/>
                      <a:pt x="997" y="775"/>
                      <a:pt x="997" y="775"/>
                    </a:cubicBezTo>
                    <a:cubicBezTo>
                      <a:pt x="988" y="763"/>
                      <a:pt x="986" y="761"/>
                      <a:pt x="971" y="758"/>
                    </a:cubicBezTo>
                    <a:cubicBezTo>
                      <a:pt x="971" y="753"/>
                      <a:pt x="974" y="747"/>
                      <a:pt x="971" y="742"/>
                    </a:cubicBezTo>
                    <a:cubicBezTo>
                      <a:pt x="969" y="739"/>
                      <a:pt x="960" y="736"/>
                      <a:pt x="957" y="734"/>
                    </a:cubicBezTo>
                    <a:cubicBezTo>
                      <a:pt x="954" y="733"/>
                      <a:pt x="947" y="731"/>
                      <a:pt x="947" y="731"/>
                    </a:cubicBezTo>
                    <a:cubicBezTo>
                      <a:pt x="941" y="725"/>
                      <a:pt x="935" y="722"/>
                      <a:pt x="929" y="716"/>
                    </a:cubicBezTo>
                    <a:cubicBezTo>
                      <a:pt x="930" y="706"/>
                      <a:pt x="932" y="700"/>
                      <a:pt x="941" y="697"/>
                    </a:cubicBezTo>
                    <a:cubicBezTo>
                      <a:pt x="955" y="698"/>
                      <a:pt x="968" y="702"/>
                      <a:pt x="980" y="705"/>
                    </a:cubicBezTo>
                    <a:cubicBezTo>
                      <a:pt x="986" y="711"/>
                      <a:pt x="988" y="716"/>
                      <a:pt x="995" y="720"/>
                    </a:cubicBezTo>
                    <a:cubicBezTo>
                      <a:pt x="1005" y="734"/>
                      <a:pt x="1012" y="736"/>
                      <a:pt x="1025" y="744"/>
                    </a:cubicBezTo>
                    <a:cubicBezTo>
                      <a:pt x="1033" y="742"/>
                      <a:pt x="1045" y="747"/>
                      <a:pt x="1051" y="741"/>
                    </a:cubicBezTo>
                    <a:cubicBezTo>
                      <a:pt x="1060" y="733"/>
                      <a:pt x="1048" y="738"/>
                      <a:pt x="1059" y="734"/>
                    </a:cubicBezTo>
                    <a:cubicBezTo>
                      <a:pt x="1064" y="738"/>
                      <a:pt x="1068" y="739"/>
                      <a:pt x="1073" y="742"/>
                    </a:cubicBezTo>
                    <a:cubicBezTo>
                      <a:pt x="1079" y="752"/>
                      <a:pt x="1093" y="750"/>
                      <a:pt x="1104" y="753"/>
                    </a:cubicBezTo>
                    <a:cubicBezTo>
                      <a:pt x="1121" y="764"/>
                      <a:pt x="1110" y="759"/>
                      <a:pt x="1141" y="761"/>
                    </a:cubicBezTo>
                    <a:cubicBezTo>
                      <a:pt x="1152" y="763"/>
                      <a:pt x="1156" y="766"/>
                      <a:pt x="1163" y="775"/>
                    </a:cubicBezTo>
                    <a:cubicBezTo>
                      <a:pt x="1159" y="788"/>
                      <a:pt x="1167" y="781"/>
                      <a:pt x="1173" y="777"/>
                    </a:cubicBezTo>
                    <a:cubicBezTo>
                      <a:pt x="1175" y="770"/>
                      <a:pt x="1178" y="770"/>
                      <a:pt x="1181" y="764"/>
                    </a:cubicBezTo>
                    <a:cubicBezTo>
                      <a:pt x="1190" y="767"/>
                      <a:pt x="1189" y="772"/>
                      <a:pt x="1187" y="783"/>
                    </a:cubicBezTo>
                    <a:cubicBezTo>
                      <a:pt x="1195" y="789"/>
                      <a:pt x="1206" y="786"/>
                      <a:pt x="1215" y="789"/>
                    </a:cubicBezTo>
                    <a:cubicBezTo>
                      <a:pt x="1221" y="791"/>
                      <a:pt x="1226" y="797"/>
                      <a:pt x="1234" y="800"/>
                    </a:cubicBezTo>
                    <a:cubicBezTo>
                      <a:pt x="1245" y="803"/>
                      <a:pt x="1255" y="808"/>
                      <a:pt x="1265" y="816"/>
                    </a:cubicBezTo>
                    <a:cubicBezTo>
                      <a:pt x="1268" y="827"/>
                      <a:pt x="1272" y="831"/>
                      <a:pt x="1282" y="834"/>
                    </a:cubicBezTo>
                    <a:cubicBezTo>
                      <a:pt x="1286" y="842"/>
                      <a:pt x="1288" y="847"/>
                      <a:pt x="1296" y="852"/>
                    </a:cubicBezTo>
                    <a:cubicBezTo>
                      <a:pt x="1308" y="849"/>
                      <a:pt x="1302" y="850"/>
                      <a:pt x="1314" y="847"/>
                    </a:cubicBezTo>
                    <a:cubicBezTo>
                      <a:pt x="1316" y="845"/>
                      <a:pt x="1319" y="845"/>
                      <a:pt x="1319" y="845"/>
                    </a:cubicBezTo>
                    <a:cubicBezTo>
                      <a:pt x="1328" y="852"/>
                      <a:pt x="1322" y="842"/>
                      <a:pt x="1319" y="839"/>
                    </a:cubicBezTo>
                    <a:cubicBezTo>
                      <a:pt x="1316" y="844"/>
                      <a:pt x="1311" y="847"/>
                      <a:pt x="1310" y="853"/>
                    </a:cubicBezTo>
                    <a:cubicBezTo>
                      <a:pt x="1310" y="856"/>
                      <a:pt x="1307" y="863"/>
                      <a:pt x="1307" y="863"/>
                    </a:cubicBezTo>
                    <a:cubicBezTo>
                      <a:pt x="1308" y="869"/>
                      <a:pt x="1310" y="880"/>
                      <a:pt x="1319" y="880"/>
                    </a:cubicBezTo>
                    <a:lnTo>
                      <a:pt x="1320" y="916"/>
                    </a:lnTo>
                    <a:lnTo>
                      <a:pt x="1348" y="1005"/>
                    </a:lnTo>
                    <a:lnTo>
                      <a:pt x="1373" y="1033"/>
                    </a:lnTo>
                    <a:lnTo>
                      <a:pt x="1416" y="994"/>
                    </a:lnTo>
                    <a:lnTo>
                      <a:pt x="1413" y="967"/>
                    </a:lnTo>
                    <a:lnTo>
                      <a:pt x="1424" y="959"/>
                    </a:lnTo>
                    <a:lnTo>
                      <a:pt x="1423" y="925"/>
                    </a:lnTo>
                    <a:lnTo>
                      <a:pt x="1452" y="916"/>
                    </a:lnTo>
                    <a:lnTo>
                      <a:pt x="1520" y="855"/>
                    </a:lnTo>
                    <a:lnTo>
                      <a:pt x="1533" y="839"/>
                    </a:lnTo>
                    <a:lnTo>
                      <a:pt x="1588" y="824"/>
                    </a:lnTo>
                    <a:lnTo>
                      <a:pt x="1608" y="847"/>
                    </a:lnTo>
                    <a:lnTo>
                      <a:pt x="1602" y="858"/>
                    </a:lnTo>
                    <a:lnTo>
                      <a:pt x="1619" y="875"/>
                    </a:lnTo>
                    <a:lnTo>
                      <a:pt x="1624" y="899"/>
                    </a:lnTo>
                    <a:lnTo>
                      <a:pt x="1641" y="906"/>
                    </a:lnTo>
                    <a:lnTo>
                      <a:pt x="1677" y="892"/>
                    </a:lnTo>
                    <a:lnTo>
                      <a:pt x="1675" y="975"/>
                    </a:lnTo>
                    <a:lnTo>
                      <a:pt x="1684" y="956"/>
                    </a:lnTo>
                    <a:lnTo>
                      <a:pt x="1707" y="1000"/>
                    </a:lnTo>
                    <a:lnTo>
                      <a:pt x="1704" y="1030"/>
                    </a:lnTo>
                    <a:lnTo>
                      <a:pt x="1718" y="1013"/>
                    </a:lnTo>
                    <a:lnTo>
                      <a:pt x="1721" y="997"/>
                    </a:lnTo>
                    <a:lnTo>
                      <a:pt x="1738" y="972"/>
                    </a:lnTo>
                    <a:lnTo>
                      <a:pt x="1728" y="958"/>
                    </a:lnTo>
                    <a:lnTo>
                      <a:pt x="1737" y="942"/>
                    </a:lnTo>
                    <a:lnTo>
                      <a:pt x="1725" y="913"/>
                    </a:lnTo>
                    <a:lnTo>
                      <a:pt x="1732" y="889"/>
                    </a:lnTo>
                    <a:lnTo>
                      <a:pt x="1715" y="895"/>
                    </a:lnTo>
                    <a:lnTo>
                      <a:pt x="1707" y="874"/>
                    </a:lnTo>
                    <a:lnTo>
                      <a:pt x="1701" y="844"/>
                    </a:lnTo>
                    <a:lnTo>
                      <a:pt x="1714" y="816"/>
                    </a:lnTo>
                    <a:lnTo>
                      <a:pt x="1728" y="834"/>
                    </a:lnTo>
                    <a:lnTo>
                      <a:pt x="1721" y="880"/>
                    </a:lnTo>
                    <a:lnTo>
                      <a:pt x="1738" y="849"/>
                    </a:lnTo>
                    <a:lnTo>
                      <a:pt x="1732" y="824"/>
                    </a:lnTo>
                    <a:lnTo>
                      <a:pt x="1752" y="808"/>
                    </a:lnTo>
                    <a:lnTo>
                      <a:pt x="1752" y="797"/>
                    </a:lnTo>
                    <a:lnTo>
                      <a:pt x="1759" y="800"/>
                    </a:lnTo>
                    <a:lnTo>
                      <a:pt x="1796" y="756"/>
                    </a:lnTo>
                    <a:lnTo>
                      <a:pt x="1805" y="684"/>
                    </a:lnTo>
                    <a:lnTo>
                      <a:pt x="1810" y="655"/>
                    </a:lnTo>
                    <a:lnTo>
                      <a:pt x="1794" y="664"/>
                    </a:lnTo>
                    <a:lnTo>
                      <a:pt x="1788" y="655"/>
                    </a:lnTo>
                    <a:lnTo>
                      <a:pt x="1800" y="638"/>
                    </a:lnTo>
                    <a:lnTo>
                      <a:pt x="1776" y="592"/>
                    </a:lnTo>
                    <a:lnTo>
                      <a:pt x="1763" y="580"/>
                    </a:lnTo>
                    <a:lnTo>
                      <a:pt x="1783" y="544"/>
                    </a:lnTo>
                    <a:lnTo>
                      <a:pt x="1762" y="539"/>
                    </a:lnTo>
                    <a:lnTo>
                      <a:pt x="1743" y="531"/>
                    </a:lnTo>
                    <a:lnTo>
                      <a:pt x="1751" y="503"/>
                    </a:lnTo>
                    <a:lnTo>
                      <a:pt x="1763" y="487"/>
                    </a:lnTo>
                    <a:lnTo>
                      <a:pt x="1766" y="519"/>
                    </a:lnTo>
                    <a:lnTo>
                      <a:pt x="1788" y="498"/>
                    </a:lnTo>
                    <a:lnTo>
                      <a:pt x="1805" y="497"/>
                    </a:lnTo>
                    <a:lnTo>
                      <a:pt x="1797" y="519"/>
                    </a:lnTo>
                    <a:lnTo>
                      <a:pt x="1824" y="528"/>
                    </a:lnTo>
                    <a:lnTo>
                      <a:pt x="1816" y="545"/>
                    </a:lnTo>
                    <a:lnTo>
                      <a:pt x="1830" y="559"/>
                    </a:lnTo>
                    <a:lnTo>
                      <a:pt x="1830" y="588"/>
                    </a:lnTo>
                    <a:lnTo>
                      <a:pt x="1861" y="559"/>
                    </a:lnTo>
                    <a:lnTo>
                      <a:pt x="1850" y="531"/>
                    </a:lnTo>
                    <a:lnTo>
                      <a:pt x="1821" y="489"/>
                    </a:lnTo>
                    <a:lnTo>
                      <a:pt x="1830" y="473"/>
                    </a:lnTo>
                    <a:lnTo>
                      <a:pt x="1824" y="448"/>
                    </a:lnTo>
                    <a:lnTo>
                      <a:pt x="1844" y="427"/>
                    </a:lnTo>
                    <a:lnTo>
                      <a:pt x="1868" y="416"/>
                    </a:lnTo>
                    <a:lnTo>
                      <a:pt x="1867" y="367"/>
                    </a:lnTo>
                    <a:lnTo>
                      <a:pt x="1865" y="333"/>
                    </a:lnTo>
                    <a:lnTo>
                      <a:pt x="1858" y="302"/>
                    </a:lnTo>
                    <a:lnTo>
                      <a:pt x="1830" y="248"/>
                    </a:lnTo>
                    <a:lnTo>
                      <a:pt x="1825" y="275"/>
                    </a:lnTo>
                    <a:lnTo>
                      <a:pt x="1807" y="258"/>
                    </a:lnTo>
                    <a:lnTo>
                      <a:pt x="1790" y="266"/>
                    </a:lnTo>
                    <a:lnTo>
                      <a:pt x="1805" y="226"/>
                    </a:lnTo>
                    <a:lnTo>
                      <a:pt x="1821" y="192"/>
                    </a:lnTo>
                    <a:lnTo>
                      <a:pt x="1850" y="176"/>
                    </a:lnTo>
                    <a:lnTo>
                      <a:pt x="1853" y="161"/>
                    </a:lnTo>
                    <a:lnTo>
                      <a:pt x="1873" y="155"/>
                    </a:lnTo>
                    <a:lnTo>
                      <a:pt x="1873" y="170"/>
                    </a:lnTo>
                    <a:lnTo>
                      <a:pt x="1896" y="145"/>
                    </a:lnTo>
                    <a:lnTo>
                      <a:pt x="1882" y="139"/>
                    </a:lnTo>
                    <a:lnTo>
                      <a:pt x="1882" y="120"/>
                    </a:lnTo>
                    <a:lnTo>
                      <a:pt x="1899" y="108"/>
                    </a:lnTo>
                    <a:lnTo>
                      <a:pt x="1906" y="122"/>
                    </a:lnTo>
                    <a:lnTo>
                      <a:pt x="1929" y="100"/>
                    </a:lnTo>
                    <a:lnTo>
                      <a:pt x="1926" y="120"/>
                    </a:lnTo>
                    <a:lnTo>
                      <a:pt x="1927" y="136"/>
                    </a:lnTo>
                    <a:lnTo>
                      <a:pt x="1926" y="158"/>
                    </a:lnTo>
                    <a:lnTo>
                      <a:pt x="1918" y="175"/>
                    </a:lnTo>
                    <a:lnTo>
                      <a:pt x="1932" y="197"/>
                    </a:lnTo>
                    <a:lnTo>
                      <a:pt x="1938" y="212"/>
                    </a:lnTo>
                    <a:lnTo>
                      <a:pt x="1947" y="209"/>
                    </a:lnTo>
                    <a:lnTo>
                      <a:pt x="1992" y="256"/>
                    </a:lnTo>
                    <a:lnTo>
                      <a:pt x="2002" y="233"/>
                    </a:lnTo>
                    <a:lnTo>
                      <a:pt x="2014" y="216"/>
                    </a:lnTo>
                    <a:lnTo>
                      <a:pt x="1994" y="205"/>
                    </a:lnTo>
                    <a:lnTo>
                      <a:pt x="1999" y="184"/>
                    </a:lnTo>
                    <a:lnTo>
                      <a:pt x="1999" y="172"/>
                    </a:lnTo>
                    <a:lnTo>
                      <a:pt x="1978" y="150"/>
                    </a:lnTo>
                    <a:lnTo>
                      <a:pt x="1960" y="147"/>
                    </a:lnTo>
                    <a:lnTo>
                      <a:pt x="1943" y="123"/>
                    </a:lnTo>
                    <a:lnTo>
                      <a:pt x="1966" y="119"/>
                    </a:lnTo>
                    <a:lnTo>
                      <a:pt x="1977" y="100"/>
                    </a:lnTo>
                    <a:lnTo>
                      <a:pt x="1991" y="106"/>
                    </a:lnTo>
                    <a:lnTo>
                      <a:pt x="2005" y="98"/>
                    </a:lnTo>
                    <a:lnTo>
                      <a:pt x="1990" y="80"/>
                    </a:lnTo>
                    <a:lnTo>
                      <a:pt x="2002" y="69"/>
                    </a:lnTo>
                    <a:lnTo>
                      <a:pt x="2021" y="68"/>
                    </a:lnTo>
                    <a:lnTo>
                      <a:pt x="2000" y="53"/>
                    </a:lnTo>
                    <a:lnTo>
                      <a:pt x="1975" y="51"/>
                    </a:lnTo>
                    <a:lnTo>
                      <a:pt x="1990" y="32"/>
                    </a:lnTo>
                    <a:lnTo>
                      <a:pt x="1989" y="11"/>
                    </a:lnTo>
                    <a:lnTo>
                      <a:pt x="2005" y="27"/>
                    </a:lnTo>
                    <a:lnTo>
                      <a:pt x="2015" y="18"/>
                    </a:lnTo>
                    <a:lnTo>
                      <a:pt x="2024" y="21"/>
                    </a:lnTo>
                    <a:lnTo>
                      <a:pt x="2038" y="36"/>
                    </a:lnTo>
                    <a:lnTo>
                      <a:pt x="2060" y="33"/>
                    </a:lnTo>
                    <a:lnTo>
                      <a:pt x="2042" y="15"/>
                    </a:lnTo>
                    <a:lnTo>
                      <a:pt x="2038" y="0"/>
                    </a:lnTo>
                    <a:lnTo>
                      <a:pt x="2006" y="5"/>
                    </a:lnTo>
                    <a:lnTo>
                      <a:pt x="1994" y="0"/>
                    </a:lnTo>
                    <a:lnTo>
                      <a:pt x="1955" y="11"/>
                    </a:lnTo>
                    <a:lnTo>
                      <a:pt x="1913" y="18"/>
                    </a:lnTo>
                    <a:lnTo>
                      <a:pt x="1886" y="30"/>
                    </a:lnTo>
                    <a:lnTo>
                      <a:pt x="1885" y="47"/>
                    </a:lnTo>
                    <a:lnTo>
                      <a:pt x="1864" y="50"/>
                    </a:lnTo>
                    <a:cubicBezTo>
                      <a:pt x="1858" y="55"/>
                      <a:pt x="1854" y="75"/>
                      <a:pt x="1847" y="77"/>
                    </a:cubicBezTo>
                    <a:cubicBezTo>
                      <a:pt x="1839" y="82"/>
                      <a:pt x="1830" y="65"/>
                      <a:pt x="1820" y="63"/>
                    </a:cubicBezTo>
                    <a:lnTo>
                      <a:pt x="1786" y="66"/>
                    </a:lnTo>
                    <a:lnTo>
                      <a:pt x="1732" y="56"/>
                    </a:lnTo>
                    <a:lnTo>
                      <a:pt x="1709" y="62"/>
                    </a:lnTo>
                    <a:lnTo>
                      <a:pt x="1678" y="56"/>
                    </a:lnTo>
                    <a:lnTo>
                      <a:pt x="1666" y="47"/>
                    </a:lnTo>
                    <a:lnTo>
                      <a:pt x="1643" y="50"/>
                    </a:lnTo>
                    <a:cubicBezTo>
                      <a:pt x="1635" y="52"/>
                      <a:pt x="1626" y="57"/>
                      <a:pt x="1618" y="60"/>
                    </a:cubicBezTo>
                    <a:cubicBezTo>
                      <a:pt x="1610" y="63"/>
                      <a:pt x="1603" y="67"/>
                      <a:pt x="1597" y="71"/>
                    </a:cubicBezTo>
                    <a:cubicBezTo>
                      <a:pt x="1591" y="75"/>
                      <a:pt x="1587" y="84"/>
                      <a:pt x="1583" y="83"/>
                    </a:cubicBezTo>
                    <a:cubicBezTo>
                      <a:pt x="1571" y="90"/>
                      <a:pt x="1576" y="67"/>
                      <a:pt x="1571" y="65"/>
                    </a:cubicBezTo>
                    <a:lnTo>
                      <a:pt x="1553" y="69"/>
                    </a:lnTo>
                    <a:cubicBezTo>
                      <a:pt x="1544" y="66"/>
                      <a:pt x="1531" y="50"/>
                      <a:pt x="1517" y="47"/>
                    </a:cubicBezTo>
                    <a:cubicBezTo>
                      <a:pt x="1503" y="46"/>
                      <a:pt x="1479" y="45"/>
                      <a:pt x="1468" y="48"/>
                    </a:cubicBezTo>
                    <a:cubicBezTo>
                      <a:pt x="1457" y="51"/>
                      <a:pt x="1461" y="63"/>
                      <a:pt x="1451" y="63"/>
                    </a:cubicBezTo>
                    <a:cubicBezTo>
                      <a:pt x="1439" y="66"/>
                      <a:pt x="1419" y="48"/>
                      <a:pt x="1408" y="47"/>
                    </a:cubicBezTo>
                    <a:cubicBezTo>
                      <a:pt x="1397" y="46"/>
                      <a:pt x="1390" y="59"/>
                      <a:pt x="1382" y="59"/>
                    </a:cubicBezTo>
                    <a:cubicBezTo>
                      <a:pt x="1374" y="59"/>
                      <a:pt x="1362" y="52"/>
                      <a:pt x="1357" y="47"/>
                    </a:cubicBezTo>
                    <a:cubicBezTo>
                      <a:pt x="1352" y="42"/>
                      <a:pt x="1356" y="36"/>
                      <a:pt x="1349" y="30"/>
                    </a:cubicBezTo>
                    <a:cubicBezTo>
                      <a:pt x="1333" y="26"/>
                      <a:pt x="1330" y="13"/>
                      <a:pt x="1318" y="11"/>
                    </a:cubicBezTo>
                    <a:cubicBezTo>
                      <a:pt x="1306" y="9"/>
                      <a:pt x="1287" y="20"/>
                      <a:pt x="1277" y="20"/>
                    </a:cubicBezTo>
                    <a:cubicBezTo>
                      <a:pt x="1267" y="20"/>
                      <a:pt x="1268" y="10"/>
                      <a:pt x="1259" y="9"/>
                    </a:cubicBezTo>
                    <a:lnTo>
                      <a:pt x="1222" y="14"/>
                    </a:lnTo>
                    <a:lnTo>
                      <a:pt x="1210" y="32"/>
                    </a:lnTo>
                    <a:cubicBezTo>
                      <a:pt x="1203" y="35"/>
                      <a:pt x="1187" y="28"/>
                      <a:pt x="1178" y="29"/>
                    </a:cubicBezTo>
                    <a:cubicBezTo>
                      <a:pt x="1169" y="30"/>
                      <a:pt x="1164" y="36"/>
                      <a:pt x="1154" y="39"/>
                    </a:cubicBezTo>
                    <a:cubicBezTo>
                      <a:pt x="1144" y="42"/>
                      <a:pt x="1124" y="44"/>
                      <a:pt x="1120" y="48"/>
                    </a:cubicBezTo>
                    <a:cubicBezTo>
                      <a:pt x="1109" y="57"/>
                      <a:pt x="1132" y="61"/>
                      <a:pt x="1132" y="65"/>
                    </a:cubicBezTo>
                    <a:cubicBezTo>
                      <a:pt x="1132" y="69"/>
                      <a:pt x="1126" y="70"/>
                      <a:pt x="1118" y="72"/>
                    </a:cubicBezTo>
                    <a:cubicBezTo>
                      <a:pt x="1110" y="74"/>
                      <a:pt x="1084" y="72"/>
                      <a:pt x="1085" y="77"/>
                    </a:cubicBezTo>
                    <a:cubicBezTo>
                      <a:pt x="1085" y="86"/>
                      <a:pt x="1126" y="103"/>
                      <a:pt x="1127" y="105"/>
                    </a:cubicBezTo>
                    <a:lnTo>
                      <a:pt x="1090" y="90"/>
                    </a:lnTo>
                    <a:lnTo>
                      <a:pt x="1072" y="95"/>
                    </a:lnTo>
                    <a:cubicBezTo>
                      <a:pt x="1063" y="93"/>
                      <a:pt x="1039" y="65"/>
                      <a:pt x="1033" y="80"/>
                    </a:cubicBezTo>
                    <a:cubicBezTo>
                      <a:pt x="1027" y="95"/>
                      <a:pt x="1077" y="132"/>
                      <a:pt x="1084" y="147"/>
                    </a:cubicBezTo>
                    <a:lnTo>
                      <a:pt x="1075" y="171"/>
                    </a:lnTo>
                    <a:lnTo>
                      <a:pt x="1040" y="170"/>
                    </a:lnTo>
                    <a:cubicBezTo>
                      <a:pt x="1040" y="170"/>
                      <a:pt x="1061" y="164"/>
                      <a:pt x="1060" y="155"/>
                    </a:cubicBezTo>
                    <a:cubicBezTo>
                      <a:pt x="1059" y="146"/>
                      <a:pt x="1043" y="127"/>
                      <a:pt x="1031" y="113"/>
                    </a:cubicBezTo>
                    <a:cubicBezTo>
                      <a:pt x="1025" y="101"/>
                      <a:pt x="1030" y="84"/>
                      <a:pt x="1024" y="81"/>
                    </a:cubicBezTo>
                    <a:cubicBezTo>
                      <a:pt x="1018" y="78"/>
                      <a:pt x="997" y="65"/>
                      <a:pt x="989" y="71"/>
                    </a:cubicBezTo>
                    <a:cubicBezTo>
                      <a:pt x="968" y="74"/>
                      <a:pt x="970" y="107"/>
                      <a:pt x="974" y="116"/>
                    </a:cubicBezTo>
                    <a:cubicBezTo>
                      <a:pt x="978" y="125"/>
                      <a:pt x="1009" y="122"/>
                      <a:pt x="1012" y="125"/>
                    </a:cubicBezTo>
                    <a:cubicBezTo>
                      <a:pt x="1028" y="153"/>
                      <a:pt x="1005" y="143"/>
                      <a:pt x="989" y="134"/>
                    </a:cubicBezTo>
                    <a:cubicBezTo>
                      <a:pt x="973" y="125"/>
                      <a:pt x="968" y="128"/>
                      <a:pt x="958" y="128"/>
                    </a:cubicBezTo>
                    <a:cubicBezTo>
                      <a:pt x="948" y="128"/>
                      <a:pt x="931" y="133"/>
                      <a:pt x="926" y="137"/>
                    </a:cubicBezTo>
                    <a:cubicBezTo>
                      <a:pt x="921" y="141"/>
                      <a:pt x="939" y="157"/>
                      <a:pt x="926" y="152"/>
                    </a:cubicBezTo>
                    <a:cubicBezTo>
                      <a:pt x="913" y="147"/>
                      <a:pt x="899" y="149"/>
                      <a:pt x="886" y="147"/>
                    </a:cubicBezTo>
                    <a:cubicBezTo>
                      <a:pt x="873" y="145"/>
                      <a:pt x="863" y="136"/>
                      <a:pt x="847" y="140"/>
                    </a:cubicBezTo>
                    <a:cubicBezTo>
                      <a:pt x="825" y="147"/>
                      <a:pt x="794" y="185"/>
                      <a:pt x="787" y="171"/>
                    </a:cubicBezTo>
                    <a:cubicBezTo>
                      <a:pt x="780" y="157"/>
                      <a:pt x="800" y="155"/>
                      <a:pt x="800" y="150"/>
                    </a:cubicBezTo>
                    <a:cubicBezTo>
                      <a:pt x="800" y="145"/>
                      <a:pt x="796" y="138"/>
                      <a:pt x="790" y="138"/>
                    </a:cubicBezTo>
                    <a:cubicBezTo>
                      <a:pt x="784" y="138"/>
                      <a:pt x="764" y="144"/>
                      <a:pt x="763" y="152"/>
                    </a:cubicBezTo>
                    <a:cubicBezTo>
                      <a:pt x="761" y="163"/>
                      <a:pt x="783" y="181"/>
                      <a:pt x="782" y="186"/>
                    </a:cubicBezTo>
                    <a:cubicBezTo>
                      <a:pt x="781" y="191"/>
                      <a:pt x="765" y="180"/>
                      <a:pt x="758" y="183"/>
                    </a:cubicBezTo>
                    <a:cubicBezTo>
                      <a:pt x="751" y="186"/>
                      <a:pt x="746" y="207"/>
                      <a:pt x="742" y="203"/>
                    </a:cubicBezTo>
                    <a:lnTo>
                      <a:pt x="728" y="189"/>
                    </a:lnTo>
                    <a:lnTo>
                      <a:pt x="746" y="170"/>
                    </a:lnTo>
                    <a:lnTo>
                      <a:pt x="733" y="158"/>
                    </a:lnTo>
                    <a:cubicBezTo>
                      <a:pt x="727" y="155"/>
                      <a:pt x="718" y="150"/>
                      <a:pt x="712" y="149"/>
                    </a:cubicBezTo>
                    <a:cubicBezTo>
                      <a:pt x="706" y="148"/>
                      <a:pt x="701" y="154"/>
                      <a:pt x="698" y="152"/>
                    </a:cubicBezTo>
                    <a:cubicBezTo>
                      <a:pt x="695" y="150"/>
                      <a:pt x="698" y="139"/>
                      <a:pt x="695" y="138"/>
                    </a:cubicBezTo>
                    <a:cubicBezTo>
                      <a:pt x="692" y="137"/>
                      <a:pt x="685" y="146"/>
                      <a:pt x="680" y="146"/>
                    </a:cubicBezTo>
                    <a:cubicBezTo>
                      <a:pt x="675" y="146"/>
                      <a:pt x="677" y="142"/>
                      <a:pt x="667" y="140"/>
                    </a:cubicBezTo>
                    <a:cubicBezTo>
                      <a:pt x="657" y="138"/>
                      <a:pt x="632" y="139"/>
                      <a:pt x="622" y="135"/>
                    </a:cubicBezTo>
                    <a:cubicBezTo>
                      <a:pt x="612" y="131"/>
                      <a:pt x="632" y="117"/>
                      <a:pt x="608" y="113"/>
                    </a:cubicBezTo>
                    <a:cubicBezTo>
                      <a:pt x="584" y="109"/>
                      <a:pt x="590" y="119"/>
                      <a:pt x="583" y="119"/>
                    </a:cubicBezTo>
                    <a:lnTo>
                      <a:pt x="568" y="114"/>
                    </a:lnTo>
                    <a:cubicBezTo>
                      <a:pt x="555" y="116"/>
                      <a:pt x="521" y="125"/>
                      <a:pt x="505" y="131"/>
                    </a:cubicBezTo>
                    <a:cubicBezTo>
                      <a:pt x="482" y="140"/>
                      <a:pt x="485" y="140"/>
                      <a:pt x="472" y="152"/>
                    </a:cubicBezTo>
                    <a:cubicBezTo>
                      <a:pt x="459" y="164"/>
                      <a:pt x="443" y="192"/>
                      <a:pt x="428" y="204"/>
                    </a:cubicBezTo>
                    <a:cubicBezTo>
                      <a:pt x="410" y="223"/>
                      <a:pt x="393" y="217"/>
                      <a:pt x="382" y="224"/>
                    </a:cubicBezTo>
                    <a:lnTo>
                      <a:pt x="364" y="248"/>
                    </a:lnTo>
                    <a:lnTo>
                      <a:pt x="368" y="290"/>
                    </a:lnTo>
                    <a:lnTo>
                      <a:pt x="389" y="306"/>
                    </a:lnTo>
                    <a:lnTo>
                      <a:pt x="436" y="290"/>
                    </a:lnTo>
                    <a:cubicBezTo>
                      <a:pt x="447" y="296"/>
                      <a:pt x="448" y="335"/>
                      <a:pt x="457" y="341"/>
                    </a:cubicBezTo>
                    <a:cubicBezTo>
                      <a:pt x="468" y="348"/>
                      <a:pt x="486" y="330"/>
                      <a:pt x="491" y="324"/>
                    </a:cubicBezTo>
                    <a:lnTo>
                      <a:pt x="496" y="300"/>
                    </a:lnTo>
                    <a:lnTo>
                      <a:pt x="514" y="281"/>
                    </a:lnTo>
                    <a:cubicBezTo>
                      <a:pt x="515" y="270"/>
                      <a:pt x="499" y="245"/>
                      <a:pt x="502" y="234"/>
                    </a:cubicBezTo>
                    <a:cubicBezTo>
                      <a:pt x="505" y="225"/>
                      <a:pt x="526" y="220"/>
                      <a:pt x="535" y="213"/>
                    </a:cubicBezTo>
                    <a:cubicBezTo>
                      <a:pt x="544" y="206"/>
                      <a:pt x="546" y="192"/>
                      <a:pt x="554" y="191"/>
                    </a:cubicBezTo>
                    <a:cubicBezTo>
                      <a:pt x="567" y="190"/>
                      <a:pt x="580" y="200"/>
                      <a:pt x="581" y="204"/>
                    </a:cubicBezTo>
                    <a:cubicBezTo>
                      <a:pt x="581" y="208"/>
                      <a:pt x="560" y="200"/>
                      <a:pt x="557" y="215"/>
                    </a:cubicBezTo>
                    <a:cubicBezTo>
                      <a:pt x="554" y="230"/>
                      <a:pt x="535" y="233"/>
                      <a:pt x="533" y="242"/>
                    </a:cubicBezTo>
                    <a:lnTo>
                      <a:pt x="548" y="267"/>
                    </a:lnTo>
                    <a:lnTo>
                      <a:pt x="571" y="276"/>
                    </a:lnTo>
                    <a:lnTo>
                      <a:pt x="598" y="264"/>
                    </a:lnTo>
                    <a:lnTo>
                      <a:pt x="625" y="261"/>
                    </a:lnTo>
                    <a:cubicBezTo>
                      <a:pt x="632" y="263"/>
                      <a:pt x="645" y="271"/>
                      <a:pt x="638" y="276"/>
                    </a:cubicBezTo>
                    <a:cubicBezTo>
                      <a:pt x="631" y="281"/>
                      <a:pt x="593" y="287"/>
                      <a:pt x="584" y="293"/>
                    </a:cubicBezTo>
                    <a:cubicBezTo>
                      <a:pt x="575" y="299"/>
                      <a:pt x="587" y="309"/>
                      <a:pt x="581" y="311"/>
                    </a:cubicBezTo>
                    <a:cubicBezTo>
                      <a:pt x="567" y="319"/>
                      <a:pt x="556" y="301"/>
                      <a:pt x="550" y="303"/>
                    </a:cubicBezTo>
                    <a:lnTo>
                      <a:pt x="547" y="323"/>
                    </a:lnTo>
                    <a:lnTo>
                      <a:pt x="536" y="350"/>
                    </a:lnTo>
                    <a:lnTo>
                      <a:pt x="512" y="351"/>
                    </a:lnTo>
                    <a:lnTo>
                      <a:pt x="476" y="360"/>
                    </a:lnTo>
                    <a:lnTo>
                      <a:pt x="457" y="351"/>
                    </a:lnTo>
                    <a:lnTo>
                      <a:pt x="443" y="357"/>
                    </a:lnTo>
                    <a:lnTo>
                      <a:pt x="419" y="342"/>
                    </a:lnTo>
                    <a:cubicBezTo>
                      <a:pt x="417" y="335"/>
                      <a:pt x="433" y="329"/>
                      <a:pt x="428" y="317"/>
                    </a:cubicBezTo>
                    <a:cubicBezTo>
                      <a:pt x="423" y="305"/>
                      <a:pt x="396" y="313"/>
                      <a:pt x="392" y="321"/>
                    </a:cubicBezTo>
                    <a:lnTo>
                      <a:pt x="397" y="362"/>
                    </a:lnTo>
                    <a:lnTo>
                      <a:pt x="373" y="362"/>
                    </a:lnTo>
                    <a:cubicBezTo>
                      <a:pt x="365" y="366"/>
                      <a:pt x="355" y="380"/>
                      <a:pt x="347" y="386"/>
                    </a:cubicBezTo>
                    <a:cubicBezTo>
                      <a:pt x="339" y="392"/>
                      <a:pt x="332" y="379"/>
                      <a:pt x="322" y="399"/>
                    </a:cubicBezTo>
                    <a:cubicBezTo>
                      <a:pt x="312" y="419"/>
                      <a:pt x="301" y="411"/>
                      <a:pt x="293" y="414"/>
                    </a:cubicBezTo>
                    <a:cubicBezTo>
                      <a:pt x="285" y="417"/>
                      <a:pt x="280" y="414"/>
                      <a:pt x="275" y="416"/>
                    </a:cubicBezTo>
                    <a:cubicBezTo>
                      <a:pt x="270" y="418"/>
                      <a:pt x="267" y="426"/>
                      <a:pt x="260" y="426"/>
                    </a:cubicBezTo>
                    <a:cubicBezTo>
                      <a:pt x="253" y="426"/>
                      <a:pt x="238" y="417"/>
                      <a:pt x="232" y="419"/>
                    </a:cubicBezTo>
                    <a:cubicBezTo>
                      <a:pt x="226" y="421"/>
                      <a:pt x="221" y="432"/>
                      <a:pt x="226" y="437"/>
                    </a:cubicBezTo>
                    <a:lnTo>
                      <a:pt x="263" y="449"/>
                    </a:lnTo>
                    <a:lnTo>
                      <a:pt x="272" y="474"/>
                    </a:lnTo>
                    <a:lnTo>
                      <a:pt x="262" y="503"/>
                    </a:lnTo>
                    <a:cubicBezTo>
                      <a:pt x="251" y="507"/>
                      <a:pt x="223" y="499"/>
                      <a:pt x="206" y="498"/>
                    </a:cubicBezTo>
                    <a:cubicBezTo>
                      <a:pt x="189" y="497"/>
                      <a:pt x="164" y="492"/>
                      <a:pt x="158" y="498"/>
                    </a:cubicBezTo>
                    <a:cubicBezTo>
                      <a:pt x="152" y="504"/>
                      <a:pt x="167" y="527"/>
                      <a:pt x="167" y="537"/>
                    </a:cubicBezTo>
                    <a:cubicBezTo>
                      <a:pt x="167" y="547"/>
                      <a:pt x="159" y="551"/>
                      <a:pt x="157" y="557"/>
                    </a:cubicBezTo>
                    <a:cubicBezTo>
                      <a:pt x="155" y="563"/>
                      <a:pt x="161" y="569"/>
                      <a:pt x="157" y="576"/>
                    </a:cubicBezTo>
                    <a:cubicBezTo>
                      <a:pt x="153" y="583"/>
                      <a:pt x="127" y="594"/>
                      <a:pt x="130" y="597"/>
                    </a:cubicBezTo>
                    <a:cubicBezTo>
                      <a:pt x="139" y="606"/>
                      <a:pt x="160" y="592"/>
                      <a:pt x="176" y="592"/>
                    </a:cubicBezTo>
                    <a:lnTo>
                      <a:pt x="226" y="598"/>
                    </a:lnTo>
                    <a:lnTo>
                      <a:pt x="260" y="588"/>
                    </a:lnTo>
                    <a:lnTo>
                      <a:pt x="274" y="576"/>
                    </a:lnTo>
                    <a:cubicBezTo>
                      <a:pt x="282" y="573"/>
                      <a:pt x="306" y="573"/>
                      <a:pt x="307" y="569"/>
                    </a:cubicBezTo>
                    <a:cubicBezTo>
                      <a:pt x="321" y="557"/>
                      <a:pt x="283" y="559"/>
                      <a:pt x="283" y="552"/>
                    </a:cubicBezTo>
                    <a:cubicBezTo>
                      <a:pt x="283" y="545"/>
                      <a:pt x="300" y="533"/>
                      <a:pt x="307" y="528"/>
                    </a:cubicBezTo>
                    <a:lnTo>
                      <a:pt x="325" y="522"/>
                    </a:lnTo>
                    <a:lnTo>
                      <a:pt x="320" y="503"/>
                    </a:lnTo>
                    <a:cubicBezTo>
                      <a:pt x="323" y="499"/>
                      <a:pt x="336" y="495"/>
                      <a:pt x="342" y="495"/>
                    </a:cubicBezTo>
                    <a:cubicBezTo>
                      <a:pt x="348" y="495"/>
                      <a:pt x="350" y="506"/>
                      <a:pt x="358" y="505"/>
                    </a:cubicBezTo>
                    <a:cubicBezTo>
                      <a:pt x="366" y="504"/>
                      <a:pt x="384" y="490"/>
                      <a:pt x="393" y="491"/>
                    </a:cubicBezTo>
                    <a:lnTo>
                      <a:pt x="415" y="510"/>
                    </a:lnTo>
                    <a:cubicBezTo>
                      <a:pt x="416" y="517"/>
                      <a:pt x="407" y="520"/>
                      <a:pt x="401" y="530"/>
                    </a:cubicBezTo>
                    <a:lnTo>
                      <a:pt x="381" y="573"/>
                    </a:lnTo>
                    <a:lnTo>
                      <a:pt x="406" y="576"/>
                    </a:lnTo>
                    <a:lnTo>
                      <a:pt x="412" y="561"/>
                    </a:lnTo>
                    <a:lnTo>
                      <a:pt x="404" y="543"/>
                    </a:lnTo>
                    <a:cubicBezTo>
                      <a:pt x="406" y="539"/>
                      <a:pt x="417" y="541"/>
                      <a:pt x="423" y="538"/>
                    </a:cubicBezTo>
                    <a:cubicBezTo>
                      <a:pt x="430" y="537"/>
                      <a:pt x="435" y="526"/>
                      <a:pt x="441" y="527"/>
                    </a:cubicBezTo>
                    <a:cubicBezTo>
                      <a:pt x="447" y="528"/>
                      <a:pt x="453" y="542"/>
                      <a:pt x="460" y="547"/>
                    </a:cubicBezTo>
                    <a:lnTo>
                      <a:pt x="483" y="559"/>
                    </a:lnTo>
                    <a:lnTo>
                      <a:pt x="490" y="573"/>
                    </a:lnTo>
                    <a:lnTo>
                      <a:pt x="493" y="590"/>
                    </a:lnTo>
                    <a:lnTo>
                      <a:pt x="508" y="579"/>
                    </a:lnTo>
                    <a:cubicBezTo>
                      <a:pt x="508" y="579"/>
                      <a:pt x="507" y="566"/>
                      <a:pt x="509" y="564"/>
                    </a:cubicBezTo>
                    <a:cubicBezTo>
                      <a:pt x="513" y="561"/>
                      <a:pt x="512" y="581"/>
                      <a:pt x="521" y="569"/>
                    </a:cubicBezTo>
                    <a:cubicBezTo>
                      <a:pt x="530" y="557"/>
                      <a:pt x="525" y="556"/>
                      <a:pt x="515" y="549"/>
                    </a:cubicBezTo>
                    <a:lnTo>
                      <a:pt x="468" y="523"/>
                    </a:lnTo>
                    <a:lnTo>
                      <a:pt x="441" y="508"/>
                    </a:lnTo>
                    <a:lnTo>
                      <a:pt x="455" y="480"/>
                    </a:lnTo>
                    <a:lnTo>
                      <a:pt x="464" y="498"/>
                    </a:lnTo>
                    <a:lnTo>
                      <a:pt x="487" y="512"/>
                    </a:lnTo>
                    <a:lnTo>
                      <a:pt x="517" y="527"/>
                    </a:lnTo>
                    <a:cubicBezTo>
                      <a:pt x="526" y="535"/>
                      <a:pt x="529" y="546"/>
                      <a:pt x="539" y="559"/>
                    </a:cubicBezTo>
                    <a:cubicBezTo>
                      <a:pt x="549" y="572"/>
                      <a:pt x="570" y="602"/>
                      <a:pt x="579" y="608"/>
                    </a:cubicBezTo>
                    <a:cubicBezTo>
                      <a:pt x="588" y="614"/>
                      <a:pt x="588" y="598"/>
                      <a:pt x="592" y="597"/>
                    </a:cubicBezTo>
                    <a:cubicBezTo>
                      <a:pt x="596" y="594"/>
                      <a:pt x="604" y="602"/>
                      <a:pt x="604" y="599"/>
                    </a:cubicBezTo>
                    <a:cubicBezTo>
                      <a:pt x="604" y="596"/>
                      <a:pt x="596" y="583"/>
                      <a:pt x="593" y="578"/>
                    </a:cubicBezTo>
                    <a:cubicBezTo>
                      <a:pt x="589" y="574"/>
                      <a:pt x="590" y="568"/>
                      <a:pt x="587" y="567"/>
                    </a:cubicBezTo>
                    <a:cubicBezTo>
                      <a:pt x="585" y="563"/>
                      <a:pt x="583" y="558"/>
                      <a:pt x="584" y="555"/>
                    </a:cubicBezTo>
                    <a:cubicBezTo>
                      <a:pt x="585" y="552"/>
                      <a:pt x="589" y="550"/>
                      <a:pt x="592" y="548"/>
                    </a:cubicBezTo>
                    <a:lnTo>
                      <a:pt x="601" y="542"/>
                    </a:lnTo>
                    <a:cubicBezTo>
                      <a:pt x="607" y="541"/>
                      <a:pt x="621" y="541"/>
                      <a:pt x="627" y="541"/>
                    </a:cubicBezTo>
                    <a:cubicBezTo>
                      <a:pt x="633" y="541"/>
                      <a:pt x="636" y="541"/>
                      <a:pt x="640" y="539"/>
                    </a:cubicBezTo>
                    <a:cubicBezTo>
                      <a:pt x="644" y="537"/>
                      <a:pt x="648" y="532"/>
                      <a:pt x="650" y="528"/>
                    </a:cubicBezTo>
                    <a:lnTo>
                      <a:pt x="653" y="513"/>
                    </a:lnTo>
                    <a:lnTo>
                      <a:pt x="639" y="505"/>
                    </a:lnTo>
                    <a:cubicBezTo>
                      <a:pt x="639" y="503"/>
                      <a:pt x="650" y="505"/>
                      <a:pt x="655" y="501"/>
                    </a:cubicBezTo>
                    <a:cubicBezTo>
                      <a:pt x="660" y="497"/>
                      <a:pt x="665" y="488"/>
                      <a:pt x="670" y="483"/>
                    </a:cubicBezTo>
                    <a:cubicBezTo>
                      <a:pt x="675" y="478"/>
                      <a:pt x="681" y="471"/>
                      <a:pt x="686" y="470"/>
                    </a:cubicBezTo>
                    <a:lnTo>
                      <a:pt x="703" y="476"/>
                    </a:lnTo>
                    <a:lnTo>
                      <a:pt x="718" y="494"/>
                    </a:lnTo>
                    <a:cubicBezTo>
                      <a:pt x="723" y="498"/>
                      <a:pt x="727" y="503"/>
                      <a:pt x="731" y="501"/>
                    </a:cubicBezTo>
                    <a:cubicBezTo>
                      <a:pt x="735" y="499"/>
                      <a:pt x="742" y="488"/>
                      <a:pt x="742" y="482"/>
                    </a:cubicBezTo>
                    <a:lnTo>
                      <a:pt x="728" y="466"/>
                    </a:lnTo>
                    <a:cubicBezTo>
                      <a:pt x="730" y="462"/>
                      <a:pt x="746" y="463"/>
                      <a:pt x="755" y="459"/>
                    </a:cubicBezTo>
                    <a:cubicBezTo>
                      <a:pt x="764" y="455"/>
                      <a:pt x="777" y="444"/>
                      <a:pt x="782" y="444"/>
                    </a:cubicBezTo>
                    <a:cubicBezTo>
                      <a:pt x="787" y="444"/>
                      <a:pt x="786" y="452"/>
                      <a:pt x="784" y="458"/>
                    </a:cubicBezTo>
                    <a:cubicBezTo>
                      <a:pt x="782" y="464"/>
                      <a:pt x="765" y="469"/>
                      <a:pt x="772" y="480"/>
                    </a:cubicBezTo>
                    <a:cubicBezTo>
                      <a:pt x="779" y="491"/>
                      <a:pt x="820" y="516"/>
                      <a:pt x="824" y="525"/>
                    </a:cubicBezTo>
                    <a:cubicBezTo>
                      <a:pt x="828" y="534"/>
                      <a:pt x="808" y="535"/>
                      <a:pt x="796" y="537"/>
                    </a:cubicBezTo>
                    <a:cubicBezTo>
                      <a:pt x="784" y="539"/>
                      <a:pt x="763" y="541"/>
                      <a:pt x="751" y="539"/>
                    </a:cubicBezTo>
                    <a:cubicBezTo>
                      <a:pt x="739" y="537"/>
                      <a:pt x="739" y="524"/>
                      <a:pt x="722" y="524"/>
                    </a:cubicBezTo>
                    <a:cubicBezTo>
                      <a:pt x="705" y="524"/>
                      <a:pt x="707" y="533"/>
                      <a:pt x="697" y="537"/>
                    </a:cubicBezTo>
                    <a:lnTo>
                      <a:pt x="667" y="538"/>
                    </a:lnTo>
                    <a:lnTo>
                      <a:pt x="623" y="560"/>
                    </a:lnTo>
                    <a:lnTo>
                      <a:pt x="634" y="576"/>
                    </a:lnTo>
                    <a:lnTo>
                      <a:pt x="639" y="598"/>
                    </a:lnTo>
                    <a:lnTo>
                      <a:pt x="669" y="617"/>
                    </a:lnTo>
                    <a:lnTo>
                      <a:pt x="700" y="602"/>
                    </a:lnTo>
                    <a:lnTo>
                      <a:pt x="718" y="611"/>
                    </a:lnTo>
                    <a:lnTo>
                      <a:pt x="752" y="608"/>
                    </a:lnTo>
                    <a:lnTo>
                      <a:pt x="757" y="644"/>
                    </a:lnTo>
                    <a:lnTo>
                      <a:pt x="697" y="677"/>
                    </a:ln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pic>
          <p:nvPicPr>
            <p:cNvPr id="241" name="图表 6"/>
            <p:cNvPicPr>
              <a:picLocks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0013" y="1892300"/>
              <a:ext cx="7200900" cy="3168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2" name="文本框 19"/>
            <p:cNvSpPr>
              <a:spLocks noChangeArrowheads="1"/>
            </p:cNvSpPr>
            <p:nvPr/>
          </p:nvSpPr>
          <p:spPr bwMode="auto">
            <a:xfrm>
              <a:off x="2832100" y="2581275"/>
              <a:ext cx="1608742" cy="1432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66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方正兰亭黑_GBK" charset="-122"/>
                  <a:ea typeface="方正兰亭黑_GBK" charset="-122"/>
                  <a:sym typeface="方正兰亭黑_GBK" charset="-122"/>
                </a:rPr>
                <a:t>45</a:t>
              </a:r>
              <a:r>
                <a:rPr kumimoji="0" lang="en-US" altLang="zh-CN" sz="2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方正兰亭黑_GBK" charset="-122"/>
                  <a:ea typeface="方正兰亭黑_GBK" charset="-122"/>
                  <a:sym typeface="方正兰亭黑_GBK" charset="-122"/>
                </a:rPr>
                <a:t>%</a:t>
              </a:r>
              <a:endPara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兰亭黑_GBK" charset="-122"/>
                <a:ea typeface="方正兰亭黑_GBK" charset="-122"/>
                <a:sym typeface="方正兰亭黑_GBK" charset="-122"/>
              </a:endParaRPr>
            </a:p>
          </p:txBody>
        </p:sp>
        <p:sp>
          <p:nvSpPr>
            <p:cNvPr id="243" name="文本框 20"/>
            <p:cNvSpPr>
              <a:spLocks noChangeArrowheads="1"/>
            </p:cNvSpPr>
            <p:nvPr/>
          </p:nvSpPr>
          <p:spPr bwMode="auto">
            <a:xfrm>
              <a:off x="8112126" y="3638550"/>
              <a:ext cx="1608742" cy="1432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66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方正兰亭黑_GBK" charset="-122"/>
                  <a:ea typeface="方正兰亭黑_GBK" charset="-122"/>
                  <a:sym typeface="方正兰亭黑_GBK" charset="-122"/>
                </a:rPr>
                <a:t>55</a:t>
              </a:r>
              <a:r>
                <a:rPr kumimoji="0" lang="en-US" altLang="zh-CN" sz="2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方正兰亭黑_GBK" charset="-122"/>
                  <a:ea typeface="方正兰亭黑_GBK" charset="-122"/>
                  <a:sym typeface="方正兰亭黑_GBK" charset="-122"/>
                </a:rPr>
                <a:t>%</a:t>
              </a:r>
              <a:endPara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兰亭黑_GBK" charset="-122"/>
                <a:ea typeface="方正兰亭黑_GBK" charset="-122"/>
                <a:sym typeface="方正兰亭黑_GBK" charset="-122"/>
              </a:endParaRPr>
            </a:p>
          </p:txBody>
        </p:sp>
        <p:grpSp>
          <p:nvGrpSpPr>
            <p:cNvPr id="244" name="组合 354"/>
            <p:cNvGrpSpPr/>
            <p:nvPr/>
          </p:nvGrpSpPr>
          <p:grpSpPr bwMode="auto">
            <a:xfrm>
              <a:off x="893763" y="2081213"/>
              <a:ext cx="2349500" cy="1077847"/>
              <a:chOff x="0" y="0"/>
              <a:chExt cx="1761619" cy="724894"/>
            </a:xfrm>
          </p:grpSpPr>
          <p:sp>
            <p:nvSpPr>
              <p:cNvPr id="245" name="文本框 355"/>
              <p:cNvSpPr>
                <a:spLocks noChangeArrowheads="1"/>
              </p:cNvSpPr>
              <p:nvPr/>
            </p:nvSpPr>
            <p:spPr bwMode="auto">
              <a:xfrm>
                <a:off x="110701" y="323452"/>
                <a:ext cx="1650918" cy="401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 </a:t>
                </a:r>
                <a:endParaRPr lang="zh-CN" altLang="en-US" sz="12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</a:t>
                </a:r>
                <a:endParaRPr lang="zh-CN" altLang="en-US" sz="12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6" name="文本框 35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50918" cy="2943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600" b="1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TEXT HERE</a:t>
                </a:r>
                <a:endParaRPr lang="zh-CN" altLang="en-US" sz="16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47" name="组合 354"/>
            <p:cNvGrpSpPr/>
            <p:nvPr/>
          </p:nvGrpSpPr>
          <p:grpSpPr bwMode="auto">
            <a:xfrm>
              <a:off x="9969500" y="2058988"/>
              <a:ext cx="2347913" cy="1028726"/>
              <a:chOff x="0" y="0"/>
              <a:chExt cx="1761619" cy="770559"/>
            </a:xfrm>
          </p:grpSpPr>
          <p:sp>
            <p:nvSpPr>
              <p:cNvPr id="248" name="文本框 355"/>
              <p:cNvSpPr>
                <a:spLocks noChangeArrowheads="1"/>
              </p:cNvSpPr>
              <p:nvPr/>
            </p:nvSpPr>
            <p:spPr bwMode="auto">
              <a:xfrm>
                <a:off x="110701" y="323452"/>
                <a:ext cx="1650918" cy="447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 </a:t>
                </a:r>
                <a:endParaRPr lang="zh-CN" altLang="en-US" sz="12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2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</a:t>
                </a:r>
                <a:endParaRPr lang="zh-CN" altLang="en-US" sz="12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9" name="文本框 35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50918" cy="3278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600" b="1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TEXT HERE</a:t>
                </a:r>
                <a:endParaRPr lang="zh-CN" altLang="en-US" sz="16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50" name="Rectangle 42"/>
            <p:cNvSpPr>
              <a:spLocks noChangeArrowheads="1"/>
            </p:cNvSpPr>
            <p:nvPr/>
          </p:nvSpPr>
          <p:spPr bwMode="auto">
            <a:xfrm>
              <a:off x="928688" y="5786438"/>
              <a:ext cx="10263187" cy="973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tIns="0" bIns="0"/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sym typeface="Arial" panose="020B0604020202020204" pitchFamily="34" charset="0"/>
                </a:rPr>
                <a:t>This is a sample text. Insert your desired text here. Again, this is a dummy text, enter your own text here. This is a sample text. Insert your desired text here.</a:t>
              </a: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方正兰亭黑_GBK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0" name="组合 269"/>
          <p:cNvGrpSpPr/>
          <p:nvPr/>
        </p:nvGrpSpPr>
        <p:grpSpPr>
          <a:xfrm>
            <a:off x="35496" y="1484785"/>
            <a:ext cx="9088137" cy="4536504"/>
            <a:chOff x="1008063" y="1412875"/>
            <a:chExt cx="10488612" cy="5235575"/>
          </a:xfrm>
        </p:grpSpPr>
        <p:grpSp>
          <p:nvGrpSpPr>
            <p:cNvPr id="142" name="Group 3"/>
            <p:cNvGrpSpPr/>
            <p:nvPr/>
          </p:nvGrpSpPr>
          <p:grpSpPr bwMode="auto">
            <a:xfrm>
              <a:off x="1008063" y="1412875"/>
              <a:ext cx="10488612" cy="4195763"/>
              <a:chOff x="0" y="0"/>
              <a:chExt cx="4955" cy="1982"/>
            </a:xfrm>
          </p:grpSpPr>
          <p:sp>
            <p:nvSpPr>
              <p:cNvPr id="143" name="Freeform 4"/>
              <p:cNvSpPr>
                <a:spLocks noChangeArrowheads="1"/>
              </p:cNvSpPr>
              <p:nvPr/>
            </p:nvSpPr>
            <p:spPr bwMode="auto">
              <a:xfrm>
                <a:off x="91" y="88"/>
                <a:ext cx="1457" cy="1812"/>
              </a:xfrm>
              <a:custGeom>
                <a:avLst/>
                <a:gdLst>
                  <a:gd name="T0" fmla="*/ 47 w 1692"/>
                  <a:gd name="T1" fmla="*/ 30 h 2586"/>
                  <a:gd name="T2" fmla="*/ 131 w 1692"/>
                  <a:gd name="T3" fmla="*/ 25 h 2586"/>
                  <a:gd name="T4" fmla="*/ 177 w 1692"/>
                  <a:gd name="T5" fmla="*/ 29 h 2586"/>
                  <a:gd name="T6" fmla="*/ 169 w 1692"/>
                  <a:gd name="T7" fmla="*/ 53 h 2586"/>
                  <a:gd name="T8" fmla="*/ 111 w 1692"/>
                  <a:gd name="T9" fmla="*/ 69 h 2586"/>
                  <a:gd name="T10" fmla="*/ 90 w 1692"/>
                  <a:gd name="T11" fmla="*/ 85 h 2586"/>
                  <a:gd name="T12" fmla="*/ 116 w 1692"/>
                  <a:gd name="T13" fmla="*/ 114 h 2586"/>
                  <a:gd name="T14" fmla="*/ 129 w 1692"/>
                  <a:gd name="T15" fmla="*/ 114 h 2586"/>
                  <a:gd name="T16" fmla="*/ 133 w 1692"/>
                  <a:gd name="T17" fmla="*/ 107 h 2586"/>
                  <a:gd name="T18" fmla="*/ 195 w 1692"/>
                  <a:gd name="T19" fmla="*/ 137 h 2586"/>
                  <a:gd name="T20" fmla="*/ 264 w 1692"/>
                  <a:gd name="T21" fmla="*/ 142 h 2586"/>
                  <a:gd name="T22" fmla="*/ 324 w 1692"/>
                  <a:gd name="T23" fmla="*/ 160 h 2586"/>
                  <a:gd name="T24" fmla="*/ 348 w 1692"/>
                  <a:gd name="T25" fmla="*/ 168 h 2586"/>
                  <a:gd name="T26" fmla="*/ 314 w 1692"/>
                  <a:gd name="T27" fmla="*/ 191 h 2586"/>
                  <a:gd name="T28" fmla="*/ 374 w 1692"/>
                  <a:gd name="T29" fmla="*/ 211 h 2586"/>
                  <a:gd name="T30" fmla="*/ 421 w 1692"/>
                  <a:gd name="T31" fmla="*/ 240 h 2586"/>
                  <a:gd name="T32" fmla="*/ 446 w 1692"/>
                  <a:gd name="T33" fmla="*/ 273 h 2586"/>
                  <a:gd name="T34" fmla="*/ 487 w 1692"/>
                  <a:gd name="T35" fmla="*/ 301 h 2586"/>
                  <a:gd name="T36" fmla="*/ 522 w 1692"/>
                  <a:gd name="T37" fmla="*/ 298 h 2586"/>
                  <a:gd name="T38" fmla="*/ 507 w 1692"/>
                  <a:gd name="T39" fmla="*/ 283 h 2586"/>
                  <a:gd name="T40" fmla="*/ 525 w 1692"/>
                  <a:gd name="T41" fmla="*/ 273 h 2586"/>
                  <a:gd name="T42" fmla="*/ 558 w 1692"/>
                  <a:gd name="T43" fmla="*/ 263 h 2586"/>
                  <a:gd name="T44" fmla="*/ 591 w 1692"/>
                  <a:gd name="T45" fmla="*/ 246 h 2586"/>
                  <a:gd name="T46" fmla="*/ 639 w 1692"/>
                  <a:gd name="T47" fmla="*/ 231 h 2586"/>
                  <a:gd name="T48" fmla="*/ 661 w 1692"/>
                  <a:gd name="T49" fmla="*/ 206 h 2586"/>
                  <a:gd name="T50" fmla="*/ 633 w 1692"/>
                  <a:gd name="T51" fmla="*/ 182 h 2586"/>
                  <a:gd name="T52" fmla="*/ 561 w 1692"/>
                  <a:gd name="T53" fmla="*/ 167 h 2586"/>
                  <a:gd name="T54" fmla="*/ 450 w 1692"/>
                  <a:gd name="T55" fmla="*/ 152 h 2586"/>
                  <a:gd name="T56" fmla="*/ 398 w 1692"/>
                  <a:gd name="T57" fmla="*/ 149 h 2586"/>
                  <a:gd name="T58" fmla="*/ 369 w 1692"/>
                  <a:gd name="T59" fmla="*/ 150 h 2586"/>
                  <a:gd name="T60" fmla="*/ 324 w 1692"/>
                  <a:gd name="T61" fmla="*/ 155 h 2586"/>
                  <a:gd name="T62" fmla="*/ 309 w 1692"/>
                  <a:gd name="T63" fmla="*/ 139 h 2586"/>
                  <a:gd name="T64" fmla="*/ 301 w 1692"/>
                  <a:gd name="T65" fmla="*/ 125 h 2586"/>
                  <a:gd name="T66" fmla="*/ 257 w 1692"/>
                  <a:gd name="T67" fmla="*/ 130 h 2586"/>
                  <a:gd name="T68" fmla="*/ 233 w 1692"/>
                  <a:gd name="T69" fmla="*/ 112 h 2586"/>
                  <a:gd name="T70" fmla="*/ 301 w 1692"/>
                  <a:gd name="T71" fmla="*/ 108 h 2586"/>
                  <a:gd name="T72" fmla="*/ 343 w 1692"/>
                  <a:gd name="T73" fmla="*/ 107 h 2586"/>
                  <a:gd name="T74" fmla="*/ 366 w 1692"/>
                  <a:gd name="T75" fmla="*/ 107 h 2586"/>
                  <a:gd name="T76" fmla="*/ 431 w 1692"/>
                  <a:gd name="T77" fmla="*/ 89 h 2586"/>
                  <a:gd name="T78" fmla="*/ 483 w 1692"/>
                  <a:gd name="T79" fmla="*/ 80 h 2586"/>
                  <a:gd name="T80" fmla="*/ 521 w 1692"/>
                  <a:gd name="T81" fmla="*/ 75 h 2586"/>
                  <a:gd name="T82" fmla="*/ 547 w 1692"/>
                  <a:gd name="T83" fmla="*/ 64 h 2586"/>
                  <a:gd name="T84" fmla="*/ 525 w 1692"/>
                  <a:gd name="T85" fmla="*/ 61 h 2586"/>
                  <a:gd name="T86" fmla="*/ 623 w 1692"/>
                  <a:gd name="T87" fmla="*/ 54 h 2586"/>
                  <a:gd name="T88" fmla="*/ 574 w 1692"/>
                  <a:gd name="T89" fmla="*/ 41 h 2586"/>
                  <a:gd name="T90" fmla="*/ 542 w 1692"/>
                  <a:gd name="T91" fmla="*/ 32 h 2586"/>
                  <a:gd name="T92" fmla="*/ 499 w 1692"/>
                  <a:gd name="T93" fmla="*/ 43 h 2586"/>
                  <a:gd name="T94" fmla="*/ 453 w 1692"/>
                  <a:gd name="T95" fmla="*/ 53 h 2586"/>
                  <a:gd name="T96" fmla="*/ 417 w 1692"/>
                  <a:gd name="T97" fmla="*/ 36 h 2586"/>
                  <a:gd name="T98" fmla="*/ 494 w 1692"/>
                  <a:gd name="T99" fmla="*/ 29 h 2586"/>
                  <a:gd name="T100" fmla="*/ 517 w 1692"/>
                  <a:gd name="T101" fmla="*/ 24 h 2586"/>
                  <a:gd name="T102" fmla="*/ 542 w 1692"/>
                  <a:gd name="T103" fmla="*/ 20 h 2586"/>
                  <a:gd name="T104" fmla="*/ 524 w 1692"/>
                  <a:gd name="T105" fmla="*/ 18 h 2586"/>
                  <a:gd name="T106" fmla="*/ 515 w 1692"/>
                  <a:gd name="T107" fmla="*/ 14 h 2586"/>
                  <a:gd name="T108" fmla="*/ 489 w 1692"/>
                  <a:gd name="T109" fmla="*/ 13 h 2586"/>
                  <a:gd name="T110" fmla="*/ 451 w 1692"/>
                  <a:gd name="T111" fmla="*/ 16 h 2586"/>
                  <a:gd name="T112" fmla="*/ 388 w 1692"/>
                  <a:gd name="T113" fmla="*/ 14 h 2586"/>
                  <a:gd name="T114" fmla="*/ 224 w 1692"/>
                  <a:gd name="T115" fmla="*/ 0 h 2586"/>
                  <a:gd name="T116" fmla="*/ 140 w 1692"/>
                  <a:gd name="T117" fmla="*/ 4 h 2586"/>
                  <a:gd name="T118" fmla="*/ 118 w 1692"/>
                  <a:gd name="T119" fmla="*/ 13 h 2586"/>
                  <a:gd name="T120" fmla="*/ 53 w 1692"/>
                  <a:gd name="T121" fmla="*/ 20 h 2586"/>
                  <a:gd name="T122" fmla="*/ 53 w 1692"/>
                  <a:gd name="T123" fmla="*/ 25 h 2586"/>
                  <a:gd name="T124" fmla="*/ 2 w 1692"/>
                  <a:gd name="T125" fmla="*/ 30 h 258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92"/>
                  <a:gd name="T190" fmla="*/ 0 h 2586"/>
                  <a:gd name="T191" fmla="*/ 1692 w 1692"/>
                  <a:gd name="T192" fmla="*/ 2586 h 258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92" h="2586">
                    <a:moveTo>
                      <a:pt x="2" y="252"/>
                    </a:moveTo>
                    <a:lnTo>
                      <a:pt x="68" y="264"/>
                    </a:lnTo>
                    <a:lnTo>
                      <a:pt x="116" y="258"/>
                    </a:lnTo>
                    <a:lnTo>
                      <a:pt x="188" y="216"/>
                    </a:lnTo>
                    <a:lnTo>
                      <a:pt x="236" y="210"/>
                    </a:lnTo>
                    <a:lnTo>
                      <a:pt x="320" y="210"/>
                    </a:lnTo>
                    <a:lnTo>
                      <a:pt x="368" y="216"/>
                    </a:lnTo>
                    <a:lnTo>
                      <a:pt x="398" y="246"/>
                    </a:lnTo>
                    <a:lnTo>
                      <a:pt x="434" y="240"/>
                    </a:lnTo>
                    <a:lnTo>
                      <a:pt x="422" y="294"/>
                    </a:lnTo>
                    <a:lnTo>
                      <a:pt x="404" y="354"/>
                    </a:lnTo>
                    <a:lnTo>
                      <a:pt x="416" y="444"/>
                    </a:lnTo>
                    <a:lnTo>
                      <a:pt x="408" y="480"/>
                    </a:lnTo>
                    <a:lnTo>
                      <a:pt x="380" y="474"/>
                    </a:lnTo>
                    <a:lnTo>
                      <a:pt x="272" y="582"/>
                    </a:lnTo>
                    <a:lnTo>
                      <a:pt x="236" y="628"/>
                    </a:lnTo>
                    <a:lnTo>
                      <a:pt x="242" y="672"/>
                    </a:lnTo>
                    <a:lnTo>
                      <a:pt x="218" y="714"/>
                    </a:lnTo>
                    <a:lnTo>
                      <a:pt x="268" y="774"/>
                    </a:lnTo>
                    <a:lnTo>
                      <a:pt x="262" y="844"/>
                    </a:lnTo>
                    <a:lnTo>
                      <a:pt x="284" y="964"/>
                    </a:lnTo>
                    <a:lnTo>
                      <a:pt x="320" y="1010"/>
                    </a:lnTo>
                    <a:lnTo>
                      <a:pt x="324" y="970"/>
                    </a:lnTo>
                    <a:lnTo>
                      <a:pt x="316" y="960"/>
                    </a:lnTo>
                    <a:lnTo>
                      <a:pt x="302" y="834"/>
                    </a:lnTo>
                    <a:lnTo>
                      <a:pt x="326" y="830"/>
                    </a:lnTo>
                    <a:lnTo>
                      <a:pt x="328" y="906"/>
                    </a:lnTo>
                    <a:lnTo>
                      <a:pt x="380" y="996"/>
                    </a:lnTo>
                    <a:lnTo>
                      <a:pt x="368" y="1074"/>
                    </a:lnTo>
                    <a:lnTo>
                      <a:pt x="478" y="1154"/>
                    </a:lnTo>
                    <a:lnTo>
                      <a:pt x="564" y="1164"/>
                    </a:lnTo>
                    <a:lnTo>
                      <a:pt x="612" y="1208"/>
                    </a:lnTo>
                    <a:lnTo>
                      <a:pt x="650" y="1200"/>
                    </a:lnTo>
                    <a:lnTo>
                      <a:pt x="680" y="1224"/>
                    </a:lnTo>
                    <a:lnTo>
                      <a:pt x="698" y="1272"/>
                    </a:lnTo>
                    <a:lnTo>
                      <a:pt x="794" y="1350"/>
                    </a:lnTo>
                    <a:lnTo>
                      <a:pt x="842" y="1308"/>
                    </a:lnTo>
                    <a:lnTo>
                      <a:pt x="848" y="1350"/>
                    </a:lnTo>
                    <a:lnTo>
                      <a:pt x="854" y="1422"/>
                    </a:lnTo>
                    <a:lnTo>
                      <a:pt x="786" y="1490"/>
                    </a:lnTo>
                    <a:lnTo>
                      <a:pt x="788" y="1542"/>
                    </a:lnTo>
                    <a:lnTo>
                      <a:pt x="770" y="1608"/>
                    </a:lnTo>
                    <a:lnTo>
                      <a:pt x="802" y="1634"/>
                    </a:lnTo>
                    <a:lnTo>
                      <a:pt x="848" y="1668"/>
                    </a:lnTo>
                    <a:lnTo>
                      <a:pt x="916" y="1782"/>
                    </a:lnTo>
                    <a:lnTo>
                      <a:pt x="956" y="1800"/>
                    </a:lnTo>
                    <a:lnTo>
                      <a:pt x="1010" y="1848"/>
                    </a:lnTo>
                    <a:lnTo>
                      <a:pt x="1034" y="2022"/>
                    </a:lnTo>
                    <a:lnTo>
                      <a:pt x="1058" y="2178"/>
                    </a:lnTo>
                    <a:lnTo>
                      <a:pt x="1046" y="2244"/>
                    </a:lnTo>
                    <a:lnTo>
                      <a:pt x="1094" y="2310"/>
                    </a:lnTo>
                    <a:lnTo>
                      <a:pt x="1118" y="2364"/>
                    </a:lnTo>
                    <a:lnTo>
                      <a:pt x="1138" y="2458"/>
                    </a:lnTo>
                    <a:lnTo>
                      <a:pt x="1194" y="2540"/>
                    </a:lnTo>
                    <a:lnTo>
                      <a:pt x="1286" y="2586"/>
                    </a:lnTo>
                    <a:lnTo>
                      <a:pt x="1382" y="2574"/>
                    </a:lnTo>
                    <a:lnTo>
                      <a:pt x="1280" y="2520"/>
                    </a:lnTo>
                    <a:lnTo>
                      <a:pt x="1266" y="2472"/>
                    </a:lnTo>
                    <a:lnTo>
                      <a:pt x="1288" y="2428"/>
                    </a:lnTo>
                    <a:lnTo>
                      <a:pt x="1244" y="2394"/>
                    </a:lnTo>
                    <a:lnTo>
                      <a:pt x="1284" y="2334"/>
                    </a:lnTo>
                    <a:lnTo>
                      <a:pt x="1244" y="2300"/>
                    </a:lnTo>
                    <a:lnTo>
                      <a:pt x="1288" y="2306"/>
                    </a:lnTo>
                    <a:lnTo>
                      <a:pt x="1286" y="2244"/>
                    </a:lnTo>
                    <a:lnTo>
                      <a:pt x="1330" y="2268"/>
                    </a:lnTo>
                    <a:lnTo>
                      <a:pt x="1368" y="2228"/>
                    </a:lnTo>
                    <a:lnTo>
                      <a:pt x="1334" y="2160"/>
                    </a:lnTo>
                    <a:lnTo>
                      <a:pt x="1382" y="2184"/>
                    </a:lnTo>
                    <a:lnTo>
                      <a:pt x="1448" y="2076"/>
                    </a:lnTo>
                    <a:lnTo>
                      <a:pt x="1468" y="2052"/>
                    </a:lnTo>
                    <a:lnTo>
                      <a:pt x="1476" y="1982"/>
                    </a:lnTo>
                    <a:lnTo>
                      <a:pt x="1568" y="1950"/>
                    </a:lnTo>
                    <a:lnTo>
                      <a:pt x="1612" y="1880"/>
                    </a:lnTo>
                    <a:lnTo>
                      <a:pt x="1628" y="1830"/>
                    </a:lnTo>
                    <a:lnTo>
                      <a:pt x="1622" y="1746"/>
                    </a:lnTo>
                    <a:lnTo>
                      <a:pt x="1692" y="1644"/>
                    </a:lnTo>
                    <a:lnTo>
                      <a:pt x="1652" y="1578"/>
                    </a:lnTo>
                    <a:lnTo>
                      <a:pt x="1552" y="1538"/>
                    </a:lnTo>
                    <a:lnTo>
                      <a:pt x="1448" y="1500"/>
                    </a:lnTo>
                    <a:lnTo>
                      <a:pt x="1376" y="1494"/>
                    </a:lnTo>
                    <a:lnTo>
                      <a:pt x="1376" y="1410"/>
                    </a:lnTo>
                    <a:lnTo>
                      <a:pt x="1262" y="1356"/>
                    </a:lnTo>
                    <a:lnTo>
                      <a:pt x="1166" y="1272"/>
                    </a:lnTo>
                    <a:lnTo>
                      <a:pt x="1104" y="1280"/>
                    </a:lnTo>
                    <a:lnTo>
                      <a:pt x="1048" y="1276"/>
                    </a:lnTo>
                    <a:lnTo>
                      <a:pt x="1020" y="1244"/>
                    </a:lnTo>
                    <a:lnTo>
                      <a:pt x="974" y="1260"/>
                    </a:lnTo>
                    <a:lnTo>
                      <a:pt x="984" y="1238"/>
                    </a:lnTo>
                    <a:lnTo>
                      <a:pt x="934" y="1268"/>
                    </a:lnTo>
                    <a:lnTo>
                      <a:pt x="904" y="1268"/>
                    </a:lnTo>
                    <a:lnTo>
                      <a:pt x="872" y="1314"/>
                    </a:lnTo>
                    <a:lnTo>
                      <a:pt x="836" y="1272"/>
                    </a:lnTo>
                    <a:lnTo>
                      <a:pt x="794" y="1308"/>
                    </a:lnTo>
                    <a:lnTo>
                      <a:pt x="748" y="1278"/>
                    </a:lnTo>
                    <a:lnTo>
                      <a:pt x="758" y="1242"/>
                    </a:lnTo>
                    <a:lnTo>
                      <a:pt x="758" y="1174"/>
                    </a:lnTo>
                    <a:lnTo>
                      <a:pt x="698" y="1176"/>
                    </a:lnTo>
                    <a:lnTo>
                      <a:pt x="668" y="1140"/>
                    </a:lnTo>
                    <a:lnTo>
                      <a:pt x="736" y="1062"/>
                    </a:lnTo>
                    <a:lnTo>
                      <a:pt x="712" y="1050"/>
                    </a:lnTo>
                    <a:lnTo>
                      <a:pt x="658" y="1062"/>
                    </a:lnTo>
                    <a:lnTo>
                      <a:pt x="632" y="1104"/>
                    </a:lnTo>
                    <a:lnTo>
                      <a:pt x="596" y="1110"/>
                    </a:lnTo>
                    <a:lnTo>
                      <a:pt x="538" y="1066"/>
                    </a:lnTo>
                    <a:lnTo>
                      <a:pt x="568" y="950"/>
                    </a:lnTo>
                    <a:lnTo>
                      <a:pt x="632" y="894"/>
                    </a:lnTo>
                    <a:lnTo>
                      <a:pt x="686" y="894"/>
                    </a:lnTo>
                    <a:lnTo>
                      <a:pt x="740" y="912"/>
                    </a:lnTo>
                    <a:lnTo>
                      <a:pt x="736" y="900"/>
                    </a:lnTo>
                    <a:lnTo>
                      <a:pt x="766" y="868"/>
                    </a:lnTo>
                    <a:lnTo>
                      <a:pt x="842" y="906"/>
                    </a:lnTo>
                    <a:lnTo>
                      <a:pt x="848" y="966"/>
                    </a:lnTo>
                    <a:lnTo>
                      <a:pt x="884" y="984"/>
                    </a:lnTo>
                    <a:lnTo>
                      <a:pt x="896" y="900"/>
                    </a:lnTo>
                    <a:lnTo>
                      <a:pt x="878" y="858"/>
                    </a:lnTo>
                    <a:lnTo>
                      <a:pt x="998" y="806"/>
                    </a:lnTo>
                    <a:lnTo>
                      <a:pt x="1058" y="750"/>
                    </a:lnTo>
                    <a:lnTo>
                      <a:pt x="1100" y="696"/>
                    </a:lnTo>
                    <a:lnTo>
                      <a:pt x="1130" y="672"/>
                    </a:lnTo>
                    <a:lnTo>
                      <a:pt x="1184" y="678"/>
                    </a:lnTo>
                    <a:lnTo>
                      <a:pt x="1190" y="636"/>
                    </a:lnTo>
                    <a:lnTo>
                      <a:pt x="1280" y="588"/>
                    </a:lnTo>
                    <a:lnTo>
                      <a:pt x="1278" y="636"/>
                    </a:lnTo>
                    <a:lnTo>
                      <a:pt x="1360" y="602"/>
                    </a:lnTo>
                    <a:lnTo>
                      <a:pt x="1322" y="570"/>
                    </a:lnTo>
                    <a:lnTo>
                      <a:pt x="1340" y="538"/>
                    </a:lnTo>
                    <a:lnTo>
                      <a:pt x="1320" y="522"/>
                    </a:lnTo>
                    <a:lnTo>
                      <a:pt x="1286" y="546"/>
                    </a:lnTo>
                    <a:lnTo>
                      <a:pt x="1288" y="512"/>
                    </a:lnTo>
                    <a:lnTo>
                      <a:pt x="1400" y="504"/>
                    </a:lnTo>
                    <a:lnTo>
                      <a:pt x="1490" y="480"/>
                    </a:lnTo>
                    <a:lnTo>
                      <a:pt x="1526" y="456"/>
                    </a:lnTo>
                    <a:lnTo>
                      <a:pt x="1484" y="394"/>
                    </a:lnTo>
                    <a:cubicBezTo>
                      <a:pt x="1474" y="370"/>
                      <a:pt x="1479" y="319"/>
                      <a:pt x="1466" y="310"/>
                    </a:cubicBezTo>
                    <a:cubicBezTo>
                      <a:pt x="1456" y="300"/>
                      <a:pt x="1423" y="343"/>
                      <a:pt x="1406" y="342"/>
                    </a:cubicBezTo>
                    <a:lnTo>
                      <a:pt x="1376" y="312"/>
                    </a:lnTo>
                    <a:lnTo>
                      <a:pt x="1376" y="270"/>
                    </a:lnTo>
                    <a:lnTo>
                      <a:pt x="1328" y="264"/>
                    </a:lnTo>
                    <a:lnTo>
                      <a:pt x="1312" y="252"/>
                    </a:lnTo>
                    <a:lnTo>
                      <a:pt x="1256" y="314"/>
                    </a:lnTo>
                    <a:lnTo>
                      <a:pt x="1222" y="364"/>
                    </a:lnTo>
                    <a:lnTo>
                      <a:pt x="1172" y="402"/>
                    </a:lnTo>
                    <a:lnTo>
                      <a:pt x="1136" y="474"/>
                    </a:lnTo>
                    <a:lnTo>
                      <a:pt x="1110" y="444"/>
                    </a:lnTo>
                    <a:lnTo>
                      <a:pt x="1128" y="394"/>
                    </a:lnTo>
                    <a:lnTo>
                      <a:pt x="1038" y="334"/>
                    </a:lnTo>
                    <a:lnTo>
                      <a:pt x="1022" y="304"/>
                    </a:lnTo>
                    <a:lnTo>
                      <a:pt x="1122" y="226"/>
                    </a:lnTo>
                    <a:lnTo>
                      <a:pt x="1184" y="222"/>
                    </a:lnTo>
                    <a:lnTo>
                      <a:pt x="1212" y="240"/>
                    </a:lnTo>
                    <a:lnTo>
                      <a:pt x="1248" y="220"/>
                    </a:lnTo>
                    <a:lnTo>
                      <a:pt x="1300" y="220"/>
                    </a:lnTo>
                    <a:lnTo>
                      <a:pt x="1266" y="198"/>
                    </a:lnTo>
                    <a:lnTo>
                      <a:pt x="1208" y="196"/>
                    </a:lnTo>
                    <a:lnTo>
                      <a:pt x="1250" y="174"/>
                    </a:lnTo>
                    <a:lnTo>
                      <a:pt x="1328" y="172"/>
                    </a:lnTo>
                    <a:lnTo>
                      <a:pt x="1364" y="132"/>
                    </a:lnTo>
                    <a:cubicBezTo>
                      <a:pt x="1346" y="124"/>
                      <a:pt x="1343" y="119"/>
                      <a:pt x="1324" y="122"/>
                    </a:cubicBezTo>
                    <a:cubicBezTo>
                      <a:pt x="1310" y="124"/>
                      <a:pt x="1294" y="132"/>
                      <a:pt x="1286" y="144"/>
                    </a:cubicBezTo>
                    <a:cubicBezTo>
                      <a:pt x="1282" y="149"/>
                      <a:pt x="1274" y="148"/>
                      <a:pt x="1268" y="150"/>
                    </a:cubicBezTo>
                    <a:cubicBezTo>
                      <a:pt x="1266" y="144"/>
                      <a:pt x="1259" y="138"/>
                      <a:pt x="1262" y="132"/>
                    </a:cubicBezTo>
                    <a:cubicBezTo>
                      <a:pt x="1269" y="118"/>
                      <a:pt x="1303" y="134"/>
                      <a:pt x="1262" y="120"/>
                    </a:cubicBezTo>
                    <a:cubicBezTo>
                      <a:pt x="1221" y="134"/>
                      <a:pt x="1252" y="105"/>
                      <a:pt x="1262" y="90"/>
                    </a:cubicBezTo>
                    <a:cubicBezTo>
                      <a:pt x="1260" y="84"/>
                      <a:pt x="1262" y="75"/>
                      <a:pt x="1256" y="72"/>
                    </a:cubicBezTo>
                    <a:cubicBezTo>
                      <a:pt x="1238" y="63"/>
                      <a:pt x="1202" y="102"/>
                      <a:pt x="1202" y="102"/>
                    </a:cubicBezTo>
                    <a:cubicBezTo>
                      <a:pt x="1198" y="108"/>
                      <a:pt x="1186" y="140"/>
                      <a:pt x="1180" y="144"/>
                    </a:cubicBezTo>
                    <a:cubicBezTo>
                      <a:pt x="1169" y="151"/>
                      <a:pt x="1148" y="122"/>
                      <a:pt x="1148" y="122"/>
                    </a:cubicBezTo>
                    <a:cubicBezTo>
                      <a:pt x="1138" y="123"/>
                      <a:pt x="1121" y="137"/>
                      <a:pt x="1106" y="136"/>
                    </a:cubicBezTo>
                    <a:cubicBezTo>
                      <a:pt x="1091" y="135"/>
                      <a:pt x="1074" y="117"/>
                      <a:pt x="1056" y="116"/>
                    </a:cubicBezTo>
                    <a:cubicBezTo>
                      <a:pt x="1038" y="115"/>
                      <a:pt x="1016" y="131"/>
                      <a:pt x="998" y="132"/>
                    </a:cubicBezTo>
                    <a:cubicBezTo>
                      <a:pt x="997" y="132"/>
                      <a:pt x="956" y="125"/>
                      <a:pt x="950" y="120"/>
                    </a:cubicBezTo>
                    <a:cubicBezTo>
                      <a:pt x="918" y="94"/>
                      <a:pt x="960" y="108"/>
                      <a:pt x="920" y="90"/>
                    </a:cubicBezTo>
                    <a:cubicBezTo>
                      <a:pt x="852" y="60"/>
                      <a:pt x="806" y="58"/>
                      <a:pt x="730" y="54"/>
                    </a:cubicBezTo>
                    <a:cubicBezTo>
                      <a:pt x="656" y="39"/>
                      <a:pt x="625" y="15"/>
                      <a:pt x="550" y="0"/>
                    </a:cubicBezTo>
                    <a:cubicBezTo>
                      <a:pt x="510" y="2"/>
                      <a:pt x="486" y="5"/>
                      <a:pt x="446" y="8"/>
                    </a:cubicBezTo>
                    <a:cubicBezTo>
                      <a:pt x="424" y="9"/>
                      <a:pt x="423" y="14"/>
                      <a:pt x="406" y="18"/>
                    </a:cubicBezTo>
                    <a:cubicBezTo>
                      <a:pt x="389" y="22"/>
                      <a:pt x="353" y="24"/>
                      <a:pt x="344" y="32"/>
                    </a:cubicBezTo>
                    <a:cubicBezTo>
                      <a:pt x="346" y="38"/>
                      <a:pt x="354" y="60"/>
                      <a:pt x="350" y="64"/>
                    </a:cubicBezTo>
                    <a:cubicBezTo>
                      <a:pt x="274" y="50"/>
                      <a:pt x="250" y="81"/>
                      <a:pt x="236" y="82"/>
                    </a:cubicBezTo>
                    <a:cubicBezTo>
                      <a:pt x="278" y="110"/>
                      <a:pt x="270" y="72"/>
                      <a:pt x="290" y="102"/>
                    </a:cubicBezTo>
                    <a:cubicBezTo>
                      <a:pt x="234" y="121"/>
                      <a:pt x="178" y="104"/>
                      <a:pt x="128" y="138"/>
                    </a:cubicBezTo>
                    <a:cubicBezTo>
                      <a:pt x="126" y="144"/>
                      <a:pt x="122" y="150"/>
                      <a:pt x="122" y="156"/>
                    </a:cubicBezTo>
                    <a:cubicBezTo>
                      <a:pt x="122" y="162"/>
                      <a:pt x="132" y="170"/>
                      <a:pt x="128" y="174"/>
                    </a:cubicBezTo>
                    <a:cubicBezTo>
                      <a:pt x="126" y="182"/>
                      <a:pt x="109" y="197"/>
                      <a:pt x="112" y="202"/>
                    </a:cubicBezTo>
                    <a:cubicBezTo>
                      <a:pt x="124" y="206"/>
                      <a:pt x="137" y="195"/>
                      <a:pt x="146" y="204"/>
                    </a:cubicBezTo>
                    <a:cubicBezTo>
                      <a:pt x="151" y="209"/>
                      <a:pt x="135" y="213"/>
                      <a:pt x="128" y="216"/>
                    </a:cubicBezTo>
                    <a:cubicBezTo>
                      <a:pt x="116" y="221"/>
                      <a:pt x="104" y="226"/>
                      <a:pt x="92" y="228"/>
                    </a:cubicBezTo>
                    <a:cubicBezTo>
                      <a:pt x="48" y="237"/>
                      <a:pt x="72" y="233"/>
                      <a:pt x="20" y="240"/>
                    </a:cubicBezTo>
                    <a:cubicBezTo>
                      <a:pt x="0" y="247"/>
                      <a:pt x="2" y="240"/>
                      <a:pt x="2" y="252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4" name="Freeform 5"/>
              <p:cNvSpPr>
                <a:spLocks noChangeArrowheads="1"/>
              </p:cNvSpPr>
              <p:nvPr/>
            </p:nvSpPr>
            <p:spPr bwMode="auto">
              <a:xfrm>
                <a:off x="45" y="261"/>
                <a:ext cx="39" cy="26"/>
              </a:xfrm>
              <a:custGeom>
                <a:avLst/>
                <a:gdLst>
                  <a:gd name="T0" fmla="*/ 6 w 46"/>
                  <a:gd name="T1" fmla="*/ 1 h 38"/>
                  <a:gd name="T2" fmla="*/ 0 w 46"/>
                  <a:gd name="T3" fmla="*/ 2 h 38"/>
                  <a:gd name="T4" fmla="*/ 8 w 46"/>
                  <a:gd name="T5" fmla="*/ 3 h 38"/>
                  <a:gd name="T6" fmla="*/ 17 w 46"/>
                  <a:gd name="T7" fmla="*/ 2 h 38"/>
                  <a:gd name="T8" fmla="*/ 11 w 46"/>
                  <a:gd name="T9" fmla="*/ 0 h 38"/>
                  <a:gd name="T10" fmla="*/ 6 w 46"/>
                  <a:gd name="T11" fmla="*/ 1 h 3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6"/>
                  <a:gd name="T19" fmla="*/ 0 h 38"/>
                  <a:gd name="T20" fmla="*/ 46 w 46"/>
                  <a:gd name="T21" fmla="*/ 38 h 3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6" h="38">
                    <a:moveTo>
                      <a:pt x="16" y="4"/>
                    </a:moveTo>
                    <a:lnTo>
                      <a:pt x="0" y="22"/>
                    </a:lnTo>
                    <a:lnTo>
                      <a:pt x="22" y="38"/>
                    </a:lnTo>
                    <a:lnTo>
                      <a:pt x="46" y="26"/>
                    </a:lnTo>
                    <a:lnTo>
                      <a:pt x="30" y="0"/>
                    </a:lnTo>
                    <a:lnTo>
                      <a:pt x="16" y="4"/>
                    </a:ln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5" name="Freeform 6"/>
              <p:cNvSpPr>
                <a:spLocks noChangeArrowheads="1"/>
              </p:cNvSpPr>
              <p:nvPr/>
            </p:nvSpPr>
            <p:spPr bwMode="auto">
              <a:xfrm>
                <a:off x="398" y="376"/>
                <a:ext cx="45" cy="30"/>
              </a:xfrm>
              <a:custGeom>
                <a:avLst/>
                <a:gdLst>
                  <a:gd name="T0" fmla="*/ 5 w 52"/>
                  <a:gd name="T1" fmla="*/ 0 h 44"/>
                  <a:gd name="T2" fmla="*/ 11 w 52"/>
                  <a:gd name="T3" fmla="*/ 5 h 44"/>
                  <a:gd name="T4" fmla="*/ 17 w 52"/>
                  <a:gd name="T5" fmla="*/ 5 h 44"/>
                  <a:gd name="T6" fmla="*/ 16 w 52"/>
                  <a:gd name="T7" fmla="*/ 1 h 44"/>
                  <a:gd name="T8" fmla="*/ 11 w 52"/>
                  <a:gd name="T9" fmla="*/ 1 h 44"/>
                  <a:gd name="T10" fmla="*/ 5 w 52"/>
                  <a:gd name="T11" fmla="*/ 0 h 4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"/>
                  <a:gd name="T19" fmla="*/ 0 h 44"/>
                  <a:gd name="T20" fmla="*/ 52 w 52"/>
                  <a:gd name="T21" fmla="*/ 44 h 4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" h="44">
                    <a:moveTo>
                      <a:pt x="12" y="0"/>
                    </a:moveTo>
                    <a:cubicBezTo>
                      <a:pt x="16" y="14"/>
                      <a:pt x="18" y="32"/>
                      <a:pt x="26" y="44"/>
                    </a:cubicBezTo>
                    <a:cubicBezTo>
                      <a:pt x="31" y="43"/>
                      <a:pt x="37" y="44"/>
                      <a:pt x="42" y="42"/>
                    </a:cubicBezTo>
                    <a:cubicBezTo>
                      <a:pt x="52" y="38"/>
                      <a:pt x="48" y="19"/>
                      <a:pt x="38" y="16"/>
                    </a:cubicBezTo>
                    <a:cubicBezTo>
                      <a:pt x="33" y="9"/>
                      <a:pt x="34" y="5"/>
                      <a:pt x="26" y="2"/>
                    </a:cubicBezTo>
                    <a:cubicBezTo>
                      <a:pt x="4" y="4"/>
                      <a:pt x="0" y="8"/>
                      <a:pt x="12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6" name="Freeform 7"/>
              <p:cNvSpPr>
                <a:spLocks noChangeArrowheads="1"/>
              </p:cNvSpPr>
              <p:nvPr/>
            </p:nvSpPr>
            <p:spPr bwMode="auto">
              <a:xfrm>
                <a:off x="1297" y="428"/>
                <a:ext cx="113" cy="69"/>
              </a:xfrm>
              <a:custGeom>
                <a:avLst/>
                <a:gdLst>
                  <a:gd name="T0" fmla="*/ 40 w 131"/>
                  <a:gd name="T1" fmla="*/ 0 h 98"/>
                  <a:gd name="T2" fmla="*/ 33 w 131"/>
                  <a:gd name="T3" fmla="*/ 1 h 98"/>
                  <a:gd name="T4" fmla="*/ 22 w 131"/>
                  <a:gd name="T5" fmla="*/ 3 h 98"/>
                  <a:gd name="T6" fmla="*/ 16 w 131"/>
                  <a:gd name="T7" fmla="*/ 5 h 98"/>
                  <a:gd name="T8" fmla="*/ 9 w 131"/>
                  <a:gd name="T9" fmla="*/ 6 h 98"/>
                  <a:gd name="T10" fmla="*/ 26 w 131"/>
                  <a:gd name="T11" fmla="*/ 10 h 98"/>
                  <a:gd name="T12" fmla="*/ 33 w 131"/>
                  <a:gd name="T13" fmla="*/ 11 h 98"/>
                  <a:gd name="T14" fmla="*/ 35 w 131"/>
                  <a:gd name="T15" fmla="*/ 11 h 98"/>
                  <a:gd name="T16" fmla="*/ 36 w 131"/>
                  <a:gd name="T17" fmla="*/ 11 h 98"/>
                  <a:gd name="T18" fmla="*/ 40 w 131"/>
                  <a:gd name="T19" fmla="*/ 13 h 98"/>
                  <a:gd name="T20" fmla="*/ 50 w 131"/>
                  <a:gd name="T21" fmla="*/ 11 h 98"/>
                  <a:gd name="T22" fmla="*/ 53 w 131"/>
                  <a:gd name="T23" fmla="*/ 9 h 98"/>
                  <a:gd name="T24" fmla="*/ 41 w 131"/>
                  <a:gd name="T25" fmla="*/ 5 h 98"/>
                  <a:gd name="T26" fmla="*/ 47 w 131"/>
                  <a:gd name="T27" fmla="*/ 3 h 98"/>
                  <a:gd name="T28" fmla="*/ 46 w 131"/>
                  <a:gd name="T29" fmla="*/ 1 h 98"/>
                  <a:gd name="T30" fmla="*/ 40 w 131"/>
                  <a:gd name="T31" fmla="*/ 0 h 9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1"/>
                  <a:gd name="T49" fmla="*/ 0 h 98"/>
                  <a:gd name="T50" fmla="*/ 131 w 131"/>
                  <a:gd name="T51" fmla="*/ 98 h 9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1" h="98">
                    <a:moveTo>
                      <a:pt x="97" y="0"/>
                    </a:moveTo>
                    <a:cubicBezTo>
                      <a:pt x="83" y="5"/>
                      <a:pt x="89" y="2"/>
                      <a:pt x="79" y="8"/>
                    </a:cubicBezTo>
                    <a:cubicBezTo>
                      <a:pt x="76" y="18"/>
                      <a:pt x="62" y="18"/>
                      <a:pt x="53" y="24"/>
                    </a:cubicBezTo>
                    <a:cubicBezTo>
                      <a:pt x="49" y="29"/>
                      <a:pt x="44" y="36"/>
                      <a:pt x="39" y="40"/>
                    </a:cubicBezTo>
                    <a:cubicBezTo>
                      <a:pt x="34" y="45"/>
                      <a:pt x="21" y="52"/>
                      <a:pt x="21" y="52"/>
                    </a:cubicBezTo>
                    <a:cubicBezTo>
                      <a:pt x="0" y="84"/>
                      <a:pt x="41" y="75"/>
                      <a:pt x="63" y="82"/>
                    </a:cubicBezTo>
                    <a:cubicBezTo>
                      <a:pt x="68" y="89"/>
                      <a:pt x="71" y="91"/>
                      <a:pt x="79" y="94"/>
                    </a:cubicBezTo>
                    <a:cubicBezTo>
                      <a:pt x="81" y="93"/>
                      <a:pt x="83" y="93"/>
                      <a:pt x="85" y="92"/>
                    </a:cubicBezTo>
                    <a:cubicBezTo>
                      <a:pt x="87" y="90"/>
                      <a:pt x="87" y="85"/>
                      <a:pt x="89" y="86"/>
                    </a:cubicBezTo>
                    <a:cubicBezTo>
                      <a:pt x="93" y="88"/>
                      <a:pt x="97" y="98"/>
                      <a:pt x="97" y="98"/>
                    </a:cubicBezTo>
                    <a:cubicBezTo>
                      <a:pt x="112" y="95"/>
                      <a:pt x="111" y="90"/>
                      <a:pt x="123" y="86"/>
                    </a:cubicBezTo>
                    <a:cubicBezTo>
                      <a:pt x="124" y="82"/>
                      <a:pt x="128" y="78"/>
                      <a:pt x="129" y="74"/>
                    </a:cubicBezTo>
                    <a:cubicBezTo>
                      <a:pt x="131" y="61"/>
                      <a:pt x="108" y="47"/>
                      <a:pt x="101" y="40"/>
                    </a:cubicBezTo>
                    <a:cubicBezTo>
                      <a:pt x="103" y="33"/>
                      <a:pt x="115" y="24"/>
                      <a:pt x="115" y="24"/>
                    </a:cubicBezTo>
                    <a:cubicBezTo>
                      <a:pt x="121" y="15"/>
                      <a:pt x="124" y="8"/>
                      <a:pt x="111" y="4"/>
                    </a:cubicBezTo>
                    <a:cubicBezTo>
                      <a:pt x="101" y="7"/>
                      <a:pt x="97" y="13"/>
                      <a:pt x="97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7" name="Freeform 8"/>
              <p:cNvSpPr>
                <a:spLocks noChangeArrowheads="1"/>
              </p:cNvSpPr>
              <p:nvPr/>
            </p:nvSpPr>
            <p:spPr bwMode="auto">
              <a:xfrm>
                <a:off x="752" y="787"/>
                <a:ext cx="182" cy="79"/>
              </a:xfrm>
              <a:custGeom>
                <a:avLst/>
                <a:gdLst>
                  <a:gd name="T0" fmla="*/ 18 w 212"/>
                  <a:gd name="T1" fmla="*/ 1 h 112"/>
                  <a:gd name="T2" fmla="*/ 7 w 212"/>
                  <a:gd name="T3" fmla="*/ 1 h 112"/>
                  <a:gd name="T4" fmla="*/ 3 w 212"/>
                  <a:gd name="T5" fmla="*/ 2 h 112"/>
                  <a:gd name="T6" fmla="*/ 9 w 212"/>
                  <a:gd name="T7" fmla="*/ 6 h 112"/>
                  <a:gd name="T8" fmla="*/ 21 w 212"/>
                  <a:gd name="T9" fmla="*/ 6 h 112"/>
                  <a:gd name="T10" fmla="*/ 38 w 212"/>
                  <a:gd name="T11" fmla="*/ 6 h 112"/>
                  <a:gd name="T12" fmla="*/ 45 w 212"/>
                  <a:gd name="T13" fmla="*/ 8 h 112"/>
                  <a:gd name="T14" fmla="*/ 53 w 212"/>
                  <a:gd name="T15" fmla="*/ 11 h 112"/>
                  <a:gd name="T16" fmla="*/ 56 w 212"/>
                  <a:gd name="T17" fmla="*/ 14 h 112"/>
                  <a:gd name="T18" fmla="*/ 64 w 212"/>
                  <a:gd name="T19" fmla="*/ 13 h 112"/>
                  <a:gd name="T20" fmla="*/ 67 w 212"/>
                  <a:gd name="T21" fmla="*/ 12 h 112"/>
                  <a:gd name="T22" fmla="*/ 75 w 212"/>
                  <a:gd name="T23" fmla="*/ 13 h 112"/>
                  <a:gd name="T24" fmla="*/ 78 w 212"/>
                  <a:gd name="T25" fmla="*/ 10 h 112"/>
                  <a:gd name="T26" fmla="*/ 60 w 212"/>
                  <a:gd name="T27" fmla="*/ 6 h 112"/>
                  <a:gd name="T28" fmla="*/ 42 w 212"/>
                  <a:gd name="T29" fmla="*/ 3 h 112"/>
                  <a:gd name="T30" fmla="*/ 21 w 212"/>
                  <a:gd name="T31" fmla="*/ 3 h 112"/>
                  <a:gd name="T32" fmla="*/ 18 w 212"/>
                  <a:gd name="T33" fmla="*/ 1 h 11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12"/>
                  <a:gd name="T52" fmla="*/ 0 h 112"/>
                  <a:gd name="T53" fmla="*/ 212 w 212"/>
                  <a:gd name="T54" fmla="*/ 112 h 11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12" h="112">
                    <a:moveTo>
                      <a:pt x="47" y="12"/>
                    </a:moveTo>
                    <a:cubicBezTo>
                      <a:pt x="39" y="0"/>
                      <a:pt x="28" y="7"/>
                      <a:pt x="17" y="12"/>
                    </a:cubicBezTo>
                    <a:cubicBezTo>
                      <a:pt x="13" y="14"/>
                      <a:pt x="5" y="16"/>
                      <a:pt x="5" y="16"/>
                    </a:cubicBezTo>
                    <a:cubicBezTo>
                      <a:pt x="0" y="31"/>
                      <a:pt x="10" y="48"/>
                      <a:pt x="25" y="52"/>
                    </a:cubicBezTo>
                    <a:cubicBezTo>
                      <a:pt x="37" y="50"/>
                      <a:pt x="41" y="47"/>
                      <a:pt x="51" y="44"/>
                    </a:cubicBezTo>
                    <a:cubicBezTo>
                      <a:pt x="65" y="53"/>
                      <a:pt x="76" y="53"/>
                      <a:pt x="93" y="54"/>
                    </a:cubicBezTo>
                    <a:cubicBezTo>
                      <a:pt x="99" y="56"/>
                      <a:pt x="111" y="60"/>
                      <a:pt x="111" y="60"/>
                    </a:cubicBezTo>
                    <a:cubicBezTo>
                      <a:pt x="120" y="69"/>
                      <a:pt x="129" y="75"/>
                      <a:pt x="133" y="88"/>
                    </a:cubicBezTo>
                    <a:cubicBezTo>
                      <a:pt x="125" y="100"/>
                      <a:pt x="126" y="107"/>
                      <a:pt x="141" y="112"/>
                    </a:cubicBezTo>
                    <a:cubicBezTo>
                      <a:pt x="145" y="106"/>
                      <a:pt x="150" y="103"/>
                      <a:pt x="157" y="100"/>
                    </a:cubicBezTo>
                    <a:cubicBezTo>
                      <a:pt x="161" y="98"/>
                      <a:pt x="169" y="96"/>
                      <a:pt x="169" y="96"/>
                    </a:cubicBezTo>
                    <a:cubicBezTo>
                      <a:pt x="175" y="98"/>
                      <a:pt x="187" y="102"/>
                      <a:pt x="187" y="102"/>
                    </a:cubicBezTo>
                    <a:cubicBezTo>
                      <a:pt x="203" y="100"/>
                      <a:pt x="212" y="94"/>
                      <a:pt x="195" y="80"/>
                    </a:cubicBezTo>
                    <a:cubicBezTo>
                      <a:pt x="183" y="70"/>
                      <a:pt x="165" y="66"/>
                      <a:pt x="153" y="54"/>
                    </a:cubicBezTo>
                    <a:cubicBezTo>
                      <a:pt x="141" y="42"/>
                      <a:pt x="122" y="26"/>
                      <a:pt x="105" y="20"/>
                    </a:cubicBezTo>
                    <a:cubicBezTo>
                      <a:pt x="85" y="21"/>
                      <a:pt x="71" y="20"/>
                      <a:pt x="53" y="26"/>
                    </a:cubicBezTo>
                    <a:cubicBezTo>
                      <a:pt x="47" y="24"/>
                      <a:pt x="33" y="12"/>
                      <a:pt x="47" y="12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8" name="Freeform 9"/>
              <p:cNvSpPr>
                <a:spLocks noChangeArrowheads="1"/>
              </p:cNvSpPr>
              <p:nvPr/>
            </p:nvSpPr>
            <p:spPr bwMode="auto">
              <a:xfrm>
                <a:off x="902" y="847"/>
                <a:ext cx="114" cy="38"/>
              </a:xfrm>
              <a:custGeom>
                <a:avLst/>
                <a:gdLst>
                  <a:gd name="T0" fmla="*/ 23 w 133"/>
                  <a:gd name="T1" fmla="*/ 0 h 54"/>
                  <a:gd name="T2" fmla="*/ 17 w 133"/>
                  <a:gd name="T3" fmla="*/ 1 h 54"/>
                  <a:gd name="T4" fmla="*/ 13 w 133"/>
                  <a:gd name="T5" fmla="*/ 4 h 54"/>
                  <a:gd name="T6" fmla="*/ 6 w 133"/>
                  <a:gd name="T7" fmla="*/ 4 h 54"/>
                  <a:gd name="T8" fmla="*/ 3 w 133"/>
                  <a:gd name="T9" fmla="*/ 6 h 54"/>
                  <a:gd name="T10" fmla="*/ 5 w 133"/>
                  <a:gd name="T11" fmla="*/ 6 h 54"/>
                  <a:gd name="T12" fmla="*/ 53 w 133"/>
                  <a:gd name="T13" fmla="*/ 4 h 54"/>
                  <a:gd name="T14" fmla="*/ 49 w 133"/>
                  <a:gd name="T15" fmla="*/ 2 h 54"/>
                  <a:gd name="T16" fmla="*/ 42 w 133"/>
                  <a:gd name="T17" fmla="*/ 1 h 54"/>
                  <a:gd name="T18" fmla="*/ 40 w 133"/>
                  <a:gd name="T19" fmla="*/ 3 h 54"/>
                  <a:gd name="T20" fmla="*/ 35 w 133"/>
                  <a:gd name="T21" fmla="*/ 2 h 54"/>
                  <a:gd name="T22" fmla="*/ 27 w 133"/>
                  <a:gd name="T23" fmla="*/ 2 h 54"/>
                  <a:gd name="T24" fmla="*/ 23 w 133"/>
                  <a:gd name="T25" fmla="*/ 0 h 5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33"/>
                  <a:gd name="T40" fmla="*/ 0 h 54"/>
                  <a:gd name="T41" fmla="*/ 133 w 133"/>
                  <a:gd name="T42" fmla="*/ 54 h 5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33" h="54">
                    <a:moveTo>
                      <a:pt x="57" y="0"/>
                    </a:moveTo>
                    <a:cubicBezTo>
                      <a:pt x="53" y="3"/>
                      <a:pt x="46" y="2"/>
                      <a:pt x="43" y="6"/>
                    </a:cubicBezTo>
                    <a:cubicBezTo>
                      <a:pt x="36" y="14"/>
                      <a:pt x="43" y="26"/>
                      <a:pt x="31" y="30"/>
                    </a:cubicBezTo>
                    <a:cubicBezTo>
                      <a:pt x="26" y="32"/>
                      <a:pt x="20" y="31"/>
                      <a:pt x="15" y="34"/>
                    </a:cubicBezTo>
                    <a:cubicBezTo>
                      <a:pt x="11" y="36"/>
                      <a:pt x="3" y="42"/>
                      <a:pt x="3" y="42"/>
                    </a:cubicBezTo>
                    <a:cubicBezTo>
                      <a:pt x="0" y="51"/>
                      <a:pt x="5" y="51"/>
                      <a:pt x="13" y="54"/>
                    </a:cubicBezTo>
                    <a:cubicBezTo>
                      <a:pt x="51" y="51"/>
                      <a:pt x="97" y="46"/>
                      <a:pt x="133" y="34"/>
                    </a:cubicBezTo>
                    <a:cubicBezTo>
                      <a:pt x="129" y="28"/>
                      <a:pt x="128" y="21"/>
                      <a:pt x="123" y="16"/>
                    </a:cubicBezTo>
                    <a:cubicBezTo>
                      <a:pt x="118" y="11"/>
                      <a:pt x="105" y="8"/>
                      <a:pt x="105" y="8"/>
                    </a:cubicBezTo>
                    <a:cubicBezTo>
                      <a:pt x="84" y="13"/>
                      <a:pt x="106" y="19"/>
                      <a:pt x="101" y="24"/>
                    </a:cubicBezTo>
                    <a:cubicBezTo>
                      <a:pt x="99" y="26"/>
                      <a:pt x="89" y="18"/>
                      <a:pt x="89" y="18"/>
                    </a:cubicBezTo>
                    <a:cubicBezTo>
                      <a:pt x="83" y="15"/>
                      <a:pt x="73" y="15"/>
                      <a:pt x="67" y="14"/>
                    </a:cubicBezTo>
                    <a:cubicBezTo>
                      <a:pt x="58" y="8"/>
                      <a:pt x="62" y="12"/>
                      <a:pt x="57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9" name="Freeform 10"/>
              <p:cNvSpPr>
                <a:spLocks noChangeArrowheads="1"/>
              </p:cNvSpPr>
              <p:nvPr/>
            </p:nvSpPr>
            <p:spPr bwMode="auto">
              <a:xfrm>
                <a:off x="1023" y="871"/>
                <a:ext cx="43" cy="17"/>
              </a:xfrm>
              <a:custGeom>
                <a:avLst/>
                <a:gdLst>
                  <a:gd name="T0" fmla="*/ 5 w 51"/>
                  <a:gd name="T1" fmla="*/ 0 h 24"/>
                  <a:gd name="T2" fmla="*/ 3 w 51"/>
                  <a:gd name="T3" fmla="*/ 2 h 24"/>
                  <a:gd name="T4" fmla="*/ 9 w 51"/>
                  <a:gd name="T5" fmla="*/ 3 h 24"/>
                  <a:gd name="T6" fmla="*/ 12 w 51"/>
                  <a:gd name="T7" fmla="*/ 1 h 24"/>
                  <a:gd name="T8" fmla="*/ 5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0" name="Freeform 11"/>
              <p:cNvSpPr>
                <a:spLocks noChangeArrowheads="1"/>
              </p:cNvSpPr>
              <p:nvPr/>
            </p:nvSpPr>
            <p:spPr bwMode="auto">
              <a:xfrm>
                <a:off x="1087" y="874"/>
                <a:ext cx="14" cy="24"/>
              </a:xfrm>
              <a:custGeom>
                <a:avLst/>
                <a:gdLst>
                  <a:gd name="T0" fmla="*/ 7 w 16"/>
                  <a:gd name="T1" fmla="*/ 0 h 34"/>
                  <a:gd name="T2" fmla="*/ 0 w 16"/>
                  <a:gd name="T3" fmla="*/ 2 h 34"/>
                  <a:gd name="T4" fmla="*/ 8 w 16"/>
                  <a:gd name="T5" fmla="*/ 4 h 34"/>
                  <a:gd name="T6" fmla="*/ 6 w 16"/>
                  <a:gd name="T7" fmla="*/ 2 h 34"/>
                  <a:gd name="T8" fmla="*/ 8 w 16"/>
                  <a:gd name="T9" fmla="*/ 1 h 34"/>
                  <a:gd name="T10" fmla="*/ 7 w 16"/>
                  <a:gd name="T11" fmla="*/ 0 h 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"/>
                  <a:gd name="T19" fmla="*/ 0 h 34"/>
                  <a:gd name="T20" fmla="*/ 16 w 16"/>
                  <a:gd name="T21" fmla="*/ 34 h 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" h="34">
                    <a:moveTo>
                      <a:pt x="14" y="0"/>
                    </a:moveTo>
                    <a:cubicBezTo>
                      <a:pt x="5" y="3"/>
                      <a:pt x="2" y="4"/>
                      <a:pt x="0" y="14"/>
                    </a:cubicBezTo>
                    <a:cubicBezTo>
                      <a:pt x="3" y="26"/>
                      <a:pt x="4" y="30"/>
                      <a:pt x="16" y="34"/>
                    </a:cubicBezTo>
                    <a:cubicBezTo>
                      <a:pt x="15" y="29"/>
                      <a:pt x="11" y="23"/>
                      <a:pt x="12" y="18"/>
                    </a:cubicBezTo>
                    <a:cubicBezTo>
                      <a:pt x="12" y="14"/>
                      <a:pt x="16" y="6"/>
                      <a:pt x="16" y="6"/>
                    </a:cubicBezTo>
                    <a:cubicBezTo>
                      <a:pt x="9" y="1"/>
                      <a:pt x="8" y="3"/>
                      <a:pt x="14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1" name="Freeform 12"/>
              <p:cNvSpPr>
                <a:spLocks noChangeArrowheads="1"/>
              </p:cNvSpPr>
              <p:nvPr/>
            </p:nvSpPr>
            <p:spPr bwMode="auto">
              <a:xfrm>
                <a:off x="876" y="83"/>
                <a:ext cx="207" cy="82"/>
              </a:xfrm>
              <a:custGeom>
                <a:avLst/>
                <a:gdLst>
                  <a:gd name="T0" fmla="*/ 26 w 240"/>
                  <a:gd name="T1" fmla="*/ 1 h 117"/>
                  <a:gd name="T2" fmla="*/ 10 w 240"/>
                  <a:gd name="T3" fmla="*/ 4 h 117"/>
                  <a:gd name="T4" fmla="*/ 3 w 240"/>
                  <a:gd name="T5" fmla="*/ 4 h 117"/>
                  <a:gd name="T6" fmla="*/ 0 w 240"/>
                  <a:gd name="T7" fmla="*/ 4 h 117"/>
                  <a:gd name="T8" fmla="*/ 10 w 240"/>
                  <a:gd name="T9" fmla="*/ 7 h 117"/>
                  <a:gd name="T10" fmla="*/ 16 w 240"/>
                  <a:gd name="T11" fmla="*/ 8 h 117"/>
                  <a:gd name="T12" fmla="*/ 28 w 240"/>
                  <a:gd name="T13" fmla="*/ 6 h 117"/>
                  <a:gd name="T14" fmla="*/ 34 w 240"/>
                  <a:gd name="T15" fmla="*/ 6 h 117"/>
                  <a:gd name="T16" fmla="*/ 35 w 240"/>
                  <a:gd name="T17" fmla="*/ 6 h 117"/>
                  <a:gd name="T18" fmla="*/ 26 w 240"/>
                  <a:gd name="T19" fmla="*/ 8 h 117"/>
                  <a:gd name="T20" fmla="*/ 30 w 240"/>
                  <a:gd name="T21" fmla="*/ 9 h 117"/>
                  <a:gd name="T22" fmla="*/ 16 w 240"/>
                  <a:gd name="T23" fmla="*/ 11 h 117"/>
                  <a:gd name="T24" fmla="*/ 29 w 240"/>
                  <a:gd name="T25" fmla="*/ 13 h 117"/>
                  <a:gd name="T26" fmla="*/ 35 w 240"/>
                  <a:gd name="T27" fmla="*/ 13 h 117"/>
                  <a:gd name="T28" fmla="*/ 49 w 240"/>
                  <a:gd name="T29" fmla="*/ 13 h 117"/>
                  <a:gd name="T30" fmla="*/ 62 w 240"/>
                  <a:gd name="T31" fmla="*/ 13 h 117"/>
                  <a:gd name="T32" fmla="*/ 69 w 240"/>
                  <a:gd name="T33" fmla="*/ 14 h 117"/>
                  <a:gd name="T34" fmla="*/ 84 w 240"/>
                  <a:gd name="T35" fmla="*/ 13 h 117"/>
                  <a:gd name="T36" fmla="*/ 91 w 240"/>
                  <a:gd name="T37" fmla="*/ 13 h 117"/>
                  <a:gd name="T38" fmla="*/ 91 w 240"/>
                  <a:gd name="T39" fmla="*/ 9 h 117"/>
                  <a:gd name="T40" fmla="*/ 96 w 240"/>
                  <a:gd name="T41" fmla="*/ 8 h 117"/>
                  <a:gd name="T42" fmla="*/ 98 w 240"/>
                  <a:gd name="T43" fmla="*/ 6 h 117"/>
                  <a:gd name="T44" fmla="*/ 86 w 240"/>
                  <a:gd name="T45" fmla="*/ 7 h 117"/>
                  <a:gd name="T46" fmla="*/ 83 w 240"/>
                  <a:gd name="T47" fmla="*/ 6 h 117"/>
                  <a:gd name="T48" fmla="*/ 71 w 240"/>
                  <a:gd name="T49" fmla="*/ 6 h 117"/>
                  <a:gd name="T50" fmla="*/ 55 w 240"/>
                  <a:gd name="T51" fmla="*/ 1 h 117"/>
                  <a:gd name="T52" fmla="*/ 39 w 240"/>
                  <a:gd name="T53" fmla="*/ 1 h 117"/>
                  <a:gd name="T54" fmla="*/ 35 w 240"/>
                  <a:gd name="T55" fmla="*/ 1 h 117"/>
                  <a:gd name="T56" fmla="*/ 26 w 240"/>
                  <a:gd name="T57" fmla="*/ 1 h 117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40"/>
                  <a:gd name="T88" fmla="*/ 0 h 117"/>
                  <a:gd name="T89" fmla="*/ 240 w 240"/>
                  <a:gd name="T90" fmla="*/ 117 h 117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40" h="117">
                    <a:moveTo>
                      <a:pt x="64" y="1"/>
                    </a:moveTo>
                    <a:cubicBezTo>
                      <a:pt x="57" y="21"/>
                      <a:pt x="44" y="24"/>
                      <a:pt x="24" y="31"/>
                    </a:cubicBezTo>
                    <a:cubicBezTo>
                      <a:pt x="18" y="33"/>
                      <a:pt x="12" y="35"/>
                      <a:pt x="6" y="37"/>
                    </a:cubicBezTo>
                    <a:cubicBezTo>
                      <a:pt x="4" y="38"/>
                      <a:pt x="0" y="39"/>
                      <a:pt x="0" y="39"/>
                    </a:cubicBezTo>
                    <a:cubicBezTo>
                      <a:pt x="3" y="55"/>
                      <a:pt x="12" y="54"/>
                      <a:pt x="26" y="59"/>
                    </a:cubicBezTo>
                    <a:cubicBezTo>
                      <a:pt x="30" y="60"/>
                      <a:pt x="38" y="63"/>
                      <a:pt x="38" y="63"/>
                    </a:cubicBezTo>
                    <a:cubicBezTo>
                      <a:pt x="50" y="59"/>
                      <a:pt x="57" y="54"/>
                      <a:pt x="68" y="47"/>
                    </a:cubicBezTo>
                    <a:cubicBezTo>
                      <a:pt x="72" y="45"/>
                      <a:pt x="80" y="43"/>
                      <a:pt x="80" y="43"/>
                    </a:cubicBezTo>
                    <a:cubicBezTo>
                      <a:pt x="82" y="46"/>
                      <a:pt x="88" y="51"/>
                      <a:pt x="82" y="55"/>
                    </a:cubicBezTo>
                    <a:cubicBezTo>
                      <a:pt x="77" y="59"/>
                      <a:pt x="64" y="61"/>
                      <a:pt x="64" y="61"/>
                    </a:cubicBezTo>
                    <a:cubicBezTo>
                      <a:pt x="58" y="70"/>
                      <a:pt x="63" y="70"/>
                      <a:pt x="72" y="73"/>
                    </a:cubicBezTo>
                    <a:cubicBezTo>
                      <a:pt x="77" y="88"/>
                      <a:pt x="50" y="86"/>
                      <a:pt x="40" y="87"/>
                    </a:cubicBezTo>
                    <a:cubicBezTo>
                      <a:pt x="47" y="94"/>
                      <a:pt x="60" y="106"/>
                      <a:pt x="70" y="109"/>
                    </a:cubicBezTo>
                    <a:cubicBezTo>
                      <a:pt x="74" y="110"/>
                      <a:pt x="82" y="113"/>
                      <a:pt x="82" y="113"/>
                    </a:cubicBezTo>
                    <a:cubicBezTo>
                      <a:pt x="99" y="111"/>
                      <a:pt x="104" y="108"/>
                      <a:pt x="118" y="103"/>
                    </a:cubicBezTo>
                    <a:cubicBezTo>
                      <a:pt x="129" y="104"/>
                      <a:pt x="140" y="103"/>
                      <a:pt x="150" y="105"/>
                    </a:cubicBezTo>
                    <a:cubicBezTo>
                      <a:pt x="157" y="107"/>
                      <a:pt x="168" y="117"/>
                      <a:pt x="168" y="117"/>
                    </a:cubicBezTo>
                    <a:cubicBezTo>
                      <a:pt x="193" y="115"/>
                      <a:pt x="188" y="116"/>
                      <a:pt x="204" y="109"/>
                    </a:cubicBezTo>
                    <a:cubicBezTo>
                      <a:pt x="210" y="106"/>
                      <a:pt x="224" y="103"/>
                      <a:pt x="224" y="103"/>
                    </a:cubicBezTo>
                    <a:cubicBezTo>
                      <a:pt x="223" y="98"/>
                      <a:pt x="217" y="82"/>
                      <a:pt x="222" y="77"/>
                    </a:cubicBezTo>
                    <a:cubicBezTo>
                      <a:pt x="225" y="73"/>
                      <a:pt x="234" y="69"/>
                      <a:pt x="234" y="69"/>
                    </a:cubicBezTo>
                    <a:cubicBezTo>
                      <a:pt x="237" y="59"/>
                      <a:pt x="240" y="59"/>
                      <a:pt x="238" y="47"/>
                    </a:cubicBezTo>
                    <a:cubicBezTo>
                      <a:pt x="228" y="49"/>
                      <a:pt x="219" y="51"/>
                      <a:pt x="210" y="57"/>
                    </a:cubicBezTo>
                    <a:cubicBezTo>
                      <a:pt x="201" y="71"/>
                      <a:pt x="201" y="50"/>
                      <a:pt x="200" y="43"/>
                    </a:cubicBezTo>
                    <a:cubicBezTo>
                      <a:pt x="189" y="45"/>
                      <a:pt x="182" y="48"/>
                      <a:pt x="172" y="45"/>
                    </a:cubicBezTo>
                    <a:cubicBezTo>
                      <a:pt x="161" y="34"/>
                      <a:pt x="148" y="14"/>
                      <a:pt x="134" y="9"/>
                    </a:cubicBezTo>
                    <a:cubicBezTo>
                      <a:pt x="119" y="11"/>
                      <a:pt x="108" y="13"/>
                      <a:pt x="94" y="11"/>
                    </a:cubicBezTo>
                    <a:cubicBezTo>
                      <a:pt x="92" y="9"/>
                      <a:pt x="85" y="2"/>
                      <a:pt x="82" y="1"/>
                    </a:cubicBezTo>
                    <a:cubicBezTo>
                      <a:pt x="74" y="0"/>
                      <a:pt x="72" y="9"/>
                      <a:pt x="64" y="1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2" name="Freeform 13"/>
              <p:cNvSpPr>
                <a:spLocks noChangeArrowheads="1"/>
              </p:cNvSpPr>
              <p:nvPr/>
            </p:nvSpPr>
            <p:spPr bwMode="auto">
              <a:xfrm>
                <a:off x="968" y="45"/>
                <a:ext cx="168" cy="56"/>
              </a:xfrm>
              <a:custGeom>
                <a:avLst/>
                <a:gdLst>
                  <a:gd name="T0" fmla="*/ 42 w 194"/>
                  <a:gd name="T1" fmla="*/ 1 h 80"/>
                  <a:gd name="T2" fmla="*/ 6 w 194"/>
                  <a:gd name="T3" fmla="*/ 3 h 80"/>
                  <a:gd name="T4" fmla="*/ 3 w 194"/>
                  <a:gd name="T5" fmla="*/ 4 h 80"/>
                  <a:gd name="T6" fmla="*/ 23 w 194"/>
                  <a:gd name="T7" fmla="*/ 6 h 80"/>
                  <a:gd name="T8" fmla="*/ 56 w 194"/>
                  <a:gd name="T9" fmla="*/ 9 h 80"/>
                  <a:gd name="T10" fmla="*/ 74 w 194"/>
                  <a:gd name="T11" fmla="*/ 8 h 80"/>
                  <a:gd name="T12" fmla="*/ 79 w 194"/>
                  <a:gd name="T13" fmla="*/ 8 h 80"/>
                  <a:gd name="T14" fmla="*/ 74 w 194"/>
                  <a:gd name="T15" fmla="*/ 6 h 80"/>
                  <a:gd name="T16" fmla="*/ 69 w 194"/>
                  <a:gd name="T17" fmla="*/ 4 h 80"/>
                  <a:gd name="T18" fmla="*/ 55 w 194"/>
                  <a:gd name="T19" fmla="*/ 3 h 80"/>
                  <a:gd name="T20" fmla="*/ 42 w 194"/>
                  <a:gd name="T21" fmla="*/ 1 h 8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94"/>
                  <a:gd name="T34" fmla="*/ 0 h 80"/>
                  <a:gd name="T35" fmla="*/ 194 w 194"/>
                  <a:gd name="T36" fmla="*/ 80 h 8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94" h="80">
                    <a:moveTo>
                      <a:pt x="97" y="10"/>
                    </a:moveTo>
                    <a:cubicBezTo>
                      <a:pt x="70" y="19"/>
                      <a:pt x="42" y="22"/>
                      <a:pt x="13" y="24"/>
                    </a:cubicBezTo>
                    <a:cubicBezTo>
                      <a:pt x="9" y="25"/>
                      <a:pt x="0" y="26"/>
                      <a:pt x="9" y="34"/>
                    </a:cubicBezTo>
                    <a:cubicBezTo>
                      <a:pt x="21" y="44"/>
                      <a:pt x="43" y="43"/>
                      <a:pt x="57" y="52"/>
                    </a:cubicBezTo>
                    <a:cubicBezTo>
                      <a:pt x="75" y="80"/>
                      <a:pt x="104" y="73"/>
                      <a:pt x="135" y="74"/>
                    </a:cubicBezTo>
                    <a:cubicBezTo>
                      <a:pt x="153" y="73"/>
                      <a:pt x="159" y="73"/>
                      <a:pt x="175" y="68"/>
                    </a:cubicBezTo>
                    <a:cubicBezTo>
                      <a:pt x="179" y="67"/>
                      <a:pt x="187" y="64"/>
                      <a:pt x="187" y="64"/>
                    </a:cubicBezTo>
                    <a:cubicBezTo>
                      <a:pt x="194" y="53"/>
                      <a:pt x="184" y="49"/>
                      <a:pt x="175" y="44"/>
                    </a:cubicBezTo>
                    <a:cubicBezTo>
                      <a:pt x="171" y="42"/>
                      <a:pt x="163" y="36"/>
                      <a:pt x="163" y="36"/>
                    </a:cubicBezTo>
                    <a:cubicBezTo>
                      <a:pt x="140" y="41"/>
                      <a:pt x="147" y="38"/>
                      <a:pt x="129" y="26"/>
                    </a:cubicBezTo>
                    <a:cubicBezTo>
                      <a:pt x="123" y="17"/>
                      <a:pt x="107" y="0"/>
                      <a:pt x="97" y="1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3" name="Freeform 14"/>
              <p:cNvSpPr>
                <a:spLocks noChangeArrowheads="1"/>
              </p:cNvSpPr>
              <p:nvPr/>
            </p:nvSpPr>
            <p:spPr bwMode="auto">
              <a:xfrm>
                <a:off x="1204" y="110"/>
                <a:ext cx="268" cy="178"/>
              </a:xfrm>
              <a:custGeom>
                <a:avLst/>
                <a:gdLst>
                  <a:gd name="T0" fmla="*/ 28 w 310"/>
                  <a:gd name="T1" fmla="*/ 1 h 254"/>
                  <a:gd name="T2" fmla="*/ 22 w 310"/>
                  <a:gd name="T3" fmla="*/ 3 h 254"/>
                  <a:gd name="T4" fmla="*/ 9 w 310"/>
                  <a:gd name="T5" fmla="*/ 4 h 254"/>
                  <a:gd name="T6" fmla="*/ 22 w 310"/>
                  <a:gd name="T7" fmla="*/ 9 h 254"/>
                  <a:gd name="T8" fmla="*/ 33 w 310"/>
                  <a:gd name="T9" fmla="*/ 10 h 254"/>
                  <a:gd name="T10" fmla="*/ 43 w 310"/>
                  <a:gd name="T11" fmla="*/ 12 h 254"/>
                  <a:gd name="T12" fmla="*/ 53 w 310"/>
                  <a:gd name="T13" fmla="*/ 10 h 254"/>
                  <a:gd name="T14" fmla="*/ 60 w 310"/>
                  <a:gd name="T15" fmla="*/ 13 h 254"/>
                  <a:gd name="T16" fmla="*/ 63 w 310"/>
                  <a:gd name="T17" fmla="*/ 15 h 254"/>
                  <a:gd name="T18" fmla="*/ 48 w 310"/>
                  <a:gd name="T19" fmla="*/ 18 h 254"/>
                  <a:gd name="T20" fmla="*/ 37 w 310"/>
                  <a:gd name="T21" fmla="*/ 20 h 254"/>
                  <a:gd name="T22" fmla="*/ 29 w 310"/>
                  <a:gd name="T23" fmla="*/ 20 h 254"/>
                  <a:gd name="T24" fmla="*/ 23 w 310"/>
                  <a:gd name="T25" fmla="*/ 20 h 254"/>
                  <a:gd name="T26" fmla="*/ 18 w 310"/>
                  <a:gd name="T27" fmla="*/ 22 h 254"/>
                  <a:gd name="T28" fmla="*/ 16 w 310"/>
                  <a:gd name="T29" fmla="*/ 24 h 254"/>
                  <a:gd name="T30" fmla="*/ 30 w 310"/>
                  <a:gd name="T31" fmla="*/ 25 h 254"/>
                  <a:gd name="T32" fmla="*/ 40 w 310"/>
                  <a:gd name="T33" fmla="*/ 24 h 254"/>
                  <a:gd name="T34" fmla="*/ 48 w 310"/>
                  <a:gd name="T35" fmla="*/ 27 h 254"/>
                  <a:gd name="T36" fmla="*/ 53 w 310"/>
                  <a:gd name="T37" fmla="*/ 28 h 254"/>
                  <a:gd name="T38" fmla="*/ 58 w 310"/>
                  <a:gd name="T39" fmla="*/ 28 h 254"/>
                  <a:gd name="T40" fmla="*/ 64 w 310"/>
                  <a:gd name="T41" fmla="*/ 29 h 254"/>
                  <a:gd name="T42" fmla="*/ 75 w 310"/>
                  <a:gd name="T43" fmla="*/ 28 h 254"/>
                  <a:gd name="T44" fmla="*/ 85 w 310"/>
                  <a:gd name="T45" fmla="*/ 28 h 254"/>
                  <a:gd name="T46" fmla="*/ 96 w 310"/>
                  <a:gd name="T47" fmla="*/ 25 h 254"/>
                  <a:gd name="T48" fmla="*/ 94 w 310"/>
                  <a:gd name="T49" fmla="*/ 22 h 254"/>
                  <a:gd name="T50" fmla="*/ 91 w 310"/>
                  <a:gd name="T51" fmla="*/ 20 h 254"/>
                  <a:gd name="T52" fmla="*/ 97 w 310"/>
                  <a:gd name="T53" fmla="*/ 20 h 254"/>
                  <a:gd name="T54" fmla="*/ 102 w 310"/>
                  <a:gd name="T55" fmla="*/ 22 h 254"/>
                  <a:gd name="T56" fmla="*/ 103 w 310"/>
                  <a:gd name="T57" fmla="*/ 24 h 254"/>
                  <a:gd name="T58" fmla="*/ 109 w 310"/>
                  <a:gd name="T59" fmla="*/ 23 h 254"/>
                  <a:gd name="T60" fmla="*/ 126 w 310"/>
                  <a:gd name="T61" fmla="*/ 20 h 254"/>
                  <a:gd name="T62" fmla="*/ 122 w 310"/>
                  <a:gd name="T63" fmla="*/ 18 h 254"/>
                  <a:gd name="T64" fmla="*/ 108 w 310"/>
                  <a:gd name="T65" fmla="*/ 14 h 254"/>
                  <a:gd name="T66" fmla="*/ 111 w 310"/>
                  <a:gd name="T67" fmla="*/ 13 h 254"/>
                  <a:gd name="T68" fmla="*/ 116 w 310"/>
                  <a:gd name="T69" fmla="*/ 13 h 254"/>
                  <a:gd name="T70" fmla="*/ 105 w 310"/>
                  <a:gd name="T71" fmla="*/ 8 h 254"/>
                  <a:gd name="T72" fmla="*/ 97 w 310"/>
                  <a:gd name="T73" fmla="*/ 7 h 254"/>
                  <a:gd name="T74" fmla="*/ 93 w 310"/>
                  <a:gd name="T75" fmla="*/ 6 h 254"/>
                  <a:gd name="T76" fmla="*/ 84 w 310"/>
                  <a:gd name="T77" fmla="*/ 4 h 254"/>
                  <a:gd name="T78" fmla="*/ 64 w 310"/>
                  <a:gd name="T79" fmla="*/ 6 h 254"/>
                  <a:gd name="T80" fmla="*/ 69 w 310"/>
                  <a:gd name="T81" fmla="*/ 3 h 254"/>
                  <a:gd name="T82" fmla="*/ 58 w 310"/>
                  <a:gd name="T83" fmla="*/ 2 h 254"/>
                  <a:gd name="T84" fmla="*/ 50 w 310"/>
                  <a:gd name="T85" fmla="*/ 2 h 254"/>
                  <a:gd name="T86" fmla="*/ 28 w 310"/>
                  <a:gd name="T87" fmla="*/ 1 h 254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310"/>
                  <a:gd name="T133" fmla="*/ 0 h 254"/>
                  <a:gd name="T134" fmla="*/ 310 w 310"/>
                  <a:gd name="T135" fmla="*/ 254 h 254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310" h="254">
                    <a:moveTo>
                      <a:pt x="67" y="9"/>
                    </a:moveTo>
                    <a:cubicBezTo>
                      <a:pt x="63" y="15"/>
                      <a:pt x="51" y="23"/>
                      <a:pt x="51" y="23"/>
                    </a:cubicBezTo>
                    <a:cubicBezTo>
                      <a:pt x="43" y="34"/>
                      <a:pt x="33" y="35"/>
                      <a:pt x="21" y="39"/>
                    </a:cubicBezTo>
                    <a:cubicBezTo>
                      <a:pt x="0" y="71"/>
                      <a:pt x="30" y="74"/>
                      <a:pt x="53" y="77"/>
                    </a:cubicBezTo>
                    <a:cubicBezTo>
                      <a:pt x="61" y="89"/>
                      <a:pt x="63" y="87"/>
                      <a:pt x="79" y="85"/>
                    </a:cubicBezTo>
                    <a:cubicBezTo>
                      <a:pt x="88" y="88"/>
                      <a:pt x="93" y="96"/>
                      <a:pt x="103" y="99"/>
                    </a:cubicBezTo>
                    <a:cubicBezTo>
                      <a:pt x="117" y="96"/>
                      <a:pt x="116" y="89"/>
                      <a:pt x="127" y="85"/>
                    </a:cubicBezTo>
                    <a:cubicBezTo>
                      <a:pt x="134" y="90"/>
                      <a:pt x="138" y="94"/>
                      <a:pt x="143" y="101"/>
                    </a:cubicBezTo>
                    <a:cubicBezTo>
                      <a:pt x="140" y="116"/>
                      <a:pt x="134" y="117"/>
                      <a:pt x="149" y="127"/>
                    </a:cubicBezTo>
                    <a:cubicBezTo>
                      <a:pt x="161" y="144"/>
                      <a:pt x="126" y="147"/>
                      <a:pt x="115" y="151"/>
                    </a:cubicBezTo>
                    <a:cubicBezTo>
                      <a:pt x="109" y="160"/>
                      <a:pt x="100" y="169"/>
                      <a:pt x="89" y="173"/>
                    </a:cubicBezTo>
                    <a:cubicBezTo>
                      <a:pt x="81" y="172"/>
                      <a:pt x="76" y="171"/>
                      <a:pt x="69" y="169"/>
                    </a:cubicBezTo>
                    <a:cubicBezTo>
                      <a:pt x="65" y="168"/>
                      <a:pt x="57" y="165"/>
                      <a:pt x="57" y="165"/>
                    </a:cubicBezTo>
                    <a:cubicBezTo>
                      <a:pt x="46" y="169"/>
                      <a:pt x="46" y="177"/>
                      <a:pt x="43" y="187"/>
                    </a:cubicBezTo>
                    <a:cubicBezTo>
                      <a:pt x="42" y="191"/>
                      <a:pt x="39" y="199"/>
                      <a:pt x="39" y="199"/>
                    </a:cubicBezTo>
                    <a:cubicBezTo>
                      <a:pt x="50" y="203"/>
                      <a:pt x="61" y="204"/>
                      <a:pt x="73" y="205"/>
                    </a:cubicBezTo>
                    <a:cubicBezTo>
                      <a:pt x="82" y="203"/>
                      <a:pt x="86" y="201"/>
                      <a:pt x="95" y="203"/>
                    </a:cubicBezTo>
                    <a:cubicBezTo>
                      <a:pt x="107" y="211"/>
                      <a:pt x="111" y="218"/>
                      <a:pt x="115" y="231"/>
                    </a:cubicBezTo>
                    <a:cubicBezTo>
                      <a:pt x="116" y="235"/>
                      <a:pt x="123" y="234"/>
                      <a:pt x="127" y="235"/>
                    </a:cubicBezTo>
                    <a:cubicBezTo>
                      <a:pt x="131" y="236"/>
                      <a:pt x="139" y="239"/>
                      <a:pt x="139" y="239"/>
                    </a:cubicBezTo>
                    <a:cubicBezTo>
                      <a:pt x="144" y="246"/>
                      <a:pt x="147" y="248"/>
                      <a:pt x="155" y="251"/>
                    </a:cubicBezTo>
                    <a:cubicBezTo>
                      <a:pt x="169" y="250"/>
                      <a:pt x="187" y="254"/>
                      <a:pt x="181" y="237"/>
                    </a:cubicBezTo>
                    <a:cubicBezTo>
                      <a:pt x="184" y="220"/>
                      <a:pt x="192" y="228"/>
                      <a:pt x="203" y="235"/>
                    </a:cubicBezTo>
                    <a:cubicBezTo>
                      <a:pt x="224" y="233"/>
                      <a:pt x="224" y="232"/>
                      <a:pt x="229" y="213"/>
                    </a:cubicBezTo>
                    <a:cubicBezTo>
                      <a:pt x="229" y="211"/>
                      <a:pt x="229" y="192"/>
                      <a:pt x="225" y="185"/>
                    </a:cubicBezTo>
                    <a:cubicBezTo>
                      <a:pt x="223" y="181"/>
                      <a:pt x="217" y="173"/>
                      <a:pt x="217" y="173"/>
                    </a:cubicBezTo>
                    <a:cubicBezTo>
                      <a:pt x="220" y="163"/>
                      <a:pt x="224" y="165"/>
                      <a:pt x="233" y="167"/>
                    </a:cubicBezTo>
                    <a:cubicBezTo>
                      <a:pt x="240" y="172"/>
                      <a:pt x="242" y="175"/>
                      <a:pt x="245" y="183"/>
                    </a:cubicBezTo>
                    <a:cubicBezTo>
                      <a:pt x="246" y="188"/>
                      <a:pt x="244" y="193"/>
                      <a:pt x="247" y="197"/>
                    </a:cubicBezTo>
                    <a:cubicBezTo>
                      <a:pt x="250" y="201"/>
                      <a:pt x="256" y="194"/>
                      <a:pt x="261" y="193"/>
                    </a:cubicBezTo>
                    <a:cubicBezTo>
                      <a:pt x="276" y="188"/>
                      <a:pt x="290" y="178"/>
                      <a:pt x="303" y="169"/>
                    </a:cubicBezTo>
                    <a:cubicBezTo>
                      <a:pt x="310" y="158"/>
                      <a:pt x="302" y="153"/>
                      <a:pt x="293" y="147"/>
                    </a:cubicBezTo>
                    <a:cubicBezTo>
                      <a:pt x="281" y="129"/>
                      <a:pt x="283" y="126"/>
                      <a:pt x="259" y="123"/>
                    </a:cubicBezTo>
                    <a:cubicBezTo>
                      <a:pt x="256" y="115"/>
                      <a:pt x="257" y="111"/>
                      <a:pt x="265" y="107"/>
                    </a:cubicBezTo>
                    <a:cubicBezTo>
                      <a:pt x="269" y="105"/>
                      <a:pt x="277" y="103"/>
                      <a:pt x="277" y="103"/>
                    </a:cubicBezTo>
                    <a:cubicBezTo>
                      <a:pt x="287" y="88"/>
                      <a:pt x="269" y="66"/>
                      <a:pt x="253" y="63"/>
                    </a:cubicBezTo>
                    <a:cubicBezTo>
                      <a:pt x="239" y="60"/>
                      <a:pt x="244" y="62"/>
                      <a:pt x="233" y="59"/>
                    </a:cubicBezTo>
                    <a:cubicBezTo>
                      <a:pt x="229" y="58"/>
                      <a:pt x="221" y="55"/>
                      <a:pt x="221" y="55"/>
                    </a:cubicBezTo>
                    <a:cubicBezTo>
                      <a:pt x="200" y="60"/>
                      <a:pt x="217" y="38"/>
                      <a:pt x="201" y="33"/>
                    </a:cubicBezTo>
                    <a:cubicBezTo>
                      <a:pt x="185" y="35"/>
                      <a:pt x="169" y="36"/>
                      <a:pt x="155" y="45"/>
                    </a:cubicBezTo>
                    <a:cubicBezTo>
                      <a:pt x="145" y="30"/>
                      <a:pt x="152" y="30"/>
                      <a:pt x="167" y="25"/>
                    </a:cubicBezTo>
                    <a:cubicBezTo>
                      <a:pt x="163" y="10"/>
                      <a:pt x="155" y="15"/>
                      <a:pt x="139" y="17"/>
                    </a:cubicBezTo>
                    <a:cubicBezTo>
                      <a:pt x="131" y="20"/>
                      <a:pt x="127" y="22"/>
                      <a:pt x="119" y="19"/>
                    </a:cubicBezTo>
                    <a:cubicBezTo>
                      <a:pt x="106" y="0"/>
                      <a:pt x="74" y="29"/>
                      <a:pt x="67" y="9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4" name="Freeform 15"/>
              <p:cNvSpPr>
                <a:spLocks noChangeArrowheads="1"/>
              </p:cNvSpPr>
              <p:nvPr/>
            </p:nvSpPr>
            <p:spPr bwMode="auto">
              <a:xfrm>
                <a:off x="1202" y="34"/>
                <a:ext cx="51" cy="34"/>
              </a:xfrm>
              <a:custGeom>
                <a:avLst/>
                <a:gdLst>
                  <a:gd name="T0" fmla="*/ 10 w 59"/>
                  <a:gd name="T1" fmla="*/ 0 h 50"/>
                  <a:gd name="T2" fmla="*/ 0 w 59"/>
                  <a:gd name="T3" fmla="*/ 1 h 50"/>
                  <a:gd name="T4" fmla="*/ 12 w 59"/>
                  <a:gd name="T5" fmla="*/ 3 h 50"/>
                  <a:gd name="T6" fmla="*/ 19 w 59"/>
                  <a:gd name="T7" fmla="*/ 5 h 50"/>
                  <a:gd name="T8" fmla="*/ 24 w 59"/>
                  <a:gd name="T9" fmla="*/ 3 h 50"/>
                  <a:gd name="T10" fmla="*/ 19 w 59"/>
                  <a:gd name="T11" fmla="*/ 1 h 50"/>
                  <a:gd name="T12" fmla="*/ 10 w 59"/>
                  <a:gd name="T13" fmla="*/ 0 h 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9"/>
                  <a:gd name="T22" fmla="*/ 0 h 50"/>
                  <a:gd name="T23" fmla="*/ 59 w 59"/>
                  <a:gd name="T24" fmla="*/ 50 h 5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9" h="50">
                    <a:moveTo>
                      <a:pt x="26" y="0"/>
                    </a:moveTo>
                    <a:cubicBezTo>
                      <a:pt x="13" y="2"/>
                      <a:pt x="7" y="0"/>
                      <a:pt x="0" y="10"/>
                    </a:cubicBezTo>
                    <a:cubicBezTo>
                      <a:pt x="4" y="22"/>
                      <a:pt x="18" y="36"/>
                      <a:pt x="30" y="40"/>
                    </a:cubicBezTo>
                    <a:cubicBezTo>
                      <a:pt x="37" y="42"/>
                      <a:pt x="48" y="50"/>
                      <a:pt x="48" y="50"/>
                    </a:cubicBezTo>
                    <a:cubicBezTo>
                      <a:pt x="57" y="44"/>
                      <a:pt x="55" y="37"/>
                      <a:pt x="58" y="28"/>
                    </a:cubicBezTo>
                    <a:cubicBezTo>
                      <a:pt x="55" y="11"/>
                      <a:pt x="59" y="18"/>
                      <a:pt x="44" y="8"/>
                    </a:cubicBezTo>
                    <a:cubicBezTo>
                      <a:pt x="42" y="6"/>
                      <a:pt x="26" y="5"/>
                      <a:pt x="26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5" name="Freeform 16"/>
              <p:cNvSpPr>
                <a:spLocks noChangeArrowheads="1"/>
              </p:cNvSpPr>
              <p:nvPr/>
            </p:nvSpPr>
            <p:spPr bwMode="auto">
              <a:xfrm>
                <a:off x="1105" y="99"/>
                <a:ext cx="75" cy="39"/>
              </a:xfrm>
              <a:custGeom>
                <a:avLst/>
                <a:gdLst>
                  <a:gd name="T0" fmla="*/ 19 w 86"/>
                  <a:gd name="T1" fmla="*/ 1 h 57"/>
                  <a:gd name="T2" fmla="*/ 10 w 86"/>
                  <a:gd name="T3" fmla="*/ 2 h 57"/>
                  <a:gd name="T4" fmla="*/ 3 w 86"/>
                  <a:gd name="T5" fmla="*/ 2 h 57"/>
                  <a:gd name="T6" fmla="*/ 7 w 86"/>
                  <a:gd name="T7" fmla="*/ 5 h 57"/>
                  <a:gd name="T8" fmla="*/ 33 w 86"/>
                  <a:gd name="T9" fmla="*/ 3 h 57"/>
                  <a:gd name="T10" fmla="*/ 38 w 86"/>
                  <a:gd name="T11" fmla="*/ 1 h 57"/>
                  <a:gd name="T12" fmla="*/ 25 w 86"/>
                  <a:gd name="T13" fmla="*/ 1 h 57"/>
                  <a:gd name="T14" fmla="*/ 19 w 86"/>
                  <a:gd name="T15" fmla="*/ 1 h 5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86"/>
                  <a:gd name="T25" fmla="*/ 0 h 57"/>
                  <a:gd name="T26" fmla="*/ 86 w 86"/>
                  <a:gd name="T27" fmla="*/ 57 h 5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86" h="57">
                    <a:moveTo>
                      <a:pt x="44" y="7"/>
                    </a:moveTo>
                    <a:cubicBezTo>
                      <a:pt x="39" y="14"/>
                      <a:pt x="31" y="20"/>
                      <a:pt x="24" y="25"/>
                    </a:cubicBezTo>
                    <a:cubicBezTo>
                      <a:pt x="16" y="19"/>
                      <a:pt x="12" y="22"/>
                      <a:pt x="4" y="27"/>
                    </a:cubicBezTo>
                    <a:cubicBezTo>
                      <a:pt x="0" y="38"/>
                      <a:pt x="4" y="53"/>
                      <a:pt x="16" y="57"/>
                    </a:cubicBezTo>
                    <a:cubicBezTo>
                      <a:pt x="33" y="51"/>
                      <a:pt x="60" y="45"/>
                      <a:pt x="74" y="35"/>
                    </a:cubicBezTo>
                    <a:cubicBezTo>
                      <a:pt x="78" y="29"/>
                      <a:pt x="86" y="17"/>
                      <a:pt x="86" y="17"/>
                    </a:cubicBezTo>
                    <a:cubicBezTo>
                      <a:pt x="80" y="0"/>
                      <a:pt x="74" y="5"/>
                      <a:pt x="56" y="7"/>
                    </a:cubicBezTo>
                    <a:cubicBezTo>
                      <a:pt x="43" y="11"/>
                      <a:pt x="44" y="15"/>
                      <a:pt x="44" y="7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6" name="Freeform 17"/>
              <p:cNvSpPr>
                <a:spLocks noChangeArrowheads="1"/>
              </p:cNvSpPr>
              <p:nvPr/>
            </p:nvSpPr>
            <p:spPr bwMode="auto">
              <a:xfrm>
                <a:off x="1184" y="107"/>
                <a:ext cx="62" cy="23"/>
              </a:xfrm>
              <a:custGeom>
                <a:avLst/>
                <a:gdLst>
                  <a:gd name="T0" fmla="*/ 15 w 73"/>
                  <a:gd name="T1" fmla="*/ 0 h 34"/>
                  <a:gd name="T2" fmla="*/ 3 w 73"/>
                  <a:gd name="T3" fmla="*/ 1 h 34"/>
                  <a:gd name="T4" fmla="*/ 8 w 73"/>
                  <a:gd name="T5" fmla="*/ 3 h 34"/>
                  <a:gd name="T6" fmla="*/ 19 w 73"/>
                  <a:gd name="T7" fmla="*/ 3 h 34"/>
                  <a:gd name="T8" fmla="*/ 24 w 73"/>
                  <a:gd name="T9" fmla="*/ 2 h 34"/>
                  <a:gd name="T10" fmla="*/ 15 w 73"/>
                  <a:gd name="T11" fmla="*/ 0 h 3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"/>
                  <a:gd name="T19" fmla="*/ 0 h 34"/>
                  <a:gd name="T20" fmla="*/ 73 w 73"/>
                  <a:gd name="T21" fmla="*/ 34 h 3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" h="34">
                    <a:moveTo>
                      <a:pt x="40" y="0"/>
                    </a:moveTo>
                    <a:cubicBezTo>
                      <a:pt x="30" y="6"/>
                      <a:pt x="20" y="10"/>
                      <a:pt x="10" y="16"/>
                    </a:cubicBezTo>
                    <a:cubicBezTo>
                      <a:pt x="0" y="31"/>
                      <a:pt x="13" y="30"/>
                      <a:pt x="24" y="34"/>
                    </a:cubicBezTo>
                    <a:cubicBezTo>
                      <a:pt x="44" y="31"/>
                      <a:pt x="35" y="34"/>
                      <a:pt x="52" y="28"/>
                    </a:cubicBezTo>
                    <a:cubicBezTo>
                      <a:pt x="57" y="26"/>
                      <a:pt x="64" y="20"/>
                      <a:pt x="64" y="20"/>
                    </a:cubicBezTo>
                    <a:cubicBezTo>
                      <a:pt x="73" y="7"/>
                      <a:pt x="48" y="8"/>
                      <a:pt x="40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7" name="Freeform 18"/>
              <p:cNvSpPr>
                <a:spLocks noChangeArrowheads="1"/>
              </p:cNvSpPr>
              <p:nvPr/>
            </p:nvSpPr>
            <p:spPr bwMode="auto">
              <a:xfrm>
                <a:off x="1150" y="73"/>
                <a:ext cx="74" cy="32"/>
              </a:xfrm>
              <a:custGeom>
                <a:avLst/>
                <a:gdLst>
                  <a:gd name="T0" fmla="*/ 25 w 85"/>
                  <a:gd name="T1" fmla="*/ 1 h 45"/>
                  <a:gd name="T2" fmla="*/ 12 w 85"/>
                  <a:gd name="T3" fmla="*/ 1 h 45"/>
                  <a:gd name="T4" fmla="*/ 0 w 85"/>
                  <a:gd name="T5" fmla="*/ 2 h 45"/>
                  <a:gd name="T6" fmla="*/ 17 w 85"/>
                  <a:gd name="T7" fmla="*/ 4 h 45"/>
                  <a:gd name="T8" fmla="*/ 28 w 85"/>
                  <a:gd name="T9" fmla="*/ 5 h 45"/>
                  <a:gd name="T10" fmla="*/ 37 w 85"/>
                  <a:gd name="T11" fmla="*/ 2 h 45"/>
                  <a:gd name="T12" fmla="*/ 36 w 85"/>
                  <a:gd name="T13" fmla="*/ 1 h 45"/>
                  <a:gd name="T14" fmla="*/ 28 w 85"/>
                  <a:gd name="T15" fmla="*/ 0 h 45"/>
                  <a:gd name="T16" fmla="*/ 25 w 85"/>
                  <a:gd name="T17" fmla="*/ 1 h 4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5"/>
                  <a:gd name="T28" fmla="*/ 0 h 45"/>
                  <a:gd name="T29" fmla="*/ 85 w 85"/>
                  <a:gd name="T30" fmla="*/ 45 h 4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5" h="45">
                    <a:moveTo>
                      <a:pt x="58" y="10"/>
                    </a:moveTo>
                    <a:cubicBezTo>
                      <a:pt x="39" y="16"/>
                      <a:pt x="45" y="10"/>
                      <a:pt x="28" y="4"/>
                    </a:cubicBezTo>
                    <a:cubicBezTo>
                      <a:pt x="7" y="6"/>
                      <a:pt x="5" y="2"/>
                      <a:pt x="0" y="18"/>
                    </a:cubicBezTo>
                    <a:cubicBezTo>
                      <a:pt x="5" y="34"/>
                      <a:pt x="26" y="31"/>
                      <a:pt x="40" y="32"/>
                    </a:cubicBezTo>
                    <a:cubicBezTo>
                      <a:pt x="50" y="42"/>
                      <a:pt x="49" y="45"/>
                      <a:pt x="64" y="40"/>
                    </a:cubicBezTo>
                    <a:cubicBezTo>
                      <a:pt x="69" y="32"/>
                      <a:pt x="77" y="25"/>
                      <a:pt x="84" y="18"/>
                    </a:cubicBezTo>
                    <a:cubicBezTo>
                      <a:pt x="83" y="14"/>
                      <a:pt x="85" y="9"/>
                      <a:pt x="82" y="6"/>
                    </a:cubicBezTo>
                    <a:cubicBezTo>
                      <a:pt x="78" y="1"/>
                      <a:pt x="64" y="0"/>
                      <a:pt x="64" y="0"/>
                    </a:cubicBezTo>
                    <a:cubicBezTo>
                      <a:pt x="56" y="3"/>
                      <a:pt x="47" y="21"/>
                      <a:pt x="58" y="1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8" name="Freeform 19"/>
              <p:cNvSpPr>
                <a:spLocks noChangeArrowheads="1"/>
              </p:cNvSpPr>
              <p:nvPr/>
            </p:nvSpPr>
            <p:spPr bwMode="auto">
              <a:xfrm>
                <a:off x="1119" y="43"/>
                <a:ext cx="51" cy="22"/>
              </a:xfrm>
              <a:custGeom>
                <a:avLst/>
                <a:gdLst>
                  <a:gd name="T0" fmla="*/ 8 w 58"/>
                  <a:gd name="T1" fmla="*/ 1 h 31"/>
                  <a:gd name="T2" fmla="*/ 0 w 58"/>
                  <a:gd name="T3" fmla="*/ 2 h 31"/>
                  <a:gd name="T4" fmla="*/ 10 w 58"/>
                  <a:gd name="T5" fmla="*/ 4 h 31"/>
                  <a:gd name="T6" fmla="*/ 13 w 58"/>
                  <a:gd name="T7" fmla="*/ 3 h 31"/>
                  <a:gd name="T8" fmla="*/ 24 w 58"/>
                  <a:gd name="T9" fmla="*/ 1 h 31"/>
                  <a:gd name="T10" fmla="*/ 20 w 58"/>
                  <a:gd name="T11" fmla="*/ 0 h 31"/>
                  <a:gd name="T12" fmla="*/ 8 w 58"/>
                  <a:gd name="T13" fmla="*/ 1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8"/>
                  <a:gd name="T22" fmla="*/ 0 h 31"/>
                  <a:gd name="T23" fmla="*/ 58 w 58"/>
                  <a:gd name="T24" fmla="*/ 31 h 3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8" h="31">
                    <a:moveTo>
                      <a:pt x="16" y="4"/>
                    </a:moveTo>
                    <a:cubicBezTo>
                      <a:pt x="2" y="13"/>
                      <a:pt x="7" y="8"/>
                      <a:pt x="0" y="18"/>
                    </a:cubicBezTo>
                    <a:cubicBezTo>
                      <a:pt x="5" y="26"/>
                      <a:pt x="11" y="25"/>
                      <a:pt x="20" y="28"/>
                    </a:cubicBezTo>
                    <a:cubicBezTo>
                      <a:pt x="36" y="23"/>
                      <a:pt x="17" y="31"/>
                      <a:pt x="28" y="20"/>
                    </a:cubicBezTo>
                    <a:cubicBezTo>
                      <a:pt x="33" y="15"/>
                      <a:pt x="46" y="13"/>
                      <a:pt x="52" y="12"/>
                    </a:cubicBezTo>
                    <a:cubicBezTo>
                      <a:pt x="58" y="3"/>
                      <a:pt x="53" y="3"/>
                      <a:pt x="44" y="0"/>
                    </a:cubicBezTo>
                    <a:cubicBezTo>
                      <a:pt x="38" y="1"/>
                      <a:pt x="20" y="8"/>
                      <a:pt x="16" y="4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9" name="Freeform 20"/>
              <p:cNvSpPr>
                <a:spLocks noChangeArrowheads="1"/>
              </p:cNvSpPr>
              <p:nvPr/>
            </p:nvSpPr>
            <p:spPr bwMode="auto">
              <a:xfrm>
                <a:off x="1250" y="46"/>
                <a:ext cx="131" cy="72"/>
              </a:xfrm>
              <a:custGeom>
                <a:avLst/>
                <a:gdLst>
                  <a:gd name="T0" fmla="*/ 16 w 152"/>
                  <a:gd name="T1" fmla="*/ 0 h 102"/>
                  <a:gd name="T2" fmla="*/ 6 w 152"/>
                  <a:gd name="T3" fmla="*/ 1 h 102"/>
                  <a:gd name="T4" fmla="*/ 3 w 152"/>
                  <a:gd name="T5" fmla="*/ 4 h 102"/>
                  <a:gd name="T6" fmla="*/ 5 w 152"/>
                  <a:gd name="T7" fmla="*/ 7 h 102"/>
                  <a:gd name="T8" fmla="*/ 0 w 152"/>
                  <a:gd name="T9" fmla="*/ 9 h 102"/>
                  <a:gd name="T10" fmla="*/ 22 w 152"/>
                  <a:gd name="T11" fmla="*/ 11 h 102"/>
                  <a:gd name="T12" fmla="*/ 34 w 152"/>
                  <a:gd name="T13" fmla="*/ 11 h 102"/>
                  <a:gd name="T14" fmla="*/ 62 w 152"/>
                  <a:gd name="T15" fmla="*/ 11 h 102"/>
                  <a:gd name="T16" fmla="*/ 31 w 152"/>
                  <a:gd name="T17" fmla="*/ 9 h 102"/>
                  <a:gd name="T18" fmla="*/ 22 w 152"/>
                  <a:gd name="T19" fmla="*/ 8 h 102"/>
                  <a:gd name="T20" fmla="*/ 18 w 152"/>
                  <a:gd name="T21" fmla="*/ 6 h 102"/>
                  <a:gd name="T22" fmla="*/ 21 w 152"/>
                  <a:gd name="T23" fmla="*/ 4 h 102"/>
                  <a:gd name="T24" fmla="*/ 16 w 152"/>
                  <a:gd name="T25" fmla="*/ 0 h 10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52"/>
                  <a:gd name="T40" fmla="*/ 0 h 102"/>
                  <a:gd name="T41" fmla="*/ 152 w 152"/>
                  <a:gd name="T42" fmla="*/ 102 h 10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52" h="102">
                    <a:moveTo>
                      <a:pt x="38" y="0"/>
                    </a:moveTo>
                    <a:cubicBezTo>
                      <a:pt x="22" y="5"/>
                      <a:pt x="30" y="3"/>
                      <a:pt x="14" y="6"/>
                    </a:cubicBezTo>
                    <a:cubicBezTo>
                      <a:pt x="18" y="22"/>
                      <a:pt x="22" y="32"/>
                      <a:pt x="4" y="38"/>
                    </a:cubicBezTo>
                    <a:cubicBezTo>
                      <a:pt x="1" y="47"/>
                      <a:pt x="7" y="49"/>
                      <a:pt x="12" y="56"/>
                    </a:cubicBezTo>
                    <a:cubicBezTo>
                      <a:pt x="10" y="65"/>
                      <a:pt x="9" y="69"/>
                      <a:pt x="0" y="72"/>
                    </a:cubicBezTo>
                    <a:cubicBezTo>
                      <a:pt x="5" y="88"/>
                      <a:pt x="45" y="85"/>
                      <a:pt x="56" y="86"/>
                    </a:cubicBezTo>
                    <a:cubicBezTo>
                      <a:pt x="72" y="97"/>
                      <a:pt x="63" y="95"/>
                      <a:pt x="82" y="92"/>
                    </a:cubicBezTo>
                    <a:cubicBezTo>
                      <a:pt x="86" y="92"/>
                      <a:pt x="147" y="102"/>
                      <a:pt x="152" y="86"/>
                    </a:cubicBezTo>
                    <a:cubicBezTo>
                      <a:pt x="123" y="66"/>
                      <a:pt x="128" y="72"/>
                      <a:pt x="76" y="70"/>
                    </a:cubicBezTo>
                    <a:cubicBezTo>
                      <a:pt x="62" y="56"/>
                      <a:pt x="81" y="73"/>
                      <a:pt x="54" y="62"/>
                    </a:cubicBezTo>
                    <a:cubicBezTo>
                      <a:pt x="50" y="60"/>
                      <a:pt x="48" y="55"/>
                      <a:pt x="44" y="52"/>
                    </a:cubicBezTo>
                    <a:cubicBezTo>
                      <a:pt x="41" y="43"/>
                      <a:pt x="42" y="39"/>
                      <a:pt x="50" y="34"/>
                    </a:cubicBezTo>
                    <a:cubicBezTo>
                      <a:pt x="52" y="27"/>
                      <a:pt x="42" y="9"/>
                      <a:pt x="38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0" name="Freeform 21"/>
              <p:cNvSpPr>
                <a:spLocks noChangeArrowheads="1"/>
              </p:cNvSpPr>
              <p:nvPr/>
            </p:nvSpPr>
            <p:spPr bwMode="auto">
              <a:xfrm>
                <a:off x="0" y="275"/>
                <a:ext cx="29" cy="14"/>
              </a:xfrm>
              <a:custGeom>
                <a:avLst/>
                <a:gdLst>
                  <a:gd name="T0" fmla="*/ 13 w 34"/>
                  <a:gd name="T1" fmla="*/ 0 h 20"/>
                  <a:gd name="T2" fmla="*/ 9 w 34"/>
                  <a:gd name="T3" fmla="*/ 3 h 20"/>
                  <a:gd name="T4" fmla="*/ 3 w 34"/>
                  <a:gd name="T5" fmla="*/ 2 h 20"/>
                  <a:gd name="T6" fmla="*/ 3 w 34"/>
                  <a:gd name="T7" fmla="*/ 1 h 20"/>
                  <a:gd name="T8" fmla="*/ 13 w 34"/>
                  <a:gd name="T9" fmla="*/ 0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20"/>
                  <a:gd name="T17" fmla="*/ 34 w 34"/>
                  <a:gd name="T18" fmla="*/ 20 h 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20">
                    <a:moveTo>
                      <a:pt x="34" y="0"/>
                    </a:moveTo>
                    <a:cubicBezTo>
                      <a:pt x="32" y="10"/>
                      <a:pt x="34" y="17"/>
                      <a:pt x="24" y="20"/>
                    </a:cubicBezTo>
                    <a:cubicBezTo>
                      <a:pt x="17" y="19"/>
                      <a:pt x="10" y="20"/>
                      <a:pt x="4" y="18"/>
                    </a:cubicBezTo>
                    <a:cubicBezTo>
                      <a:pt x="0" y="17"/>
                      <a:pt x="2" y="7"/>
                      <a:pt x="4" y="6"/>
                    </a:cubicBezTo>
                    <a:cubicBezTo>
                      <a:pt x="12" y="0"/>
                      <a:pt x="24" y="0"/>
                      <a:pt x="34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1" name="Freeform 22"/>
              <p:cNvSpPr>
                <a:spLocks noChangeArrowheads="1"/>
              </p:cNvSpPr>
              <p:nvPr/>
            </p:nvSpPr>
            <p:spPr bwMode="auto">
              <a:xfrm>
                <a:off x="871" y="753"/>
                <a:ext cx="18" cy="11"/>
              </a:xfrm>
              <a:custGeom>
                <a:avLst/>
                <a:gdLst>
                  <a:gd name="T0" fmla="*/ 3 w 21"/>
                  <a:gd name="T1" fmla="*/ 0 h 16"/>
                  <a:gd name="T2" fmla="*/ 5 w 21"/>
                  <a:gd name="T3" fmla="*/ 2 h 16"/>
                  <a:gd name="T4" fmla="*/ 3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2" name="Freeform 23"/>
              <p:cNvSpPr>
                <a:spLocks noChangeArrowheads="1"/>
              </p:cNvSpPr>
              <p:nvPr/>
            </p:nvSpPr>
            <p:spPr bwMode="auto">
              <a:xfrm>
                <a:off x="874" y="776"/>
                <a:ext cx="19" cy="11"/>
              </a:xfrm>
              <a:custGeom>
                <a:avLst/>
                <a:gdLst>
                  <a:gd name="T0" fmla="*/ 3 w 21"/>
                  <a:gd name="T1" fmla="*/ 0 h 16"/>
                  <a:gd name="T2" fmla="*/ 7 w 21"/>
                  <a:gd name="T3" fmla="*/ 2 h 16"/>
                  <a:gd name="T4" fmla="*/ 3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" name="Freeform 24"/>
              <p:cNvSpPr>
                <a:spLocks noChangeArrowheads="1"/>
              </p:cNvSpPr>
              <p:nvPr/>
            </p:nvSpPr>
            <p:spPr bwMode="auto">
              <a:xfrm>
                <a:off x="1109" y="899"/>
                <a:ext cx="17" cy="12"/>
              </a:xfrm>
              <a:custGeom>
                <a:avLst/>
                <a:gdLst>
                  <a:gd name="T0" fmla="*/ 2 w 21"/>
                  <a:gd name="T1" fmla="*/ 0 h 16"/>
                  <a:gd name="T2" fmla="*/ 4 w 21"/>
                  <a:gd name="T3" fmla="*/ 3 h 16"/>
                  <a:gd name="T4" fmla="*/ 2 w 2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21"/>
                  <a:gd name="T10" fmla="*/ 0 h 16"/>
                  <a:gd name="T11" fmla="*/ 21 w 2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" h="16">
                    <a:moveTo>
                      <a:pt x="3" y="0"/>
                    </a:moveTo>
                    <a:cubicBezTo>
                      <a:pt x="0" y="9"/>
                      <a:pt x="6" y="11"/>
                      <a:pt x="13" y="16"/>
                    </a:cubicBezTo>
                    <a:cubicBezTo>
                      <a:pt x="21" y="4"/>
                      <a:pt x="16" y="2"/>
                      <a:pt x="3" y="0"/>
                    </a:cubicBezTo>
                    <a:close/>
                  </a:path>
                </a:pathLst>
              </a:custGeom>
              <a:solidFill>
                <a:srgbClr val="6666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" name="Freeform 25"/>
              <p:cNvSpPr>
                <a:spLocks noChangeArrowheads="1"/>
              </p:cNvSpPr>
              <p:nvPr/>
            </p:nvSpPr>
            <p:spPr bwMode="auto">
              <a:xfrm>
                <a:off x="1251" y="447"/>
                <a:ext cx="44" cy="17"/>
              </a:xfrm>
              <a:custGeom>
                <a:avLst/>
                <a:gdLst>
                  <a:gd name="T0" fmla="*/ 5 w 51"/>
                  <a:gd name="T1" fmla="*/ 0 h 24"/>
                  <a:gd name="T2" fmla="*/ 3 w 51"/>
                  <a:gd name="T3" fmla="*/ 2 h 24"/>
                  <a:gd name="T4" fmla="*/ 11 w 51"/>
                  <a:gd name="T5" fmla="*/ 3 h 24"/>
                  <a:gd name="T6" fmla="*/ 14 w 51"/>
                  <a:gd name="T7" fmla="*/ 1 h 24"/>
                  <a:gd name="T8" fmla="*/ 5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5" name="Freeform 26"/>
              <p:cNvSpPr>
                <a:spLocks noChangeArrowheads="1"/>
              </p:cNvSpPr>
              <p:nvPr/>
            </p:nvSpPr>
            <p:spPr bwMode="auto">
              <a:xfrm>
                <a:off x="1136" y="255"/>
                <a:ext cx="44" cy="17"/>
              </a:xfrm>
              <a:custGeom>
                <a:avLst/>
                <a:gdLst>
                  <a:gd name="T0" fmla="*/ 5 w 51"/>
                  <a:gd name="T1" fmla="*/ 0 h 24"/>
                  <a:gd name="T2" fmla="*/ 3 w 51"/>
                  <a:gd name="T3" fmla="*/ 2 h 24"/>
                  <a:gd name="T4" fmla="*/ 11 w 51"/>
                  <a:gd name="T5" fmla="*/ 3 h 24"/>
                  <a:gd name="T6" fmla="*/ 14 w 51"/>
                  <a:gd name="T7" fmla="*/ 1 h 24"/>
                  <a:gd name="T8" fmla="*/ 5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6" name="Freeform 27"/>
              <p:cNvSpPr>
                <a:spLocks noChangeArrowheads="1"/>
              </p:cNvSpPr>
              <p:nvPr/>
            </p:nvSpPr>
            <p:spPr bwMode="auto">
              <a:xfrm>
                <a:off x="1211" y="88"/>
                <a:ext cx="45" cy="17"/>
              </a:xfrm>
              <a:custGeom>
                <a:avLst/>
                <a:gdLst>
                  <a:gd name="T0" fmla="*/ 6 w 51"/>
                  <a:gd name="T1" fmla="*/ 0 h 24"/>
                  <a:gd name="T2" fmla="*/ 4 w 51"/>
                  <a:gd name="T3" fmla="*/ 2 h 24"/>
                  <a:gd name="T4" fmla="*/ 13 w 51"/>
                  <a:gd name="T5" fmla="*/ 3 h 24"/>
                  <a:gd name="T6" fmla="*/ 16 w 51"/>
                  <a:gd name="T7" fmla="*/ 1 h 24"/>
                  <a:gd name="T8" fmla="*/ 6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" name="Freeform 28"/>
              <p:cNvSpPr>
                <a:spLocks noChangeArrowheads="1"/>
              </p:cNvSpPr>
              <p:nvPr/>
            </p:nvSpPr>
            <p:spPr bwMode="auto">
              <a:xfrm>
                <a:off x="1284" y="189"/>
                <a:ext cx="43" cy="17"/>
              </a:xfrm>
              <a:custGeom>
                <a:avLst/>
                <a:gdLst>
                  <a:gd name="T0" fmla="*/ 5 w 51"/>
                  <a:gd name="T1" fmla="*/ 0 h 24"/>
                  <a:gd name="T2" fmla="*/ 3 w 51"/>
                  <a:gd name="T3" fmla="*/ 2 h 24"/>
                  <a:gd name="T4" fmla="*/ 9 w 51"/>
                  <a:gd name="T5" fmla="*/ 3 h 24"/>
                  <a:gd name="T6" fmla="*/ 12 w 51"/>
                  <a:gd name="T7" fmla="*/ 1 h 24"/>
                  <a:gd name="T8" fmla="*/ 5 w 51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24"/>
                  <a:gd name="T17" fmla="*/ 51 w 51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24">
                    <a:moveTo>
                      <a:pt x="13" y="0"/>
                    </a:moveTo>
                    <a:cubicBezTo>
                      <a:pt x="12" y="2"/>
                      <a:pt x="0" y="12"/>
                      <a:pt x="7" y="18"/>
                    </a:cubicBezTo>
                    <a:cubicBezTo>
                      <a:pt x="12" y="22"/>
                      <a:pt x="27" y="24"/>
                      <a:pt x="27" y="24"/>
                    </a:cubicBezTo>
                    <a:cubicBezTo>
                      <a:pt x="44" y="22"/>
                      <a:pt x="51" y="16"/>
                      <a:pt x="33" y="4"/>
                    </a:cubicBezTo>
                    <a:cubicBezTo>
                      <a:pt x="29" y="1"/>
                      <a:pt x="14" y="0"/>
                      <a:pt x="13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8" name="Freeform 29"/>
              <p:cNvSpPr>
                <a:spLocks noChangeArrowheads="1"/>
              </p:cNvSpPr>
              <p:nvPr/>
            </p:nvSpPr>
            <p:spPr bwMode="auto">
              <a:xfrm>
                <a:off x="1302" y="0"/>
                <a:ext cx="801" cy="323"/>
              </a:xfrm>
              <a:custGeom>
                <a:avLst/>
                <a:gdLst>
                  <a:gd name="T0" fmla="*/ 12 w 929"/>
                  <a:gd name="T1" fmla="*/ 6 h 462"/>
                  <a:gd name="T2" fmla="*/ 3 w 929"/>
                  <a:gd name="T3" fmla="*/ 10 h 462"/>
                  <a:gd name="T4" fmla="*/ 15 w 929"/>
                  <a:gd name="T5" fmla="*/ 12 h 462"/>
                  <a:gd name="T6" fmla="*/ 7 w 929"/>
                  <a:gd name="T7" fmla="*/ 14 h 462"/>
                  <a:gd name="T8" fmla="*/ 43 w 929"/>
                  <a:gd name="T9" fmla="*/ 15 h 462"/>
                  <a:gd name="T10" fmla="*/ 58 w 929"/>
                  <a:gd name="T11" fmla="*/ 15 h 462"/>
                  <a:gd name="T12" fmla="*/ 103 w 929"/>
                  <a:gd name="T13" fmla="*/ 9 h 462"/>
                  <a:gd name="T14" fmla="*/ 123 w 929"/>
                  <a:gd name="T15" fmla="*/ 7 h 462"/>
                  <a:gd name="T16" fmla="*/ 133 w 929"/>
                  <a:gd name="T17" fmla="*/ 9 h 462"/>
                  <a:gd name="T18" fmla="*/ 112 w 929"/>
                  <a:gd name="T19" fmla="*/ 10 h 462"/>
                  <a:gd name="T20" fmla="*/ 100 w 929"/>
                  <a:gd name="T21" fmla="*/ 13 h 462"/>
                  <a:gd name="T22" fmla="*/ 105 w 929"/>
                  <a:gd name="T23" fmla="*/ 14 h 462"/>
                  <a:gd name="T24" fmla="*/ 106 w 929"/>
                  <a:gd name="T25" fmla="*/ 19 h 462"/>
                  <a:gd name="T26" fmla="*/ 143 w 929"/>
                  <a:gd name="T27" fmla="*/ 22 h 462"/>
                  <a:gd name="T28" fmla="*/ 138 w 929"/>
                  <a:gd name="T29" fmla="*/ 24 h 462"/>
                  <a:gd name="T30" fmla="*/ 151 w 929"/>
                  <a:gd name="T31" fmla="*/ 29 h 462"/>
                  <a:gd name="T32" fmla="*/ 143 w 929"/>
                  <a:gd name="T33" fmla="*/ 31 h 462"/>
                  <a:gd name="T34" fmla="*/ 133 w 929"/>
                  <a:gd name="T35" fmla="*/ 35 h 462"/>
                  <a:gd name="T36" fmla="*/ 121 w 929"/>
                  <a:gd name="T37" fmla="*/ 38 h 462"/>
                  <a:gd name="T38" fmla="*/ 120 w 929"/>
                  <a:gd name="T39" fmla="*/ 50 h 462"/>
                  <a:gd name="T40" fmla="*/ 137 w 929"/>
                  <a:gd name="T41" fmla="*/ 52 h 462"/>
                  <a:gd name="T42" fmla="*/ 160 w 929"/>
                  <a:gd name="T43" fmla="*/ 52 h 462"/>
                  <a:gd name="T44" fmla="*/ 170 w 929"/>
                  <a:gd name="T45" fmla="*/ 50 h 462"/>
                  <a:gd name="T46" fmla="*/ 208 w 929"/>
                  <a:gd name="T47" fmla="*/ 41 h 462"/>
                  <a:gd name="T48" fmla="*/ 235 w 929"/>
                  <a:gd name="T49" fmla="*/ 39 h 462"/>
                  <a:gd name="T50" fmla="*/ 266 w 929"/>
                  <a:gd name="T51" fmla="*/ 36 h 462"/>
                  <a:gd name="T52" fmla="*/ 295 w 929"/>
                  <a:gd name="T53" fmla="*/ 34 h 462"/>
                  <a:gd name="T54" fmla="*/ 313 w 929"/>
                  <a:gd name="T55" fmla="*/ 30 h 462"/>
                  <a:gd name="T56" fmla="*/ 329 w 929"/>
                  <a:gd name="T57" fmla="*/ 24 h 462"/>
                  <a:gd name="T58" fmla="*/ 329 w 929"/>
                  <a:gd name="T59" fmla="*/ 18 h 462"/>
                  <a:gd name="T60" fmla="*/ 329 w 929"/>
                  <a:gd name="T61" fmla="*/ 15 h 462"/>
                  <a:gd name="T62" fmla="*/ 342 w 929"/>
                  <a:gd name="T63" fmla="*/ 10 h 462"/>
                  <a:gd name="T64" fmla="*/ 360 w 929"/>
                  <a:gd name="T65" fmla="*/ 10 h 462"/>
                  <a:gd name="T66" fmla="*/ 379 w 929"/>
                  <a:gd name="T67" fmla="*/ 6 h 462"/>
                  <a:gd name="T68" fmla="*/ 365 w 929"/>
                  <a:gd name="T69" fmla="*/ 6 h 462"/>
                  <a:gd name="T70" fmla="*/ 348 w 929"/>
                  <a:gd name="T71" fmla="*/ 5 h 462"/>
                  <a:gd name="T72" fmla="*/ 327 w 929"/>
                  <a:gd name="T73" fmla="*/ 2 h 462"/>
                  <a:gd name="T74" fmla="*/ 264 w 929"/>
                  <a:gd name="T75" fmla="*/ 3 h 462"/>
                  <a:gd name="T76" fmla="*/ 240 w 929"/>
                  <a:gd name="T77" fmla="*/ 4 h 462"/>
                  <a:gd name="T78" fmla="*/ 228 w 929"/>
                  <a:gd name="T79" fmla="*/ 4 h 462"/>
                  <a:gd name="T80" fmla="*/ 212 w 929"/>
                  <a:gd name="T81" fmla="*/ 6 h 462"/>
                  <a:gd name="T82" fmla="*/ 197 w 929"/>
                  <a:gd name="T83" fmla="*/ 3 h 462"/>
                  <a:gd name="T84" fmla="*/ 178 w 929"/>
                  <a:gd name="T85" fmla="*/ 5 h 462"/>
                  <a:gd name="T86" fmla="*/ 151 w 929"/>
                  <a:gd name="T87" fmla="*/ 6 h 462"/>
                  <a:gd name="T88" fmla="*/ 169 w 929"/>
                  <a:gd name="T89" fmla="*/ 4 h 462"/>
                  <a:gd name="T90" fmla="*/ 145 w 929"/>
                  <a:gd name="T91" fmla="*/ 1 h 462"/>
                  <a:gd name="T92" fmla="*/ 138 w 929"/>
                  <a:gd name="T93" fmla="*/ 1 h 462"/>
                  <a:gd name="T94" fmla="*/ 129 w 929"/>
                  <a:gd name="T95" fmla="*/ 1 h 462"/>
                  <a:gd name="T96" fmla="*/ 98 w 929"/>
                  <a:gd name="T97" fmla="*/ 2 h 462"/>
                  <a:gd name="T98" fmla="*/ 66 w 929"/>
                  <a:gd name="T99" fmla="*/ 3 h 462"/>
                  <a:gd name="T100" fmla="*/ 44 w 929"/>
                  <a:gd name="T101" fmla="*/ 3 h 462"/>
                  <a:gd name="T102" fmla="*/ 46 w 929"/>
                  <a:gd name="T103" fmla="*/ 8 h 462"/>
                  <a:gd name="T104" fmla="*/ 43 w 929"/>
                  <a:gd name="T105" fmla="*/ 6 h 462"/>
                  <a:gd name="T106" fmla="*/ 25 w 929"/>
                  <a:gd name="T107" fmla="*/ 5 h 46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929"/>
                  <a:gd name="T163" fmla="*/ 0 h 462"/>
                  <a:gd name="T164" fmla="*/ 929 w 929"/>
                  <a:gd name="T165" fmla="*/ 462 h 46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929" h="462">
                    <a:moveTo>
                      <a:pt x="60" y="42"/>
                    </a:moveTo>
                    <a:cubicBezTo>
                      <a:pt x="40" y="45"/>
                      <a:pt x="42" y="46"/>
                      <a:pt x="28" y="56"/>
                    </a:cubicBezTo>
                    <a:cubicBezTo>
                      <a:pt x="26" y="74"/>
                      <a:pt x="27" y="75"/>
                      <a:pt x="10" y="78"/>
                    </a:cubicBezTo>
                    <a:cubicBezTo>
                      <a:pt x="4" y="82"/>
                      <a:pt x="0" y="82"/>
                      <a:pt x="6" y="92"/>
                    </a:cubicBezTo>
                    <a:cubicBezTo>
                      <a:pt x="10" y="98"/>
                      <a:pt x="21" y="96"/>
                      <a:pt x="28" y="98"/>
                    </a:cubicBezTo>
                    <a:cubicBezTo>
                      <a:pt x="31" y="99"/>
                      <a:pt x="36" y="100"/>
                      <a:pt x="36" y="100"/>
                    </a:cubicBezTo>
                    <a:cubicBezTo>
                      <a:pt x="47" y="99"/>
                      <a:pt x="69" y="97"/>
                      <a:pt x="50" y="110"/>
                    </a:cubicBezTo>
                    <a:cubicBezTo>
                      <a:pt x="37" y="108"/>
                      <a:pt x="24" y="104"/>
                      <a:pt x="16" y="116"/>
                    </a:cubicBezTo>
                    <a:cubicBezTo>
                      <a:pt x="24" y="141"/>
                      <a:pt x="68" y="125"/>
                      <a:pt x="94" y="126"/>
                    </a:cubicBezTo>
                    <a:cubicBezTo>
                      <a:pt x="98" y="129"/>
                      <a:pt x="100" y="134"/>
                      <a:pt x="104" y="136"/>
                    </a:cubicBezTo>
                    <a:cubicBezTo>
                      <a:pt x="108" y="138"/>
                      <a:pt x="116" y="140"/>
                      <a:pt x="116" y="140"/>
                    </a:cubicBezTo>
                    <a:cubicBezTo>
                      <a:pt x="129" y="138"/>
                      <a:pt x="133" y="139"/>
                      <a:pt x="142" y="130"/>
                    </a:cubicBezTo>
                    <a:cubicBezTo>
                      <a:pt x="151" y="104"/>
                      <a:pt x="179" y="110"/>
                      <a:pt x="202" y="102"/>
                    </a:cubicBezTo>
                    <a:cubicBezTo>
                      <a:pt x="219" y="96"/>
                      <a:pt x="233" y="84"/>
                      <a:pt x="250" y="78"/>
                    </a:cubicBezTo>
                    <a:cubicBezTo>
                      <a:pt x="260" y="75"/>
                      <a:pt x="269" y="74"/>
                      <a:pt x="280" y="72"/>
                    </a:cubicBezTo>
                    <a:cubicBezTo>
                      <a:pt x="287" y="71"/>
                      <a:pt x="300" y="66"/>
                      <a:pt x="300" y="66"/>
                    </a:cubicBezTo>
                    <a:cubicBezTo>
                      <a:pt x="311" y="49"/>
                      <a:pt x="336" y="54"/>
                      <a:pt x="354" y="60"/>
                    </a:cubicBezTo>
                    <a:cubicBezTo>
                      <a:pt x="367" y="79"/>
                      <a:pt x="335" y="79"/>
                      <a:pt x="324" y="80"/>
                    </a:cubicBezTo>
                    <a:cubicBezTo>
                      <a:pt x="312" y="83"/>
                      <a:pt x="306" y="93"/>
                      <a:pt x="292" y="96"/>
                    </a:cubicBezTo>
                    <a:cubicBezTo>
                      <a:pt x="284" y="94"/>
                      <a:pt x="279" y="90"/>
                      <a:pt x="272" y="88"/>
                    </a:cubicBezTo>
                    <a:cubicBezTo>
                      <a:pt x="253" y="91"/>
                      <a:pt x="232" y="96"/>
                      <a:pt x="214" y="102"/>
                    </a:cubicBezTo>
                    <a:cubicBezTo>
                      <a:pt x="223" y="108"/>
                      <a:pt x="231" y="109"/>
                      <a:pt x="242" y="112"/>
                    </a:cubicBezTo>
                    <a:cubicBezTo>
                      <a:pt x="245" y="113"/>
                      <a:pt x="250" y="114"/>
                      <a:pt x="250" y="114"/>
                    </a:cubicBezTo>
                    <a:cubicBezTo>
                      <a:pt x="251" y="116"/>
                      <a:pt x="255" y="118"/>
                      <a:pt x="254" y="120"/>
                    </a:cubicBezTo>
                    <a:cubicBezTo>
                      <a:pt x="252" y="124"/>
                      <a:pt x="242" y="128"/>
                      <a:pt x="242" y="128"/>
                    </a:cubicBezTo>
                    <a:cubicBezTo>
                      <a:pt x="233" y="141"/>
                      <a:pt x="247" y="154"/>
                      <a:pt x="260" y="158"/>
                    </a:cubicBezTo>
                    <a:cubicBezTo>
                      <a:pt x="282" y="155"/>
                      <a:pt x="295" y="151"/>
                      <a:pt x="318" y="150"/>
                    </a:cubicBezTo>
                    <a:cubicBezTo>
                      <a:pt x="334" y="155"/>
                      <a:pt x="345" y="176"/>
                      <a:pt x="350" y="192"/>
                    </a:cubicBezTo>
                    <a:cubicBezTo>
                      <a:pt x="349" y="195"/>
                      <a:pt x="350" y="199"/>
                      <a:pt x="348" y="202"/>
                    </a:cubicBezTo>
                    <a:cubicBezTo>
                      <a:pt x="345" y="206"/>
                      <a:pt x="336" y="210"/>
                      <a:pt x="336" y="210"/>
                    </a:cubicBezTo>
                    <a:cubicBezTo>
                      <a:pt x="327" y="224"/>
                      <a:pt x="332" y="235"/>
                      <a:pt x="348" y="240"/>
                    </a:cubicBezTo>
                    <a:cubicBezTo>
                      <a:pt x="358" y="237"/>
                      <a:pt x="362" y="237"/>
                      <a:pt x="368" y="246"/>
                    </a:cubicBezTo>
                    <a:cubicBezTo>
                      <a:pt x="360" y="252"/>
                      <a:pt x="346" y="246"/>
                      <a:pt x="338" y="252"/>
                    </a:cubicBezTo>
                    <a:cubicBezTo>
                      <a:pt x="326" y="260"/>
                      <a:pt x="346" y="265"/>
                      <a:pt x="348" y="266"/>
                    </a:cubicBezTo>
                    <a:cubicBezTo>
                      <a:pt x="352" y="278"/>
                      <a:pt x="347" y="279"/>
                      <a:pt x="336" y="286"/>
                    </a:cubicBezTo>
                    <a:cubicBezTo>
                      <a:pt x="332" y="289"/>
                      <a:pt x="324" y="294"/>
                      <a:pt x="324" y="294"/>
                    </a:cubicBezTo>
                    <a:cubicBezTo>
                      <a:pt x="315" y="308"/>
                      <a:pt x="320" y="303"/>
                      <a:pt x="310" y="310"/>
                    </a:cubicBezTo>
                    <a:cubicBezTo>
                      <a:pt x="306" y="316"/>
                      <a:pt x="294" y="324"/>
                      <a:pt x="294" y="324"/>
                    </a:cubicBezTo>
                    <a:cubicBezTo>
                      <a:pt x="285" y="338"/>
                      <a:pt x="288" y="331"/>
                      <a:pt x="284" y="342"/>
                    </a:cubicBezTo>
                    <a:cubicBezTo>
                      <a:pt x="285" y="374"/>
                      <a:pt x="283" y="393"/>
                      <a:pt x="292" y="420"/>
                    </a:cubicBezTo>
                    <a:cubicBezTo>
                      <a:pt x="295" y="429"/>
                      <a:pt x="307" y="435"/>
                      <a:pt x="314" y="440"/>
                    </a:cubicBezTo>
                    <a:cubicBezTo>
                      <a:pt x="319" y="444"/>
                      <a:pt x="332" y="446"/>
                      <a:pt x="332" y="446"/>
                    </a:cubicBezTo>
                    <a:cubicBezTo>
                      <a:pt x="340" y="457"/>
                      <a:pt x="345" y="459"/>
                      <a:pt x="358" y="462"/>
                    </a:cubicBezTo>
                    <a:cubicBezTo>
                      <a:pt x="376" y="459"/>
                      <a:pt x="375" y="457"/>
                      <a:pt x="388" y="448"/>
                    </a:cubicBezTo>
                    <a:cubicBezTo>
                      <a:pt x="390" y="441"/>
                      <a:pt x="394" y="435"/>
                      <a:pt x="400" y="430"/>
                    </a:cubicBezTo>
                    <a:cubicBezTo>
                      <a:pt x="404" y="427"/>
                      <a:pt x="412" y="422"/>
                      <a:pt x="412" y="422"/>
                    </a:cubicBezTo>
                    <a:cubicBezTo>
                      <a:pt x="417" y="415"/>
                      <a:pt x="451" y="367"/>
                      <a:pt x="458" y="364"/>
                    </a:cubicBezTo>
                    <a:cubicBezTo>
                      <a:pt x="475" y="356"/>
                      <a:pt x="486" y="357"/>
                      <a:pt x="506" y="356"/>
                    </a:cubicBezTo>
                    <a:cubicBezTo>
                      <a:pt x="525" y="350"/>
                      <a:pt x="533" y="342"/>
                      <a:pt x="554" y="340"/>
                    </a:cubicBezTo>
                    <a:cubicBezTo>
                      <a:pt x="560" y="338"/>
                      <a:pt x="566" y="336"/>
                      <a:pt x="572" y="334"/>
                    </a:cubicBezTo>
                    <a:cubicBezTo>
                      <a:pt x="576" y="333"/>
                      <a:pt x="584" y="330"/>
                      <a:pt x="584" y="330"/>
                    </a:cubicBezTo>
                    <a:cubicBezTo>
                      <a:pt x="603" y="311"/>
                      <a:pt x="618" y="310"/>
                      <a:pt x="646" y="308"/>
                    </a:cubicBezTo>
                    <a:cubicBezTo>
                      <a:pt x="665" y="304"/>
                      <a:pt x="684" y="303"/>
                      <a:pt x="704" y="302"/>
                    </a:cubicBezTo>
                    <a:cubicBezTo>
                      <a:pt x="712" y="299"/>
                      <a:pt x="712" y="293"/>
                      <a:pt x="720" y="290"/>
                    </a:cubicBezTo>
                    <a:cubicBezTo>
                      <a:pt x="732" y="285"/>
                      <a:pt x="743" y="285"/>
                      <a:pt x="754" y="278"/>
                    </a:cubicBezTo>
                    <a:cubicBezTo>
                      <a:pt x="756" y="271"/>
                      <a:pt x="760" y="267"/>
                      <a:pt x="762" y="260"/>
                    </a:cubicBezTo>
                    <a:cubicBezTo>
                      <a:pt x="763" y="247"/>
                      <a:pt x="762" y="233"/>
                      <a:pt x="764" y="220"/>
                    </a:cubicBezTo>
                    <a:cubicBezTo>
                      <a:pt x="764" y="219"/>
                      <a:pt x="794" y="204"/>
                      <a:pt x="800" y="200"/>
                    </a:cubicBezTo>
                    <a:cubicBezTo>
                      <a:pt x="807" y="189"/>
                      <a:pt x="808" y="186"/>
                      <a:pt x="820" y="182"/>
                    </a:cubicBezTo>
                    <a:cubicBezTo>
                      <a:pt x="825" y="166"/>
                      <a:pt x="814" y="162"/>
                      <a:pt x="802" y="154"/>
                    </a:cubicBezTo>
                    <a:cubicBezTo>
                      <a:pt x="797" y="151"/>
                      <a:pt x="790" y="142"/>
                      <a:pt x="790" y="142"/>
                    </a:cubicBezTo>
                    <a:cubicBezTo>
                      <a:pt x="786" y="131"/>
                      <a:pt x="792" y="127"/>
                      <a:pt x="802" y="124"/>
                    </a:cubicBezTo>
                    <a:cubicBezTo>
                      <a:pt x="810" y="116"/>
                      <a:pt x="813" y="98"/>
                      <a:pt x="820" y="94"/>
                    </a:cubicBezTo>
                    <a:cubicBezTo>
                      <a:pt x="824" y="92"/>
                      <a:pt x="832" y="90"/>
                      <a:pt x="832" y="90"/>
                    </a:cubicBezTo>
                    <a:cubicBezTo>
                      <a:pt x="844" y="92"/>
                      <a:pt x="848" y="92"/>
                      <a:pt x="856" y="100"/>
                    </a:cubicBezTo>
                    <a:cubicBezTo>
                      <a:pt x="863" y="98"/>
                      <a:pt x="876" y="94"/>
                      <a:pt x="876" y="94"/>
                    </a:cubicBezTo>
                    <a:cubicBezTo>
                      <a:pt x="889" y="81"/>
                      <a:pt x="906" y="77"/>
                      <a:pt x="924" y="74"/>
                    </a:cubicBezTo>
                    <a:cubicBezTo>
                      <a:pt x="929" y="67"/>
                      <a:pt x="929" y="58"/>
                      <a:pt x="922" y="52"/>
                    </a:cubicBezTo>
                    <a:cubicBezTo>
                      <a:pt x="918" y="49"/>
                      <a:pt x="910" y="44"/>
                      <a:pt x="910" y="44"/>
                    </a:cubicBezTo>
                    <a:cubicBezTo>
                      <a:pt x="894" y="47"/>
                      <a:pt x="899" y="49"/>
                      <a:pt x="888" y="56"/>
                    </a:cubicBezTo>
                    <a:cubicBezTo>
                      <a:pt x="884" y="58"/>
                      <a:pt x="876" y="60"/>
                      <a:pt x="876" y="60"/>
                    </a:cubicBezTo>
                    <a:cubicBezTo>
                      <a:pt x="853" y="59"/>
                      <a:pt x="810" y="59"/>
                      <a:pt x="848" y="46"/>
                    </a:cubicBezTo>
                    <a:cubicBezTo>
                      <a:pt x="844" y="33"/>
                      <a:pt x="831" y="37"/>
                      <a:pt x="818" y="36"/>
                    </a:cubicBezTo>
                    <a:cubicBezTo>
                      <a:pt x="809" y="33"/>
                      <a:pt x="802" y="27"/>
                      <a:pt x="794" y="22"/>
                    </a:cubicBezTo>
                    <a:cubicBezTo>
                      <a:pt x="790" y="20"/>
                      <a:pt x="782" y="18"/>
                      <a:pt x="782" y="18"/>
                    </a:cubicBezTo>
                    <a:cubicBezTo>
                      <a:pt x="727" y="19"/>
                      <a:pt x="688" y="11"/>
                      <a:pt x="642" y="26"/>
                    </a:cubicBezTo>
                    <a:cubicBezTo>
                      <a:pt x="635" y="16"/>
                      <a:pt x="632" y="18"/>
                      <a:pt x="620" y="20"/>
                    </a:cubicBezTo>
                    <a:cubicBezTo>
                      <a:pt x="611" y="34"/>
                      <a:pt x="600" y="36"/>
                      <a:pt x="584" y="38"/>
                    </a:cubicBezTo>
                    <a:cubicBezTo>
                      <a:pt x="575" y="44"/>
                      <a:pt x="581" y="46"/>
                      <a:pt x="578" y="56"/>
                    </a:cubicBezTo>
                    <a:cubicBezTo>
                      <a:pt x="572" y="47"/>
                      <a:pt x="566" y="41"/>
                      <a:pt x="556" y="38"/>
                    </a:cubicBezTo>
                    <a:cubicBezTo>
                      <a:pt x="553" y="38"/>
                      <a:pt x="539" y="39"/>
                      <a:pt x="534" y="42"/>
                    </a:cubicBezTo>
                    <a:cubicBezTo>
                      <a:pt x="528" y="46"/>
                      <a:pt x="516" y="54"/>
                      <a:pt x="516" y="54"/>
                    </a:cubicBezTo>
                    <a:cubicBezTo>
                      <a:pt x="507" y="52"/>
                      <a:pt x="503" y="51"/>
                      <a:pt x="500" y="42"/>
                    </a:cubicBezTo>
                    <a:cubicBezTo>
                      <a:pt x="505" y="28"/>
                      <a:pt x="488" y="31"/>
                      <a:pt x="478" y="30"/>
                    </a:cubicBezTo>
                    <a:cubicBezTo>
                      <a:pt x="469" y="33"/>
                      <a:pt x="473" y="37"/>
                      <a:pt x="464" y="40"/>
                    </a:cubicBezTo>
                    <a:cubicBezTo>
                      <a:pt x="447" y="34"/>
                      <a:pt x="451" y="27"/>
                      <a:pt x="432" y="40"/>
                    </a:cubicBezTo>
                    <a:cubicBezTo>
                      <a:pt x="427" y="54"/>
                      <a:pt x="427" y="52"/>
                      <a:pt x="410" y="50"/>
                    </a:cubicBezTo>
                    <a:cubicBezTo>
                      <a:pt x="391" y="52"/>
                      <a:pt x="385" y="54"/>
                      <a:pt x="366" y="52"/>
                    </a:cubicBezTo>
                    <a:cubicBezTo>
                      <a:pt x="357" y="49"/>
                      <a:pt x="356" y="46"/>
                      <a:pt x="364" y="40"/>
                    </a:cubicBezTo>
                    <a:cubicBezTo>
                      <a:pt x="380" y="42"/>
                      <a:pt x="395" y="43"/>
                      <a:pt x="410" y="38"/>
                    </a:cubicBezTo>
                    <a:cubicBezTo>
                      <a:pt x="426" y="15"/>
                      <a:pt x="386" y="21"/>
                      <a:pt x="370" y="20"/>
                    </a:cubicBezTo>
                    <a:cubicBezTo>
                      <a:pt x="364" y="16"/>
                      <a:pt x="358" y="12"/>
                      <a:pt x="352" y="8"/>
                    </a:cubicBezTo>
                    <a:cubicBezTo>
                      <a:pt x="348" y="5"/>
                      <a:pt x="340" y="0"/>
                      <a:pt x="340" y="0"/>
                    </a:cubicBezTo>
                    <a:cubicBezTo>
                      <a:pt x="338" y="1"/>
                      <a:pt x="336" y="1"/>
                      <a:pt x="334" y="2"/>
                    </a:cubicBezTo>
                    <a:cubicBezTo>
                      <a:pt x="331" y="3"/>
                      <a:pt x="329" y="3"/>
                      <a:pt x="326" y="4"/>
                    </a:cubicBezTo>
                    <a:cubicBezTo>
                      <a:pt x="322" y="5"/>
                      <a:pt x="314" y="8"/>
                      <a:pt x="314" y="8"/>
                    </a:cubicBezTo>
                    <a:cubicBezTo>
                      <a:pt x="305" y="22"/>
                      <a:pt x="288" y="6"/>
                      <a:pt x="276" y="2"/>
                    </a:cubicBezTo>
                    <a:cubicBezTo>
                      <a:pt x="270" y="3"/>
                      <a:pt x="241" y="16"/>
                      <a:pt x="240" y="16"/>
                    </a:cubicBezTo>
                    <a:cubicBezTo>
                      <a:pt x="226" y="17"/>
                      <a:pt x="212" y="17"/>
                      <a:pt x="198" y="18"/>
                    </a:cubicBezTo>
                    <a:cubicBezTo>
                      <a:pt x="183" y="19"/>
                      <a:pt x="172" y="20"/>
                      <a:pt x="160" y="28"/>
                    </a:cubicBezTo>
                    <a:cubicBezTo>
                      <a:pt x="146" y="26"/>
                      <a:pt x="141" y="27"/>
                      <a:pt x="130" y="20"/>
                    </a:cubicBezTo>
                    <a:cubicBezTo>
                      <a:pt x="123" y="22"/>
                      <a:pt x="115" y="24"/>
                      <a:pt x="108" y="26"/>
                    </a:cubicBezTo>
                    <a:cubicBezTo>
                      <a:pt x="102" y="35"/>
                      <a:pt x="113" y="41"/>
                      <a:pt x="122" y="44"/>
                    </a:cubicBezTo>
                    <a:cubicBezTo>
                      <a:pt x="125" y="52"/>
                      <a:pt x="114" y="68"/>
                      <a:pt x="114" y="68"/>
                    </a:cubicBezTo>
                    <a:cubicBezTo>
                      <a:pt x="112" y="79"/>
                      <a:pt x="111" y="82"/>
                      <a:pt x="100" y="78"/>
                    </a:cubicBezTo>
                    <a:cubicBezTo>
                      <a:pt x="93" y="67"/>
                      <a:pt x="100" y="63"/>
                      <a:pt x="104" y="52"/>
                    </a:cubicBezTo>
                    <a:cubicBezTo>
                      <a:pt x="96" y="44"/>
                      <a:pt x="91" y="36"/>
                      <a:pt x="80" y="32"/>
                    </a:cubicBezTo>
                    <a:cubicBezTo>
                      <a:pt x="73" y="34"/>
                      <a:pt x="67" y="39"/>
                      <a:pt x="60" y="42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9" name="Freeform 30"/>
              <p:cNvSpPr>
                <a:spLocks noChangeArrowheads="1"/>
              </p:cNvSpPr>
              <p:nvPr/>
            </p:nvSpPr>
            <p:spPr bwMode="auto">
              <a:xfrm>
                <a:off x="1547" y="172"/>
                <a:ext cx="45" cy="22"/>
              </a:xfrm>
              <a:custGeom>
                <a:avLst/>
                <a:gdLst>
                  <a:gd name="T0" fmla="*/ 14 w 52"/>
                  <a:gd name="T1" fmla="*/ 0 h 32"/>
                  <a:gd name="T2" fmla="*/ 3 w 52"/>
                  <a:gd name="T3" fmla="*/ 2 h 32"/>
                  <a:gd name="T4" fmla="*/ 10 w 52"/>
                  <a:gd name="T5" fmla="*/ 3 h 32"/>
                  <a:gd name="T6" fmla="*/ 17 w 52"/>
                  <a:gd name="T7" fmla="*/ 3 h 32"/>
                  <a:gd name="T8" fmla="*/ 14 w 52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32"/>
                  <a:gd name="T17" fmla="*/ 52 w 5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32">
                    <a:moveTo>
                      <a:pt x="34" y="0"/>
                    </a:moveTo>
                    <a:cubicBezTo>
                      <a:pt x="30" y="12"/>
                      <a:pt x="19" y="16"/>
                      <a:pt x="8" y="20"/>
                    </a:cubicBezTo>
                    <a:cubicBezTo>
                      <a:pt x="0" y="32"/>
                      <a:pt x="14" y="31"/>
                      <a:pt x="24" y="32"/>
                    </a:cubicBezTo>
                    <a:cubicBezTo>
                      <a:pt x="30" y="31"/>
                      <a:pt x="36" y="32"/>
                      <a:pt x="42" y="30"/>
                    </a:cubicBezTo>
                    <a:cubicBezTo>
                      <a:pt x="52" y="26"/>
                      <a:pt x="34" y="3"/>
                      <a:pt x="34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0" name="Freeform 31"/>
              <p:cNvSpPr>
                <a:spLocks noChangeArrowheads="1"/>
              </p:cNvSpPr>
              <p:nvPr/>
            </p:nvSpPr>
            <p:spPr bwMode="auto">
              <a:xfrm>
                <a:off x="1873" y="234"/>
                <a:ext cx="147" cy="50"/>
              </a:xfrm>
              <a:custGeom>
                <a:avLst/>
                <a:gdLst>
                  <a:gd name="T0" fmla="*/ 39 w 172"/>
                  <a:gd name="T1" fmla="*/ 1 h 72"/>
                  <a:gd name="T2" fmla="*/ 26 w 172"/>
                  <a:gd name="T3" fmla="*/ 1 h 72"/>
                  <a:gd name="T4" fmla="*/ 21 w 172"/>
                  <a:gd name="T5" fmla="*/ 0 h 72"/>
                  <a:gd name="T6" fmla="*/ 0 w 172"/>
                  <a:gd name="T7" fmla="*/ 3 h 72"/>
                  <a:gd name="T8" fmla="*/ 11 w 172"/>
                  <a:gd name="T9" fmla="*/ 4 h 72"/>
                  <a:gd name="T10" fmla="*/ 16 w 172"/>
                  <a:gd name="T11" fmla="*/ 7 h 72"/>
                  <a:gd name="T12" fmla="*/ 26 w 172"/>
                  <a:gd name="T13" fmla="*/ 8 h 72"/>
                  <a:gd name="T14" fmla="*/ 31 w 172"/>
                  <a:gd name="T15" fmla="*/ 8 h 72"/>
                  <a:gd name="T16" fmla="*/ 50 w 172"/>
                  <a:gd name="T17" fmla="*/ 7 h 72"/>
                  <a:gd name="T18" fmla="*/ 68 w 172"/>
                  <a:gd name="T19" fmla="*/ 5 h 72"/>
                  <a:gd name="T20" fmla="*/ 58 w 172"/>
                  <a:gd name="T21" fmla="*/ 2 h 72"/>
                  <a:gd name="T22" fmla="*/ 53 w 172"/>
                  <a:gd name="T23" fmla="*/ 1 h 72"/>
                  <a:gd name="T24" fmla="*/ 39 w 172"/>
                  <a:gd name="T25" fmla="*/ 1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2"/>
                  <a:gd name="T40" fmla="*/ 0 h 72"/>
                  <a:gd name="T41" fmla="*/ 172 w 172"/>
                  <a:gd name="T42" fmla="*/ 72 h 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2" h="72">
                    <a:moveTo>
                      <a:pt x="102" y="8"/>
                    </a:moveTo>
                    <a:cubicBezTo>
                      <a:pt x="89" y="12"/>
                      <a:pt x="78" y="8"/>
                      <a:pt x="66" y="4"/>
                    </a:cubicBezTo>
                    <a:cubicBezTo>
                      <a:pt x="62" y="3"/>
                      <a:pt x="54" y="0"/>
                      <a:pt x="54" y="0"/>
                    </a:cubicBezTo>
                    <a:cubicBezTo>
                      <a:pt x="38" y="5"/>
                      <a:pt x="12" y="16"/>
                      <a:pt x="0" y="28"/>
                    </a:cubicBezTo>
                    <a:cubicBezTo>
                      <a:pt x="4" y="39"/>
                      <a:pt x="18" y="39"/>
                      <a:pt x="28" y="40"/>
                    </a:cubicBezTo>
                    <a:cubicBezTo>
                      <a:pt x="39" y="44"/>
                      <a:pt x="41" y="60"/>
                      <a:pt x="42" y="60"/>
                    </a:cubicBezTo>
                    <a:cubicBezTo>
                      <a:pt x="50" y="63"/>
                      <a:pt x="58" y="65"/>
                      <a:pt x="66" y="68"/>
                    </a:cubicBezTo>
                    <a:cubicBezTo>
                      <a:pt x="70" y="69"/>
                      <a:pt x="78" y="72"/>
                      <a:pt x="78" y="72"/>
                    </a:cubicBezTo>
                    <a:cubicBezTo>
                      <a:pt x="92" y="71"/>
                      <a:pt x="117" y="69"/>
                      <a:pt x="130" y="60"/>
                    </a:cubicBezTo>
                    <a:cubicBezTo>
                      <a:pt x="148" y="48"/>
                      <a:pt x="150" y="46"/>
                      <a:pt x="172" y="44"/>
                    </a:cubicBezTo>
                    <a:cubicBezTo>
                      <a:pt x="169" y="29"/>
                      <a:pt x="162" y="23"/>
                      <a:pt x="148" y="18"/>
                    </a:cubicBezTo>
                    <a:cubicBezTo>
                      <a:pt x="145" y="10"/>
                      <a:pt x="144" y="7"/>
                      <a:pt x="136" y="4"/>
                    </a:cubicBezTo>
                    <a:cubicBezTo>
                      <a:pt x="134" y="4"/>
                      <a:pt x="105" y="11"/>
                      <a:pt x="102" y="8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1" name="Freeform 32"/>
              <p:cNvSpPr>
                <a:spLocks noChangeArrowheads="1"/>
              </p:cNvSpPr>
              <p:nvPr/>
            </p:nvSpPr>
            <p:spPr bwMode="auto">
              <a:xfrm>
                <a:off x="1989" y="81"/>
                <a:ext cx="45" cy="23"/>
              </a:xfrm>
              <a:custGeom>
                <a:avLst/>
                <a:gdLst>
                  <a:gd name="T0" fmla="*/ 14 w 52"/>
                  <a:gd name="T1" fmla="*/ 0 h 32"/>
                  <a:gd name="T2" fmla="*/ 3 w 52"/>
                  <a:gd name="T3" fmla="*/ 3 h 32"/>
                  <a:gd name="T4" fmla="*/ 10 w 52"/>
                  <a:gd name="T5" fmla="*/ 4 h 32"/>
                  <a:gd name="T6" fmla="*/ 17 w 52"/>
                  <a:gd name="T7" fmla="*/ 4 h 32"/>
                  <a:gd name="T8" fmla="*/ 14 w 52"/>
                  <a:gd name="T9" fmla="*/ 0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"/>
                  <a:gd name="T16" fmla="*/ 0 h 32"/>
                  <a:gd name="T17" fmla="*/ 52 w 5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" h="32">
                    <a:moveTo>
                      <a:pt x="34" y="0"/>
                    </a:moveTo>
                    <a:cubicBezTo>
                      <a:pt x="30" y="12"/>
                      <a:pt x="19" y="16"/>
                      <a:pt x="8" y="20"/>
                    </a:cubicBezTo>
                    <a:cubicBezTo>
                      <a:pt x="0" y="32"/>
                      <a:pt x="14" y="31"/>
                      <a:pt x="24" y="32"/>
                    </a:cubicBezTo>
                    <a:cubicBezTo>
                      <a:pt x="30" y="31"/>
                      <a:pt x="36" y="32"/>
                      <a:pt x="42" y="30"/>
                    </a:cubicBezTo>
                    <a:cubicBezTo>
                      <a:pt x="52" y="26"/>
                      <a:pt x="34" y="3"/>
                      <a:pt x="34" y="0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2" name="Freeform 33"/>
              <p:cNvSpPr>
                <a:spLocks noChangeArrowheads="1"/>
              </p:cNvSpPr>
              <p:nvPr/>
            </p:nvSpPr>
            <p:spPr bwMode="auto">
              <a:xfrm>
                <a:off x="2298" y="51"/>
                <a:ext cx="178" cy="59"/>
              </a:xfrm>
              <a:custGeom>
                <a:avLst/>
                <a:gdLst>
                  <a:gd name="T0" fmla="*/ 79 w 206"/>
                  <a:gd name="T1" fmla="*/ 1 h 85"/>
                  <a:gd name="T2" fmla="*/ 43 w 206"/>
                  <a:gd name="T3" fmla="*/ 1 h 85"/>
                  <a:gd name="T4" fmla="*/ 45 w 206"/>
                  <a:gd name="T5" fmla="*/ 3 h 85"/>
                  <a:gd name="T6" fmla="*/ 44 w 206"/>
                  <a:gd name="T7" fmla="*/ 4 h 85"/>
                  <a:gd name="T8" fmla="*/ 37 w 206"/>
                  <a:gd name="T9" fmla="*/ 3 h 85"/>
                  <a:gd name="T10" fmla="*/ 32 w 206"/>
                  <a:gd name="T11" fmla="*/ 2 h 85"/>
                  <a:gd name="T12" fmla="*/ 10 w 206"/>
                  <a:gd name="T13" fmla="*/ 3 h 85"/>
                  <a:gd name="T14" fmla="*/ 13 w 206"/>
                  <a:gd name="T15" fmla="*/ 6 h 85"/>
                  <a:gd name="T16" fmla="*/ 22 w 206"/>
                  <a:gd name="T17" fmla="*/ 6 h 85"/>
                  <a:gd name="T18" fmla="*/ 30 w 206"/>
                  <a:gd name="T19" fmla="*/ 8 h 85"/>
                  <a:gd name="T20" fmla="*/ 37 w 206"/>
                  <a:gd name="T21" fmla="*/ 9 h 85"/>
                  <a:gd name="T22" fmla="*/ 45 w 206"/>
                  <a:gd name="T23" fmla="*/ 8 h 85"/>
                  <a:gd name="T24" fmla="*/ 51 w 206"/>
                  <a:gd name="T25" fmla="*/ 6 h 85"/>
                  <a:gd name="T26" fmla="*/ 53 w 206"/>
                  <a:gd name="T27" fmla="*/ 6 h 85"/>
                  <a:gd name="T28" fmla="*/ 68 w 206"/>
                  <a:gd name="T29" fmla="*/ 4 h 85"/>
                  <a:gd name="T30" fmla="*/ 79 w 206"/>
                  <a:gd name="T31" fmla="*/ 3 h 85"/>
                  <a:gd name="T32" fmla="*/ 83 w 206"/>
                  <a:gd name="T33" fmla="*/ 3 h 85"/>
                  <a:gd name="T34" fmla="*/ 79 w 206"/>
                  <a:gd name="T35" fmla="*/ 1 h 8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06"/>
                  <a:gd name="T55" fmla="*/ 0 h 85"/>
                  <a:gd name="T56" fmla="*/ 206 w 206"/>
                  <a:gd name="T57" fmla="*/ 85 h 85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06" h="85">
                    <a:moveTo>
                      <a:pt x="191" y="7"/>
                    </a:moveTo>
                    <a:cubicBezTo>
                      <a:pt x="165" y="6"/>
                      <a:pt x="130" y="0"/>
                      <a:pt x="103" y="9"/>
                    </a:cubicBezTo>
                    <a:cubicBezTo>
                      <a:pt x="100" y="18"/>
                      <a:pt x="101" y="20"/>
                      <a:pt x="109" y="25"/>
                    </a:cubicBezTo>
                    <a:cubicBezTo>
                      <a:pt x="111" y="28"/>
                      <a:pt x="118" y="34"/>
                      <a:pt x="107" y="33"/>
                    </a:cubicBezTo>
                    <a:cubicBezTo>
                      <a:pt x="101" y="32"/>
                      <a:pt x="89" y="27"/>
                      <a:pt x="89" y="27"/>
                    </a:cubicBezTo>
                    <a:cubicBezTo>
                      <a:pt x="86" y="24"/>
                      <a:pt x="82" y="18"/>
                      <a:pt x="77" y="19"/>
                    </a:cubicBezTo>
                    <a:cubicBezTo>
                      <a:pt x="52" y="22"/>
                      <a:pt x="57" y="25"/>
                      <a:pt x="23" y="27"/>
                    </a:cubicBezTo>
                    <a:cubicBezTo>
                      <a:pt x="0" y="31"/>
                      <a:pt x="18" y="45"/>
                      <a:pt x="31" y="49"/>
                    </a:cubicBezTo>
                    <a:cubicBezTo>
                      <a:pt x="43" y="53"/>
                      <a:pt x="35" y="51"/>
                      <a:pt x="55" y="53"/>
                    </a:cubicBezTo>
                    <a:cubicBezTo>
                      <a:pt x="63" y="59"/>
                      <a:pt x="66" y="67"/>
                      <a:pt x="75" y="73"/>
                    </a:cubicBezTo>
                    <a:cubicBezTo>
                      <a:pt x="78" y="81"/>
                      <a:pt x="81" y="82"/>
                      <a:pt x="89" y="85"/>
                    </a:cubicBezTo>
                    <a:cubicBezTo>
                      <a:pt x="104" y="81"/>
                      <a:pt x="99" y="75"/>
                      <a:pt x="109" y="67"/>
                    </a:cubicBezTo>
                    <a:cubicBezTo>
                      <a:pt x="113" y="64"/>
                      <a:pt x="121" y="59"/>
                      <a:pt x="121" y="59"/>
                    </a:cubicBezTo>
                    <a:cubicBezTo>
                      <a:pt x="123" y="55"/>
                      <a:pt x="124" y="50"/>
                      <a:pt x="127" y="47"/>
                    </a:cubicBezTo>
                    <a:cubicBezTo>
                      <a:pt x="132" y="41"/>
                      <a:pt x="158" y="37"/>
                      <a:pt x="167" y="35"/>
                    </a:cubicBezTo>
                    <a:cubicBezTo>
                      <a:pt x="174" y="34"/>
                      <a:pt x="181" y="33"/>
                      <a:pt x="187" y="31"/>
                    </a:cubicBezTo>
                    <a:cubicBezTo>
                      <a:pt x="191" y="30"/>
                      <a:pt x="199" y="27"/>
                      <a:pt x="199" y="27"/>
                    </a:cubicBezTo>
                    <a:cubicBezTo>
                      <a:pt x="206" y="16"/>
                      <a:pt x="199" y="15"/>
                      <a:pt x="191" y="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3" name="Freeform 34"/>
              <p:cNvSpPr>
                <a:spLocks noChangeArrowheads="1"/>
              </p:cNvSpPr>
              <p:nvPr/>
            </p:nvSpPr>
            <p:spPr bwMode="auto">
              <a:xfrm>
                <a:off x="2410" y="82"/>
                <a:ext cx="55" cy="20"/>
              </a:xfrm>
              <a:custGeom>
                <a:avLst/>
                <a:gdLst>
                  <a:gd name="T0" fmla="*/ 15 w 64"/>
                  <a:gd name="T1" fmla="*/ 1 h 28"/>
                  <a:gd name="T2" fmla="*/ 3 w 64"/>
                  <a:gd name="T3" fmla="*/ 1 h 28"/>
                  <a:gd name="T4" fmla="*/ 9 w 64"/>
                  <a:gd name="T5" fmla="*/ 4 h 28"/>
                  <a:gd name="T6" fmla="*/ 21 w 64"/>
                  <a:gd name="T7" fmla="*/ 2 h 28"/>
                  <a:gd name="T8" fmla="*/ 15 w 64"/>
                  <a:gd name="T9" fmla="*/ 1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"/>
                  <a:gd name="T16" fmla="*/ 0 h 28"/>
                  <a:gd name="T17" fmla="*/ 64 w 64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" h="28">
                    <a:moveTo>
                      <a:pt x="36" y="6"/>
                    </a:moveTo>
                    <a:cubicBezTo>
                      <a:pt x="32" y="18"/>
                      <a:pt x="19" y="0"/>
                      <a:pt x="8" y="4"/>
                    </a:cubicBezTo>
                    <a:cubicBezTo>
                      <a:pt x="0" y="16"/>
                      <a:pt x="14" y="27"/>
                      <a:pt x="24" y="28"/>
                    </a:cubicBezTo>
                    <a:cubicBezTo>
                      <a:pt x="30" y="27"/>
                      <a:pt x="48" y="16"/>
                      <a:pt x="54" y="14"/>
                    </a:cubicBezTo>
                    <a:cubicBezTo>
                      <a:pt x="64" y="10"/>
                      <a:pt x="36" y="9"/>
                      <a:pt x="36" y="6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4" name="Freeform 35"/>
              <p:cNvSpPr>
                <a:spLocks noChangeArrowheads="1"/>
              </p:cNvSpPr>
              <p:nvPr/>
            </p:nvSpPr>
            <p:spPr bwMode="auto">
              <a:xfrm>
                <a:off x="2074" y="337"/>
                <a:ext cx="125" cy="123"/>
              </a:xfrm>
              <a:custGeom>
                <a:avLst/>
                <a:gdLst>
                  <a:gd name="T0" fmla="*/ 9 w 146"/>
                  <a:gd name="T1" fmla="*/ 2 h 176"/>
                  <a:gd name="T2" fmla="*/ 0 w 146"/>
                  <a:gd name="T3" fmla="*/ 3 h 176"/>
                  <a:gd name="T4" fmla="*/ 6 w 146"/>
                  <a:gd name="T5" fmla="*/ 5 h 176"/>
                  <a:gd name="T6" fmla="*/ 13 w 146"/>
                  <a:gd name="T7" fmla="*/ 10 h 176"/>
                  <a:gd name="T8" fmla="*/ 21 w 146"/>
                  <a:gd name="T9" fmla="*/ 10 h 176"/>
                  <a:gd name="T10" fmla="*/ 20 w 146"/>
                  <a:gd name="T11" fmla="*/ 12 h 176"/>
                  <a:gd name="T12" fmla="*/ 11 w 146"/>
                  <a:gd name="T13" fmla="*/ 13 h 176"/>
                  <a:gd name="T14" fmla="*/ 7 w 146"/>
                  <a:gd name="T15" fmla="*/ 15 h 176"/>
                  <a:gd name="T16" fmla="*/ 7 w 146"/>
                  <a:gd name="T17" fmla="*/ 16 h 176"/>
                  <a:gd name="T18" fmla="*/ 12 w 146"/>
                  <a:gd name="T19" fmla="*/ 17 h 176"/>
                  <a:gd name="T20" fmla="*/ 7 w 146"/>
                  <a:gd name="T21" fmla="*/ 20 h 176"/>
                  <a:gd name="T22" fmla="*/ 8 w 146"/>
                  <a:gd name="T23" fmla="*/ 20 h 176"/>
                  <a:gd name="T24" fmla="*/ 13 w 146"/>
                  <a:gd name="T25" fmla="*/ 20 h 176"/>
                  <a:gd name="T26" fmla="*/ 23 w 146"/>
                  <a:gd name="T27" fmla="*/ 20 h 176"/>
                  <a:gd name="T28" fmla="*/ 37 w 146"/>
                  <a:gd name="T29" fmla="*/ 20 h 176"/>
                  <a:gd name="T30" fmla="*/ 43 w 146"/>
                  <a:gd name="T31" fmla="*/ 20 h 176"/>
                  <a:gd name="T32" fmla="*/ 48 w 146"/>
                  <a:gd name="T33" fmla="*/ 19 h 176"/>
                  <a:gd name="T34" fmla="*/ 50 w 146"/>
                  <a:gd name="T35" fmla="*/ 17 h 176"/>
                  <a:gd name="T36" fmla="*/ 58 w 146"/>
                  <a:gd name="T37" fmla="*/ 15 h 176"/>
                  <a:gd name="T38" fmla="*/ 43 w 146"/>
                  <a:gd name="T39" fmla="*/ 13 h 176"/>
                  <a:gd name="T40" fmla="*/ 34 w 146"/>
                  <a:gd name="T41" fmla="*/ 10 h 176"/>
                  <a:gd name="T42" fmla="*/ 33 w 146"/>
                  <a:gd name="T43" fmla="*/ 8 h 176"/>
                  <a:gd name="T44" fmla="*/ 25 w 146"/>
                  <a:gd name="T45" fmla="*/ 7 h 176"/>
                  <a:gd name="T46" fmla="*/ 33 w 146"/>
                  <a:gd name="T47" fmla="*/ 5 h 176"/>
                  <a:gd name="T48" fmla="*/ 25 w 146"/>
                  <a:gd name="T49" fmla="*/ 3 h 176"/>
                  <a:gd name="T50" fmla="*/ 28 w 146"/>
                  <a:gd name="T51" fmla="*/ 1 h 176"/>
                  <a:gd name="T52" fmla="*/ 18 w 146"/>
                  <a:gd name="T53" fmla="*/ 1 h 176"/>
                  <a:gd name="T54" fmla="*/ 12 w 146"/>
                  <a:gd name="T55" fmla="*/ 1 h 176"/>
                  <a:gd name="T56" fmla="*/ 9 w 146"/>
                  <a:gd name="T57" fmla="*/ 2 h 17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6"/>
                  <a:gd name="T88" fmla="*/ 0 h 176"/>
                  <a:gd name="T89" fmla="*/ 146 w 146"/>
                  <a:gd name="T90" fmla="*/ 176 h 17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6" h="176">
                    <a:moveTo>
                      <a:pt x="24" y="19"/>
                    </a:moveTo>
                    <a:cubicBezTo>
                      <a:pt x="13" y="23"/>
                      <a:pt x="7" y="15"/>
                      <a:pt x="0" y="25"/>
                    </a:cubicBezTo>
                    <a:cubicBezTo>
                      <a:pt x="2" y="32"/>
                      <a:pt x="14" y="43"/>
                      <a:pt x="14" y="43"/>
                    </a:cubicBezTo>
                    <a:cubicBezTo>
                      <a:pt x="19" y="58"/>
                      <a:pt x="20" y="78"/>
                      <a:pt x="34" y="87"/>
                    </a:cubicBezTo>
                    <a:cubicBezTo>
                      <a:pt x="42" y="84"/>
                      <a:pt x="45" y="86"/>
                      <a:pt x="52" y="91"/>
                    </a:cubicBezTo>
                    <a:cubicBezTo>
                      <a:pt x="57" y="105"/>
                      <a:pt x="60" y="101"/>
                      <a:pt x="50" y="107"/>
                    </a:cubicBezTo>
                    <a:cubicBezTo>
                      <a:pt x="38" y="105"/>
                      <a:pt x="32" y="101"/>
                      <a:pt x="28" y="113"/>
                    </a:cubicBezTo>
                    <a:cubicBezTo>
                      <a:pt x="32" y="129"/>
                      <a:pt x="33" y="128"/>
                      <a:pt x="16" y="131"/>
                    </a:cubicBezTo>
                    <a:cubicBezTo>
                      <a:pt x="17" y="133"/>
                      <a:pt x="16" y="136"/>
                      <a:pt x="18" y="137"/>
                    </a:cubicBezTo>
                    <a:cubicBezTo>
                      <a:pt x="21" y="139"/>
                      <a:pt x="30" y="141"/>
                      <a:pt x="30" y="141"/>
                    </a:cubicBezTo>
                    <a:cubicBezTo>
                      <a:pt x="28" y="152"/>
                      <a:pt x="21" y="159"/>
                      <a:pt x="18" y="169"/>
                    </a:cubicBezTo>
                    <a:cubicBezTo>
                      <a:pt x="19" y="171"/>
                      <a:pt x="18" y="174"/>
                      <a:pt x="20" y="175"/>
                    </a:cubicBezTo>
                    <a:cubicBezTo>
                      <a:pt x="22" y="176"/>
                      <a:pt x="32" y="171"/>
                      <a:pt x="34" y="171"/>
                    </a:cubicBezTo>
                    <a:cubicBezTo>
                      <a:pt x="42" y="170"/>
                      <a:pt x="50" y="170"/>
                      <a:pt x="58" y="169"/>
                    </a:cubicBezTo>
                    <a:cubicBezTo>
                      <a:pt x="70" y="167"/>
                      <a:pt x="80" y="167"/>
                      <a:pt x="92" y="171"/>
                    </a:cubicBezTo>
                    <a:cubicBezTo>
                      <a:pt x="98" y="170"/>
                      <a:pt x="104" y="170"/>
                      <a:pt x="110" y="169"/>
                    </a:cubicBezTo>
                    <a:cubicBezTo>
                      <a:pt x="114" y="168"/>
                      <a:pt x="122" y="165"/>
                      <a:pt x="122" y="165"/>
                    </a:cubicBezTo>
                    <a:cubicBezTo>
                      <a:pt x="124" y="158"/>
                      <a:pt x="123" y="147"/>
                      <a:pt x="128" y="141"/>
                    </a:cubicBezTo>
                    <a:cubicBezTo>
                      <a:pt x="132" y="136"/>
                      <a:pt x="146" y="133"/>
                      <a:pt x="146" y="133"/>
                    </a:cubicBezTo>
                    <a:cubicBezTo>
                      <a:pt x="142" y="105"/>
                      <a:pt x="143" y="111"/>
                      <a:pt x="110" y="109"/>
                    </a:cubicBezTo>
                    <a:cubicBezTo>
                      <a:pt x="102" y="97"/>
                      <a:pt x="103" y="88"/>
                      <a:pt x="88" y="83"/>
                    </a:cubicBezTo>
                    <a:cubicBezTo>
                      <a:pt x="85" y="79"/>
                      <a:pt x="86" y="72"/>
                      <a:pt x="82" y="69"/>
                    </a:cubicBezTo>
                    <a:cubicBezTo>
                      <a:pt x="77" y="65"/>
                      <a:pt x="69" y="65"/>
                      <a:pt x="64" y="61"/>
                    </a:cubicBezTo>
                    <a:cubicBezTo>
                      <a:pt x="52" y="43"/>
                      <a:pt x="67" y="47"/>
                      <a:pt x="86" y="45"/>
                    </a:cubicBezTo>
                    <a:cubicBezTo>
                      <a:pt x="93" y="25"/>
                      <a:pt x="83" y="29"/>
                      <a:pt x="64" y="31"/>
                    </a:cubicBezTo>
                    <a:cubicBezTo>
                      <a:pt x="62" y="25"/>
                      <a:pt x="70" y="13"/>
                      <a:pt x="70" y="13"/>
                    </a:cubicBezTo>
                    <a:cubicBezTo>
                      <a:pt x="64" y="4"/>
                      <a:pt x="56" y="3"/>
                      <a:pt x="46" y="1"/>
                    </a:cubicBezTo>
                    <a:cubicBezTo>
                      <a:pt x="35" y="3"/>
                      <a:pt x="34" y="0"/>
                      <a:pt x="30" y="9"/>
                    </a:cubicBezTo>
                    <a:cubicBezTo>
                      <a:pt x="25" y="21"/>
                      <a:pt x="29" y="24"/>
                      <a:pt x="24" y="19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5" name="Freeform 36"/>
              <p:cNvSpPr>
                <a:spLocks noChangeArrowheads="1"/>
              </p:cNvSpPr>
              <p:nvPr/>
            </p:nvSpPr>
            <p:spPr bwMode="auto">
              <a:xfrm>
                <a:off x="2012" y="381"/>
                <a:ext cx="79" cy="64"/>
              </a:xfrm>
              <a:custGeom>
                <a:avLst/>
                <a:gdLst>
                  <a:gd name="T0" fmla="*/ 23 w 92"/>
                  <a:gd name="T1" fmla="*/ 1 h 92"/>
                  <a:gd name="T2" fmla="*/ 33 w 92"/>
                  <a:gd name="T3" fmla="*/ 1 h 92"/>
                  <a:gd name="T4" fmla="*/ 37 w 92"/>
                  <a:gd name="T5" fmla="*/ 3 h 92"/>
                  <a:gd name="T6" fmla="*/ 32 w 92"/>
                  <a:gd name="T7" fmla="*/ 6 h 92"/>
                  <a:gd name="T8" fmla="*/ 18 w 92"/>
                  <a:gd name="T9" fmla="*/ 9 h 92"/>
                  <a:gd name="T10" fmla="*/ 7 w 92"/>
                  <a:gd name="T11" fmla="*/ 10 h 92"/>
                  <a:gd name="T12" fmla="*/ 3 w 92"/>
                  <a:gd name="T13" fmla="*/ 8 h 92"/>
                  <a:gd name="T14" fmla="*/ 8 w 92"/>
                  <a:gd name="T15" fmla="*/ 7 h 92"/>
                  <a:gd name="T16" fmla="*/ 6 w 92"/>
                  <a:gd name="T17" fmla="*/ 5 h 92"/>
                  <a:gd name="T18" fmla="*/ 15 w 92"/>
                  <a:gd name="T19" fmla="*/ 3 h 92"/>
                  <a:gd name="T20" fmla="*/ 23 w 92"/>
                  <a:gd name="T21" fmla="*/ 1 h 9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92"/>
                  <a:gd name="T34" fmla="*/ 0 h 92"/>
                  <a:gd name="T35" fmla="*/ 92 w 92"/>
                  <a:gd name="T36" fmla="*/ 92 h 9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92" h="92">
                    <a:moveTo>
                      <a:pt x="58" y="6"/>
                    </a:moveTo>
                    <a:cubicBezTo>
                      <a:pt x="67" y="0"/>
                      <a:pt x="73" y="2"/>
                      <a:pt x="82" y="8"/>
                    </a:cubicBezTo>
                    <a:cubicBezTo>
                      <a:pt x="91" y="22"/>
                      <a:pt x="88" y="15"/>
                      <a:pt x="92" y="26"/>
                    </a:cubicBezTo>
                    <a:cubicBezTo>
                      <a:pt x="89" y="36"/>
                      <a:pt x="82" y="37"/>
                      <a:pt x="78" y="48"/>
                    </a:cubicBezTo>
                    <a:cubicBezTo>
                      <a:pt x="85" y="69"/>
                      <a:pt x="60" y="71"/>
                      <a:pt x="46" y="76"/>
                    </a:cubicBezTo>
                    <a:cubicBezTo>
                      <a:pt x="40" y="86"/>
                      <a:pt x="28" y="86"/>
                      <a:pt x="18" y="92"/>
                    </a:cubicBezTo>
                    <a:cubicBezTo>
                      <a:pt x="9" y="90"/>
                      <a:pt x="0" y="84"/>
                      <a:pt x="8" y="72"/>
                    </a:cubicBezTo>
                    <a:cubicBezTo>
                      <a:pt x="11" y="68"/>
                      <a:pt x="20" y="64"/>
                      <a:pt x="20" y="64"/>
                    </a:cubicBezTo>
                    <a:cubicBezTo>
                      <a:pt x="23" y="55"/>
                      <a:pt x="21" y="53"/>
                      <a:pt x="14" y="46"/>
                    </a:cubicBezTo>
                    <a:cubicBezTo>
                      <a:pt x="18" y="30"/>
                      <a:pt x="28" y="36"/>
                      <a:pt x="40" y="28"/>
                    </a:cubicBezTo>
                    <a:cubicBezTo>
                      <a:pt x="56" y="17"/>
                      <a:pt x="50" y="24"/>
                      <a:pt x="58" y="6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6" name="Freeform 37"/>
              <p:cNvSpPr>
                <a:spLocks noChangeArrowheads="1"/>
              </p:cNvSpPr>
              <p:nvPr/>
            </p:nvSpPr>
            <p:spPr bwMode="auto">
              <a:xfrm>
                <a:off x="3951" y="1450"/>
                <a:ext cx="545" cy="463"/>
              </a:xfrm>
              <a:custGeom>
                <a:avLst/>
                <a:gdLst>
                  <a:gd name="T0" fmla="*/ 87 w 633"/>
                  <a:gd name="T1" fmla="*/ 1 h 660"/>
                  <a:gd name="T2" fmla="*/ 72 w 633"/>
                  <a:gd name="T3" fmla="*/ 2 h 660"/>
                  <a:gd name="T4" fmla="*/ 59 w 633"/>
                  <a:gd name="T5" fmla="*/ 6 h 660"/>
                  <a:gd name="T6" fmla="*/ 42 w 633"/>
                  <a:gd name="T7" fmla="*/ 7 h 660"/>
                  <a:gd name="T8" fmla="*/ 34 w 633"/>
                  <a:gd name="T9" fmla="*/ 9 h 660"/>
                  <a:gd name="T10" fmla="*/ 28 w 633"/>
                  <a:gd name="T11" fmla="*/ 14 h 660"/>
                  <a:gd name="T12" fmla="*/ 15 w 633"/>
                  <a:gd name="T13" fmla="*/ 20 h 660"/>
                  <a:gd name="T14" fmla="*/ 0 w 633"/>
                  <a:gd name="T15" fmla="*/ 21 h 660"/>
                  <a:gd name="T16" fmla="*/ 29 w 633"/>
                  <a:gd name="T17" fmla="*/ 39 h 660"/>
                  <a:gd name="T18" fmla="*/ 49 w 633"/>
                  <a:gd name="T19" fmla="*/ 51 h 660"/>
                  <a:gd name="T20" fmla="*/ 59 w 633"/>
                  <a:gd name="T21" fmla="*/ 53 h 660"/>
                  <a:gd name="T22" fmla="*/ 69 w 633"/>
                  <a:gd name="T23" fmla="*/ 53 h 660"/>
                  <a:gd name="T24" fmla="*/ 93 w 633"/>
                  <a:gd name="T25" fmla="*/ 52 h 660"/>
                  <a:gd name="T26" fmla="*/ 103 w 633"/>
                  <a:gd name="T27" fmla="*/ 51 h 660"/>
                  <a:gd name="T28" fmla="*/ 121 w 633"/>
                  <a:gd name="T29" fmla="*/ 53 h 660"/>
                  <a:gd name="T30" fmla="*/ 132 w 633"/>
                  <a:gd name="T31" fmla="*/ 63 h 660"/>
                  <a:gd name="T32" fmla="*/ 136 w 633"/>
                  <a:gd name="T33" fmla="*/ 62 h 660"/>
                  <a:gd name="T34" fmla="*/ 140 w 633"/>
                  <a:gd name="T35" fmla="*/ 60 h 660"/>
                  <a:gd name="T36" fmla="*/ 150 w 633"/>
                  <a:gd name="T37" fmla="*/ 65 h 660"/>
                  <a:gd name="T38" fmla="*/ 164 w 633"/>
                  <a:gd name="T39" fmla="*/ 68 h 660"/>
                  <a:gd name="T40" fmla="*/ 177 w 633"/>
                  <a:gd name="T41" fmla="*/ 72 h 660"/>
                  <a:gd name="T42" fmla="*/ 181 w 633"/>
                  <a:gd name="T43" fmla="*/ 74 h 660"/>
                  <a:gd name="T44" fmla="*/ 186 w 633"/>
                  <a:gd name="T45" fmla="*/ 74 h 660"/>
                  <a:gd name="T46" fmla="*/ 197 w 633"/>
                  <a:gd name="T47" fmla="*/ 79 h 660"/>
                  <a:gd name="T48" fmla="*/ 200 w 633"/>
                  <a:gd name="T49" fmla="*/ 75 h 660"/>
                  <a:gd name="T50" fmla="*/ 220 w 633"/>
                  <a:gd name="T51" fmla="*/ 79 h 660"/>
                  <a:gd name="T52" fmla="*/ 239 w 633"/>
                  <a:gd name="T53" fmla="*/ 79 h 660"/>
                  <a:gd name="T54" fmla="*/ 251 w 633"/>
                  <a:gd name="T55" fmla="*/ 63 h 660"/>
                  <a:gd name="T56" fmla="*/ 257 w 633"/>
                  <a:gd name="T57" fmla="*/ 55 h 660"/>
                  <a:gd name="T58" fmla="*/ 253 w 633"/>
                  <a:gd name="T59" fmla="*/ 43 h 660"/>
                  <a:gd name="T60" fmla="*/ 218 w 633"/>
                  <a:gd name="T61" fmla="*/ 32 h 660"/>
                  <a:gd name="T62" fmla="*/ 216 w 633"/>
                  <a:gd name="T63" fmla="*/ 28 h 660"/>
                  <a:gd name="T64" fmla="*/ 188 w 633"/>
                  <a:gd name="T65" fmla="*/ 21 h 660"/>
                  <a:gd name="T66" fmla="*/ 192 w 633"/>
                  <a:gd name="T67" fmla="*/ 18 h 660"/>
                  <a:gd name="T68" fmla="*/ 186 w 633"/>
                  <a:gd name="T69" fmla="*/ 15 h 660"/>
                  <a:gd name="T70" fmla="*/ 169 w 633"/>
                  <a:gd name="T71" fmla="*/ 9 h 660"/>
                  <a:gd name="T72" fmla="*/ 160 w 633"/>
                  <a:gd name="T73" fmla="*/ 4 h 660"/>
                  <a:gd name="T74" fmla="*/ 158 w 633"/>
                  <a:gd name="T75" fmla="*/ 2 h 660"/>
                  <a:gd name="T76" fmla="*/ 148 w 633"/>
                  <a:gd name="T77" fmla="*/ 18 h 660"/>
                  <a:gd name="T78" fmla="*/ 132 w 633"/>
                  <a:gd name="T79" fmla="*/ 14 h 660"/>
                  <a:gd name="T80" fmla="*/ 119 w 633"/>
                  <a:gd name="T81" fmla="*/ 13 h 660"/>
                  <a:gd name="T82" fmla="*/ 110 w 633"/>
                  <a:gd name="T83" fmla="*/ 11 h 660"/>
                  <a:gd name="T84" fmla="*/ 108 w 633"/>
                  <a:gd name="T85" fmla="*/ 8 h 660"/>
                  <a:gd name="T86" fmla="*/ 113 w 633"/>
                  <a:gd name="T87" fmla="*/ 6 h 660"/>
                  <a:gd name="T88" fmla="*/ 98 w 633"/>
                  <a:gd name="T89" fmla="*/ 2 h 660"/>
                  <a:gd name="T90" fmla="*/ 88 w 633"/>
                  <a:gd name="T91" fmla="*/ 1 h 660"/>
                  <a:gd name="T92" fmla="*/ 84 w 633"/>
                  <a:gd name="T93" fmla="*/ 1 h 660"/>
                  <a:gd name="T94" fmla="*/ 87 w 633"/>
                  <a:gd name="T95" fmla="*/ 1 h 66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633"/>
                  <a:gd name="T145" fmla="*/ 0 h 660"/>
                  <a:gd name="T146" fmla="*/ 633 w 633"/>
                  <a:gd name="T147" fmla="*/ 660 h 660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633" h="660">
                    <a:moveTo>
                      <a:pt x="212" y="11"/>
                    </a:moveTo>
                    <a:cubicBezTo>
                      <a:pt x="195" y="0"/>
                      <a:pt x="187" y="2"/>
                      <a:pt x="176" y="19"/>
                    </a:cubicBezTo>
                    <a:cubicBezTo>
                      <a:pt x="171" y="61"/>
                      <a:pt x="181" y="88"/>
                      <a:pt x="144" y="51"/>
                    </a:cubicBezTo>
                    <a:cubicBezTo>
                      <a:pt x="131" y="53"/>
                      <a:pt x="115" y="51"/>
                      <a:pt x="104" y="59"/>
                    </a:cubicBezTo>
                    <a:cubicBezTo>
                      <a:pt x="78" y="80"/>
                      <a:pt x="114" y="65"/>
                      <a:pt x="84" y="75"/>
                    </a:cubicBezTo>
                    <a:cubicBezTo>
                      <a:pt x="78" y="94"/>
                      <a:pt x="92" y="107"/>
                      <a:pt x="68" y="115"/>
                    </a:cubicBezTo>
                    <a:cubicBezTo>
                      <a:pt x="55" y="135"/>
                      <a:pt x="59" y="159"/>
                      <a:pt x="36" y="167"/>
                    </a:cubicBezTo>
                    <a:cubicBezTo>
                      <a:pt x="16" y="163"/>
                      <a:pt x="7" y="158"/>
                      <a:pt x="0" y="179"/>
                    </a:cubicBezTo>
                    <a:cubicBezTo>
                      <a:pt x="9" y="232"/>
                      <a:pt x="43" y="279"/>
                      <a:pt x="72" y="323"/>
                    </a:cubicBezTo>
                    <a:cubicBezTo>
                      <a:pt x="82" y="371"/>
                      <a:pt x="85" y="392"/>
                      <a:pt x="120" y="427"/>
                    </a:cubicBezTo>
                    <a:cubicBezTo>
                      <a:pt x="127" y="434"/>
                      <a:pt x="136" y="438"/>
                      <a:pt x="144" y="443"/>
                    </a:cubicBezTo>
                    <a:cubicBezTo>
                      <a:pt x="151" y="448"/>
                      <a:pt x="168" y="451"/>
                      <a:pt x="168" y="451"/>
                    </a:cubicBezTo>
                    <a:cubicBezTo>
                      <a:pt x="188" y="444"/>
                      <a:pt x="208" y="438"/>
                      <a:pt x="228" y="431"/>
                    </a:cubicBezTo>
                    <a:cubicBezTo>
                      <a:pt x="236" y="428"/>
                      <a:pt x="252" y="423"/>
                      <a:pt x="252" y="423"/>
                    </a:cubicBezTo>
                    <a:cubicBezTo>
                      <a:pt x="271" y="429"/>
                      <a:pt x="281" y="445"/>
                      <a:pt x="300" y="451"/>
                    </a:cubicBezTo>
                    <a:cubicBezTo>
                      <a:pt x="320" y="471"/>
                      <a:pt x="315" y="500"/>
                      <a:pt x="324" y="527"/>
                    </a:cubicBezTo>
                    <a:cubicBezTo>
                      <a:pt x="328" y="526"/>
                      <a:pt x="333" y="526"/>
                      <a:pt x="336" y="523"/>
                    </a:cubicBezTo>
                    <a:cubicBezTo>
                      <a:pt x="340" y="520"/>
                      <a:pt x="339" y="511"/>
                      <a:pt x="344" y="511"/>
                    </a:cubicBezTo>
                    <a:cubicBezTo>
                      <a:pt x="358" y="511"/>
                      <a:pt x="362" y="541"/>
                      <a:pt x="368" y="547"/>
                    </a:cubicBezTo>
                    <a:cubicBezTo>
                      <a:pt x="378" y="557"/>
                      <a:pt x="392" y="563"/>
                      <a:pt x="404" y="571"/>
                    </a:cubicBezTo>
                    <a:cubicBezTo>
                      <a:pt x="418" y="580"/>
                      <a:pt x="422" y="594"/>
                      <a:pt x="436" y="603"/>
                    </a:cubicBezTo>
                    <a:cubicBezTo>
                      <a:pt x="439" y="607"/>
                      <a:pt x="441" y="612"/>
                      <a:pt x="444" y="615"/>
                    </a:cubicBezTo>
                    <a:cubicBezTo>
                      <a:pt x="447" y="618"/>
                      <a:pt x="453" y="619"/>
                      <a:pt x="456" y="623"/>
                    </a:cubicBezTo>
                    <a:cubicBezTo>
                      <a:pt x="489" y="660"/>
                      <a:pt x="457" y="637"/>
                      <a:pt x="484" y="655"/>
                    </a:cubicBezTo>
                    <a:cubicBezTo>
                      <a:pt x="487" y="647"/>
                      <a:pt x="485" y="626"/>
                      <a:pt x="492" y="631"/>
                    </a:cubicBezTo>
                    <a:cubicBezTo>
                      <a:pt x="509" y="642"/>
                      <a:pt x="522" y="653"/>
                      <a:pt x="540" y="659"/>
                    </a:cubicBezTo>
                    <a:cubicBezTo>
                      <a:pt x="557" y="642"/>
                      <a:pt x="567" y="648"/>
                      <a:pt x="588" y="655"/>
                    </a:cubicBezTo>
                    <a:cubicBezTo>
                      <a:pt x="611" y="621"/>
                      <a:pt x="573" y="560"/>
                      <a:pt x="616" y="531"/>
                    </a:cubicBezTo>
                    <a:cubicBezTo>
                      <a:pt x="632" y="507"/>
                      <a:pt x="629" y="496"/>
                      <a:pt x="632" y="463"/>
                    </a:cubicBezTo>
                    <a:cubicBezTo>
                      <a:pt x="630" y="440"/>
                      <a:pt x="633" y="390"/>
                      <a:pt x="620" y="367"/>
                    </a:cubicBezTo>
                    <a:cubicBezTo>
                      <a:pt x="600" y="332"/>
                      <a:pt x="565" y="300"/>
                      <a:pt x="536" y="271"/>
                    </a:cubicBezTo>
                    <a:cubicBezTo>
                      <a:pt x="532" y="259"/>
                      <a:pt x="532" y="247"/>
                      <a:pt x="528" y="235"/>
                    </a:cubicBezTo>
                    <a:cubicBezTo>
                      <a:pt x="525" y="225"/>
                      <a:pt x="474" y="188"/>
                      <a:pt x="460" y="179"/>
                    </a:cubicBezTo>
                    <a:cubicBezTo>
                      <a:pt x="463" y="171"/>
                      <a:pt x="471" y="164"/>
                      <a:pt x="472" y="155"/>
                    </a:cubicBezTo>
                    <a:cubicBezTo>
                      <a:pt x="474" y="144"/>
                      <a:pt x="461" y="137"/>
                      <a:pt x="456" y="131"/>
                    </a:cubicBezTo>
                    <a:cubicBezTo>
                      <a:pt x="435" y="106"/>
                      <a:pt x="451" y="88"/>
                      <a:pt x="416" y="79"/>
                    </a:cubicBezTo>
                    <a:cubicBezTo>
                      <a:pt x="395" y="48"/>
                      <a:pt x="403" y="64"/>
                      <a:pt x="392" y="31"/>
                    </a:cubicBezTo>
                    <a:cubicBezTo>
                      <a:pt x="391" y="27"/>
                      <a:pt x="388" y="19"/>
                      <a:pt x="388" y="19"/>
                    </a:cubicBezTo>
                    <a:cubicBezTo>
                      <a:pt x="362" y="58"/>
                      <a:pt x="379" y="107"/>
                      <a:pt x="364" y="151"/>
                    </a:cubicBezTo>
                    <a:cubicBezTo>
                      <a:pt x="344" y="144"/>
                      <a:pt x="344" y="120"/>
                      <a:pt x="324" y="115"/>
                    </a:cubicBezTo>
                    <a:cubicBezTo>
                      <a:pt x="314" y="112"/>
                      <a:pt x="303" y="112"/>
                      <a:pt x="292" y="111"/>
                    </a:cubicBezTo>
                    <a:cubicBezTo>
                      <a:pt x="284" y="103"/>
                      <a:pt x="276" y="97"/>
                      <a:pt x="272" y="87"/>
                    </a:cubicBezTo>
                    <a:cubicBezTo>
                      <a:pt x="269" y="79"/>
                      <a:pt x="264" y="63"/>
                      <a:pt x="264" y="63"/>
                    </a:cubicBezTo>
                    <a:cubicBezTo>
                      <a:pt x="268" y="60"/>
                      <a:pt x="273" y="58"/>
                      <a:pt x="276" y="55"/>
                    </a:cubicBezTo>
                    <a:cubicBezTo>
                      <a:pt x="300" y="31"/>
                      <a:pt x="256" y="24"/>
                      <a:pt x="240" y="19"/>
                    </a:cubicBezTo>
                    <a:cubicBezTo>
                      <a:pt x="232" y="16"/>
                      <a:pt x="224" y="14"/>
                      <a:pt x="216" y="11"/>
                    </a:cubicBezTo>
                    <a:cubicBezTo>
                      <a:pt x="212" y="10"/>
                      <a:pt x="200" y="5"/>
                      <a:pt x="204" y="7"/>
                    </a:cubicBezTo>
                    <a:cubicBezTo>
                      <a:pt x="207" y="8"/>
                      <a:pt x="209" y="10"/>
                      <a:pt x="212" y="11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7" name="Freeform 38"/>
              <p:cNvSpPr>
                <a:spLocks noChangeArrowheads="1"/>
              </p:cNvSpPr>
              <p:nvPr/>
            </p:nvSpPr>
            <p:spPr bwMode="auto">
              <a:xfrm>
                <a:off x="4120" y="1206"/>
                <a:ext cx="367" cy="196"/>
              </a:xfrm>
              <a:custGeom>
                <a:avLst/>
                <a:gdLst>
                  <a:gd name="T0" fmla="*/ 34 w 426"/>
                  <a:gd name="T1" fmla="*/ 7 h 280"/>
                  <a:gd name="T2" fmla="*/ 28 w 426"/>
                  <a:gd name="T3" fmla="*/ 4 h 280"/>
                  <a:gd name="T4" fmla="*/ 25 w 426"/>
                  <a:gd name="T5" fmla="*/ 2 h 280"/>
                  <a:gd name="T6" fmla="*/ 22 w 426"/>
                  <a:gd name="T7" fmla="*/ 1 h 280"/>
                  <a:gd name="T8" fmla="*/ 7 w 426"/>
                  <a:gd name="T9" fmla="*/ 2 h 280"/>
                  <a:gd name="T10" fmla="*/ 18 w 426"/>
                  <a:gd name="T11" fmla="*/ 5 h 280"/>
                  <a:gd name="T12" fmla="*/ 19 w 426"/>
                  <a:gd name="T13" fmla="*/ 6 h 280"/>
                  <a:gd name="T14" fmla="*/ 10 w 426"/>
                  <a:gd name="T15" fmla="*/ 8 h 280"/>
                  <a:gd name="T16" fmla="*/ 35 w 426"/>
                  <a:gd name="T17" fmla="*/ 11 h 280"/>
                  <a:gd name="T18" fmla="*/ 51 w 426"/>
                  <a:gd name="T19" fmla="*/ 13 h 280"/>
                  <a:gd name="T20" fmla="*/ 53 w 426"/>
                  <a:gd name="T21" fmla="*/ 15 h 280"/>
                  <a:gd name="T22" fmla="*/ 58 w 426"/>
                  <a:gd name="T23" fmla="*/ 15 h 280"/>
                  <a:gd name="T24" fmla="*/ 61 w 426"/>
                  <a:gd name="T25" fmla="*/ 18 h 280"/>
                  <a:gd name="T26" fmla="*/ 53 w 426"/>
                  <a:gd name="T27" fmla="*/ 23 h 280"/>
                  <a:gd name="T28" fmla="*/ 73 w 426"/>
                  <a:gd name="T29" fmla="*/ 22 h 280"/>
                  <a:gd name="T30" fmla="*/ 78 w 426"/>
                  <a:gd name="T31" fmla="*/ 25 h 280"/>
                  <a:gd name="T32" fmla="*/ 89 w 426"/>
                  <a:gd name="T33" fmla="*/ 27 h 280"/>
                  <a:gd name="T34" fmla="*/ 94 w 426"/>
                  <a:gd name="T35" fmla="*/ 27 h 280"/>
                  <a:gd name="T36" fmla="*/ 103 w 426"/>
                  <a:gd name="T37" fmla="*/ 27 h 280"/>
                  <a:gd name="T38" fmla="*/ 113 w 426"/>
                  <a:gd name="T39" fmla="*/ 23 h 280"/>
                  <a:gd name="T40" fmla="*/ 137 w 426"/>
                  <a:gd name="T41" fmla="*/ 29 h 280"/>
                  <a:gd name="T42" fmla="*/ 149 w 426"/>
                  <a:gd name="T43" fmla="*/ 33 h 280"/>
                  <a:gd name="T44" fmla="*/ 147 w 426"/>
                  <a:gd name="T45" fmla="*/ 27 h 280"/>
                  <a:gd name="T46" fmla="*/ 137 w 426"/>
                  <a:gd name="T47" fmla="*/ 24 h 280"/>
                  <a:gd name="T48" fmla="*/ 152 w 426"/>
                  <a:gd name="T49" fmla="*/ 20 h 280"/>
                  <a:gd name="T50" fmla="*/ 166 w 426"/>
                  <a:gd name="T51" fmla="*/ 18 h 280"/>
                  <a:gd name="T52" fmla="*/ 172 w 426"/>
                  <a:gd name="T53" fmla="*/ 18 h 280"/>
                  <a:gd name="T54" fmla="*/ 173 w 426"/>
                  <a:gd name="T55" fmla="*/ 17 h 280"/>
                  <a:gd name="T56" fmla="*/ 146 w 426"/>
                  <a:gd name="T57" fmla="*/ 18 h 280"/>
                  <a:gd name="T58" fmla="*/ 125 w 426"/>
                  <a:gd name="T59" fmla="*/ 17 h 280"/>
                  <a:gd name="T60" fmla="*/ 122 w 426"/>
                  <a:gd name="T61" fmla="*/ 15 h 280"/>
                  <a:gd name="T62" fmla="*/ 120 w 426"/>
                  <a:gd name="T63" fmla="*/ 14 h 280"/>
                  <a:gd name="T64" fmla="*/ 90 w 426"/>
                  <a:gd name="T65" fmla="*/ 9 h 280"/>
                  <a:gd name="T66" fmla="*/ 66 w 426"/>
                  <a:gd name="T67" fmla="*/ 7 h 280"/>
                  <a:gd name="T68" fmla="*/ 56 w 426"/>
                  <a:gd name="T69" fmla="*/ 6 h 280"/>
                  <a:gd name="T70" fmla="*/ 33 w 426"/>
                  <a:gd name="T71" fmla="*/ 6 h 280"/>
                  <a:gd name="T72" fmla="*/ 28 w 426"/>
                  <a:gd name="T73" fmla="*/ 4 h 280"/>
                  <a:gd name="T74" fmla="*/ 28 w 426"/>
                  <a:gd name="T75" fmla="*/ 0 h 28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26"/>
                  <a:gd name="T115" fmla="*/ 0 h 280"/>
                  <a:gd name="T116" fmla="*/ 426 w 426"/>
                  <a:gd name="T117" fmla="*/ 280 h 280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26" h="280">
                    <a:moveTo>
                      <a:pt x="84" y="60"/>
                    </a:moveTo>
                    <a:cubicBezTo>
                      <a:pt x="79" y="52"/>
                      <a:pt x="70" y="45"/>
                      <a:pt x="68" y="36"/>
                    </a:cubicBezTo>
                    <a:cubicBezTo>
                      <a:pt x="67" y="29"/>
                      <a:pt x="68" y="22"/>
                      <a:pt x="64" y="16"/>
                    </a:cubicBezTo>
                    <a:cubicBezTo>
                      <a:pt x="62" y="12"/>
                      <a:pt x="56" y="13"/>
                      <a:pt x="52" y="12"/>
                    </a:cubicBezTo>
                    <a:cubicBezTo>
                      <a:pt x="40" y="13"/>
                      <a:pt x="27" y="11"/>
                      <a:pt x="16" y="16"/>
                    </a:cubicBezTo>
                    <a:cubicBezTo>
                      <a:pt x="0" y="24"/>
                      <a:pt x="43" y="40"/>
                      <a:pt x="44" y="40"/>
                    </a:cubicBezTo>
                    <a:cubicBezTo>
                      <a:pt x="45" y="44"/>
                      <a:pt x="50" y="49"/>
                      <a:pt x="48" y="52"/>
                    </a:cubicBezTo>
                    <a:cubicBezTo>
                      <a:pt x="42" y="60"/>
                      <a:pt x="24" y="68"/>
                      <a:pt x="24" y="68"/>
                    </a:cubicBezTo>
                    <a:cubicBezTo>
                      <a:pt x="38" y="88"/>
                      <a:pt x="65" y="89"/>
                      <a:pt x="88" y="92"/>
                    </a:cubicBezTo>
                    <a:cubicBezTo>
                      <a:pt x="101" y="96"/>
                      <a:pt x="124" y="112"/>
                      <a:pt x="124" y="112"/>
                    </a:cubicBezTo>
                    <a:cubicBezTo>
                      <a:pt x="125" y="116"/>
                      <a:pt x="125" y="121"/>
                      <a:pt x="128" y="124"/>
                    </a:cubicBezTo>
                    <a:cubicBezTo>
                      <a:pt x="131" y="128"/>
                      <a:pt x="137" y="128"/>
                      <a:pt x="140" y="132"/>
                    </a:cubicBezTo>
                    <a:cubicBezTo>
                      <a:pt x="144" y="139"/>
                      <a:pt x="148" y="156"/>
                      <a:pt x="148" y="156"/>
                    </a:cubicBezTo>
                    <a:cubicBezTo>
                      <a:pt x="144" y="171"/>
                      <a:pt x="137" y="181"/>
                      <a:pt x="132" y="196"/>
                    </a:cubicBezTo>
                    <a:cubicBezTo>
                      <a:pt x="151" y="209"/>
                      <a:pt x="167" y="207"/>
                      <a:pt x="180" y="188"/>
                    </a:cubicBezTo>
                    <a:cubicBezTo>
                      <a:pt x="182" y="196"/>
                      <a:pt x="184" y="211"/>
                      <a:pt x="192" y="216"/>
                    </a:cubicBezTo>
                    <a:cubicBezTo>
                      <a:pt x="199" y="220"/>
                      <a:pt x="208" y="221"/>
                      <a:pt x="216" y="224"/>
                    </a:cubicBezTo>
                    <a:cubicBezTo>
                      <a:pt x="220" y="225"/>
                      <a:pt x="228" y="228"/>
                      <a:pt x="228" y="228"/>
                    </a:cubicBezTo>
                    <a:cubicBezTo>
                      <a:pt x="236" y="227"/>
                      <a:pt x="245" y="228"/>
                      <a:pt x="252" y="224"/>
                    </a:cubicBezTo>
                    <a:cubicBezTo>
                      <a:pt x="269" y="216"/>
                      <a:pt x="252" y="204"/>
                      <a:pt x="276" y="196"/>
                    </a:cubicBezTo>
                    <a:cubicBezTo>
                      <a:pt x="296" y="209"/>
                      <a:pt x="322" y="231"/>
                      <a:pt x="336" y="252"/>
                    </a:cubicBezTo>
                    <a:cubicBezTo>
                      <a:pt x="354" y="280"/>
                      <a:pt x="343" y="273"/>
                      <a:pt x="364" y="280"/>
                    </a:cubicBezTo>
                    <a:cubicBezTo>
                      <a:pt x="376" y="262"/>
                      <a:pt x="375" y="241"/>
                      <a:pt x="360" y="224"/>
                    </a:cubicBezTo>
                    <a:cubicBezTo>
                      <a:pt x="352" y="216"/>
                      <a:pt x="336" y="200"/>
                      <a:pt x="336" y="200"/>
                    </a:cubicBezTo>
                    <a:cubicBezTo>
                      <a:pt x="323" y="162"/>
                      <a:pt x="322" y="174"/>
                      <a:pt x="372" y="168"/>
                    </a:cubicBezTo>
                    <a:cubicBezTo>
                      <a:pt x="384" y="164"/>
                      <a:pt x="396" y="160"/>
                      <a:pt x="408" y="156"/>
                    </a:cubicBezTo>
                    <a:cubicBezTo>
                      <a:pt x="412" y="155"/>
                      <a:pt x="420" y="152"/>
                      <a:pt x="420" y="152"/>
                    </a:cubicBezTo>
                    <a:cubicBezTo>
                      <a:pt x="421" y="148"/>
                      <a:pt x="426" y="144"/>
                      <a:pt x="424" y="140"/>
                    </a:cubicBezTo>
                    <a:cubicBezTo>
                      <a:pt x="420" y="131"/>
                      <a:pt x="365" y="146"/>
                      <a:pt x="356" y="148"/>
                    </a:cubicBezTo>
                    <a:cubicBezTo>
                      <a:pt x="339" y="146"/>
                      <a:pt x="316" y="152"/>
                      <a:pt x="304" y="140"/>
                    </a:cubicBezTo>
                    <a:cubicBezTo>
                      <a:pt x="301" y="137"/>
                      <a:pt x="302" y="132"/>
                      <a:pt x="300" y="128"/>
                    </a:cubicBezTo>
                    <a:cubicBezTo>
                      <a:pt x="298" y="124"/>
                      <a:pt x="296" y="119"/>
                      <a:pt x="292" y="116"/>
                    </a:cubicBezTo>
                    <a:cubicBezTo>
                      <a:pt x="272" y="98"/>
                      <a:pt x="244" y="91"/>
                      <a:pt x="220" y="80"/>
                    </a:cubicBezTo>
                    <a:cubicBezTo>
                      <a:pt x="201" y="72"/>
                      <a:pt x="180" y="67"/>
                      <a:pt x="160" y="60"/>
                    </a:cubicBezTo>
                    <a:cubicBezTo>
                      <a:pt x="152" y="57"/>
                      <a:pt x="136" y="52"/>
                      <a:pt x="136" y="52"/>
                    </a:cubicBezTo>
                    <a:cubicBezTo>
                      <a:pt x="113" y="55"/>
                      <a:pt x="98" y="64"/>
                      <a:pt x="80" y="52"/>
                    </a:cubicBezTo>
                    <a:cubicBezTo>
                      <a:pt x="70" y="38"/>
                      <a:pt x="74" y="44"/>
                      <a:pt x="68" y="32"/>
                    </a:cubicBezTo>
                    <a:lnTo>
                      <a:pt x="68" y="0"/>
                    </a:lnTo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8" name="Freeform 39"/>
              <p:cNvSpPr>
                <a:spLocks noChangeArrowheads="1"/>
              </p:cNvSpPr>
              <p:nvPr/>
            </p:nvSpPr>
            <p:spPr bwMode="auto">
              <a:xfrm>
                <a:off x="4395" y="1928"/>
                <a:ext cx="52" cy="54"/>
              </a:xfrm>
              <a:custGeom>
                <a:avLst/>
                <a:gdLst>
                  <a:gd name="T0" fmla="*/ 14 w 60"/>
                  <a:gd name="T1" fmla="*/ 2 h 78"/>
                  <a:gd name="T2" fmla="*/ 0 w 60"/>
                  <a:gd name="T3" fmla="*/ 2 h 78"/>
                  <a:gd name="T4" fmla="*/ 9 w 60"/>
                  <a:gd name="T5" fmla="*/ 5 h 78"/>
                  <a:gd name="T6" fmla="*/ 12 w 60"/>
                  <a:gd name="T7" fmla="*/ 7 h 78"/>
                  <a:gd name="T8" fmla="*/ 14 w 60"/>
                  <a:gd name="T9" fmla="*/ 8 h 78"/>
                  <a:gd name="T10" fmla="*/ 25 w 60"/>
                  <a:gd name="T11" fmla="*/ 6 h 78"/>
                  <a:gd name="T12" fmla="*/ 14 w 60"/>
                  <a:gd name="T13" fmla="*/ 2 h 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0"/>
                  <a:gd name="T22" fmla="*/ 0 h 78"/>
                  <a:gd name="T23" fmla="*/ 60 w 60"/>
                  <a:gd name="T24" fmla="*/ 78 h 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0" h="78">
                    <a:moveTo>
                      <a:pt x="32" y="18"/>
                    </a:moveTo>
                    <a:cubicBezTo>
                      <a:pt x="16" y="7"/>
                      <a:pt x="12" y="0"/>
                      <a:pt x="0" y="18"/>
                    </a:cubicBezTo>
                    <a:cubicBezTo>
                      <a:pt x="6" y="27"/>
                      <a:pt x="15" y="33"/>
                      <a:pt x="20" y="42"/>
                    </a:cubicBezTo>
                    <a:cubicBezTo>
                      <a:pt x="24" y="49"/>
                      <a:pt x="25" y="58"/>
                      <a:pt x="28" y="66"/>
                    </a:cubicBezTo>
                    <a:cubicBezTo>
                      <a:pt x="29" y="70"/>
                      <a:pt x="32" y="78"/>
                      <a:pt x="32" y="78"/>
                    </a:cubicBezTo>
                    <a:cubicBezTo>
                      <a:pt x="52" y="73"/>
                      <a:pt x="54" y="69"/>
                      <a:pt x="60" y="50"/>
                    </a:cubicBezTo>
                    <a:cubicBezTo>
                      <a:pt x="54" y="32"/>
                      <a:pt x="50" y="27"/>
                      <a:pt x="32" y="18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9" name="Freeform 40"/>
              <p:cNvSpPr>
                <a:spLocks noChangeArrowheads="1"/>
              </p:cNvSpPr>
              <p:nvPr/>
            </p:nvSpPr>
            <p:spPr bwMode="auto">
              <a:xfrm>
                <a:off x="4551" y="1844"/>
                <a:ext cx="189" cy="79"/>
              </a:xfrm>
              <a:custGeom>
                <a:avLst/>
                <a:gdLst>
                  <a:gd name="T0" fmla="*/ 19 w 219"/>
                  <a:gd name="T1" fmla="*/ 8 h 113"/>
                  <a:gd name="T2" fmla="*/ 16 w 219"/>
                  <a:gd name="T3" fmla="*/ 7 h 113"/>
                  <a:gd name="T4" fmla="*/ 6 w 219"/>
                  <a:gd name="T5" fmla="*/ 8 h 113"/>
                  <a:gd name="T6" fmla="*/ 16 w 219"/>
                  <a:gd name="T7" fmla="*/ 13 h 113"/>
                  <a:gd name="T8" fmla="*/ 51 w 219"/>
                  <a:gd name="T9" fmla="*/ 10 h 113"/>
                  <a:gd name="T10" fmla="*/ 61 w 219"/>
                  <a:gd name="T11" fmla="*/ 8 h 113"/>
                  <a:gd name="T12" fmla="*/ 71 w 219"/>
                  <a:gd name="T13" fmla="*/ 7 h 113"/>
                  <a:gd name="T14" fmla="*/ 91 w 219"/>
                  <a:gd name="T15" fmla="*/ 2 h 113"/>
                  <a:gd name="T16" fmla="*/ 87 w 219"/>
                  <a:gd name="T17" fmla="*/ 0 h 113"/>
                  <a:gd name="T18" fmla="*/ 73 w 219"/>
                  <a:gd name="T19" fmla="*/ 2 h 113"/>
                  <a:gd name="T20" fmla="*/ 44 w 219"/>
                  <a:gd name="T21" fmla="*/ 5 h 113"/>
                  <a:gd name="T22" fmla="*/ 35 w 219"/>
                  <a:gd name="T23" fmla="*/ 5 h 113"/>
                  <a:gd name="T24" fmla="*/ 24 w 219"/>
                  <a:gd name="T25" fmla="*/ 6 h 113"/>
                  <a:gd name="T26" fmla="*/ 19 w 219"/>
                  <a:gd name="T27" fmla="*/ 8 h 11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19"/>
                  <a:gd name="T43" fmla="*/ 0 h 113"/>
                  <a:gd name="T44" fmla="*/ 219 w 219"/>
                  <a:gd name="T45" fmla="*/ 113 h 11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19" h="113">
                    <a:moveTo>
                      <a:pt x="47" y="73"/>
                    </a:moveTo>
                    <a:cubicBezTo>
                      <a:pt x="44" y="69"/>
                      <a:pt x="44" y="62"/>
                      <a:pt x="39" y="61"/>
                    </a:cubicBezTo>
                    <a:cubicBezTo>
                      <a:pt x="31" y="60"/>
                      <a:pt x="15" y="69"/>
                      <a:pt x="15" y="69"/>
                    </a:cubicBezTo>
                    <a:cubicBezTo>
                      <a:pt x="0" y="91"/>
                      <a:pt x="20" y="101"/>
                      <a:pt x="39" y="113"/>
                    </a:cubicBezTo>
                    <a:cubicBezTo>
                      <a:pt x="67" y="107"/>
                      <a:pt x="96" y="98"/>
                      <a:pt x="123" y="89"/>
                    </a:cubicBezTo>
                    <a:cubicBezTo>
                      <a:pt x="132" y="86"/>
                      <a:pt x="139" y="78"/>
                      <a:pt x="147" y="73"/>
                    </a:cubicBezTo>
                    <a:cubicBezTo>
                      <a:pt x="154" y="68"/>
                      <a:pt x="171" y="65"/>
                      <a:pt x="171" y="65"/>
                    </a:cubicBezTo>
                    <a:cubicBezTo>
                      <a:pt x="186" y="50"/>
                      <a:pt x="207" y="36"/>
                      <a:pt x="219" y="19"/>
                    </a:cubicBezTo>
                    <a:cubicBezTo>
                      <a:pt x="215" y="16"/>
                      <a:pt x="215" y="0"/>
                      <a:pt x="210" y="0"/>
                    </a:cubicBezTo>
                    <a:cubicBezTo>
                      <a:pt x="205" y="0"/>
                      <a:pt x="183" y="15"/>
                      <a:pt x="179" y="17"/>
                    </a:cubicBezTo>
                    <a:cubicBezTo>
                      <a:pt x="159" y="26"/>
                      <a:pt x="129" y="37"/>
                      <a:pt x="107" y="41"/>
                    </a:cubicBezTo>
                    <a:cubicBezTo>
                      <a:pt x="99" y="42"/>
                      <a:pt x="91" y="43"/>
                      <a:pt x="83" y="45"/>
                    </a:cubicBezTo>
                    <a:cubicBezTo>
                      <a:pt x="75" y="47"/>
                      <a:pt x="59" y="53"/>
                      <a:pt x="59" y="53"/>
                    </a:cubicBezTo>
                    <a:cubicBezTo>
                      <a:pt x="49" y="67"/>
                      <a:pt x="53" y="61"/>
                      <a:pt x="47" y="73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0" name="Freeform 41"/>
              <p:cNvSpPr>
                <a:spLocks noChangeArrowheads="1"/>
              </p:cNvSpPr>
              <p:nvPr/>
            </p:nvSpPr>
            <p:spPr bwMode="auto">
              <a:xfrm>
                <a:off x="4747" y="1797"/>
                <a:ext cx="119" cy="86"/>
              </a:xfrm>
              <a:custGeom>
                <a:avLst/>
                <a:gdLst>
                  <a:gd name="T0" fmla="*/ 5 w 139"/>
                  <a:gd name="T1" fmla="*/ 8 h 122"/>
                  <a:gd name="T2" fmla="*/ 3 w 139"/>
                  <a:gd name="T3" fmla="*/ 11 h 122"/>
                  <a:gd name="T4" fmla="*/ 0 w 139"/>
                  <a:gd name="T5" fmla="*/ 13 h 122"/>
                  <a:gd name="T6" fmla="*/ 15 w 139"/>
                  <a:gd name="T7" fmla="*/ 14 h 122"/>
                  <a:gd name="T8" fmla="*/ 21 w 139"/>
                  <a:gd name="T9" fmla="*/ 12 h 122"/>
                  <a:gd name="T10" fmla="*/ 49 w 139"/>
                  <a:gd name="T11" fmla="*/ 8 h 122"/>
                  <a:gd name="T12" fmla="*/ 53 w 139"/>
                  <a:gd name="T13" fmla="*/ 6 h 122"/>
                  <a:gd name="T14" fmla="*/ 44 w 139"/>
                  <a:gd name="T15" fmla="*/ 4 h 122"/>
                  <a:gd name="T16" fmla="*/ 39 w 139"/>
                  <a:gd name="T17" fmla="*/ 3 h 122"/>
                  <a:gd name="T18" fmla="*/ 25 w 139"/>
                  <a:gd name="T19" fmla="*/ 1 h 122"/>
                  <a:gd name="T20" fmla="*/ 21 w 139"/>
                  <a:gd name="T21" fmla="*/ 4 h 122"/>
                  <a:gd name="T22" fmla="*/ 5 w 139"/>
                  <a:gd name="T23" fmla="*/ 8 h 12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9"/>
                  <a:gd name="T37" fmla="*/ 0 h 122"/>
                  <a:gd name="T38" fmla="*/ 139 w 139"/>
                  <a:gd name="T39" fmla="*/ 122 h 12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9" h="122">
                    <a:moveTo>
                      <a:pt x="12" y="60"/>
                    </a:moveTo>
                    <a:cubicBezTo>
                      <a:pt x="11" y="68"/>
                      <a:pt x="10" y="76"/>
                      <a:pt x="8" y="84"/>
                    </a:cubicBezTo>
                    <a:cubicBezTo>
                      <a:pt x="6" y="92"/>
                      <a:pt x="0" y="108"/>
                      <a:pt x="0" y="108"/>
                    </a:cubicBezTo>
                    <a:cubicBezTo>
                      <a:pt x="14" y="118"/>
                      <a:pt x="19" y="122"/>
                      <a:pt x="36" y="116"/>
                    </a:cubicBezTo>
                    <a:cubicBezTo>
                      <a:pt x="46" y="86"/>
                      <a:pt x="31" y="122"/>
                      <a:pt x="52" y="96"/>
                    </a:cubicBezTo>
                    <a:cubicBezTo>
                      <a:pt x="83" y="57"/>
                      <a:pt x="30" y="74"/>
                      <a:pt x="124" y="68"/>
                    </a:cubicBezTo>
                    <a:cubicBezTo>
                      <a:pt x="125" y="67"/>
                      <a:pt x="139" y="48"/>
                      <a:pt x="136" y="44"/>
                    </a:cubicBezTo>
                    <a:cubicBezTo>
                      <a:pt x="130" y="36"/>
                      <a:pt x="120" y="33"/>
                      <a:pt x="112" y="28"/>
                    </a:cubicBezTo>
                    <a:cubicBezTo>
                      <a:pt x="108" y="25"/>
                      <a:pt x="100" y="20"/>
                      <a:pt x="100" y="20"/>
                    </a:cubicBezTo>
                    <a:cubicBezTo>
                      <a:pt x="89" y="4"/>
                      <a:pt x="92" y="0"/>
                      <a:pt x="64" y="12"/>
                    </a:cubicBezTo>
                    <a:cubicBezTo>
                      <a:pt x="57" y="15"/>
                      <a:pt x="55" y="30"/>
                      <a:pt x="52" y="36"/>
                    </a:cubicBezTo>
                    <a:cubicBezTo>
                      <a:pt x="46" y="49"/>
                      <a:pt x="26" y="60"/>
                      <a:pt x="12" y="6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1" name="Freeform 42"/>
              <p:cNvSpPr>
                <a:spLocks noChangeArrowheads="1"/>
              </p:cNvSpPr>
              <p:nvPr/>
            </p:nvSpPr>
            <p:spPr bwMode="auto">
              <a:xfrm>
                <a:off x="4810" y="1759"/>
                <a:ext cx="43" cy="24"/>
              </a:xfrm>
              <a:custGeom>
                <a:avLst/>
                <a:gdLst>
                  <a:gd name="T0" fmla="*/ 13 w 49"/>
                  <a:gd name="T1" fmla="*/ 0 h 35"/>
                  <a:gd name="T2" fmla="*/ 4 w 49"/>
                  <a:gd name="T3" fmla="*/ 1 h 35"/>
                  <a:gd name="T4" fmla="*/ 11 w 49"/>
                  <a:gd name="T5" fmla="*/ 3 h 35"/>
                  <a:gd name="T6" fmla="*/ 18 w 49"/>
                  <a:gd name="T7" fmla="*/ 2 h 35"/>
                  <a:gd name="T8" fmla="*/ 13 w 49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"/>
                  <a:gd name="T16" fmla="*/ 0 h 35"/>
                  <a:gd name="T17" fmla="*/ 49 w 49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" h="35">
                    <a:moveTo>
                      <a:pt x="29" y="0"/>
                    </a:moveTo>
                    <a:cubicBezTo>
                      <a:pt x="25" y="12"/>
                      <a:pt x="19" y="7"/>
                      <a:pt x="8" y="11"/>
                    </a:cubicBezTo>
                    <a:cubicBezTo>
                      <a:pt x="0" y="23"/>
                      <a:pt x="14" y="34"/>
                      <a:pt x="24" y="35"/>
                    </a:cubicBezTo>
                    <a:cubicBezTo>
                      <a:pt x="30" y="34"/>
                      <a:pt x="33" y="28"/>
                      <a:pt x="39" y="26"/>
                    </a:cubicBezTo>
                    <a:cubicBezTo>
                      <a:pt x="49" y="22"/>
                      <a:pt x="29" y="3"/>
                      <a:pt x="2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2" name="Freeform 43"/>
              <p:cNvSpPr>
                <a:spLocks noChangeArrowheads="1"/>
              </p:cNvSpPr>
              <p:nvPr/>
            </p:nvSpPr>
            <p:spPr bwMode="auto">
              <a:xfrm>
                <a:off x="2828" y="1304"/>
                <a:ext cx="142" cy="188"/>
              </a:xfrm>
              <a:custGeom>
                <a:avLst/>
                <a:gdLst>
                  <a:gd name="T0" fmla="*/ 54 w 164"/>
                  <a:gd name="T1" fmla="*/ 0 h 268"/>
                  <a:gd name="T2" fmla="*/ 44 w 164"/>
                  <a:gd name="T3" fmla="*/ 4 h 268"/>
                  <a:gd name="T4" fmla="*/ 36 w 164"/>
                  <a:gd name="T5" fmla="*/ 8 h 268"/>
                  <a:gd name="T6" fmla="*/ 15 w 164"/>
                  <a:gd name="T7" fmla="*/ 10 h 268"/>
                  <a:gd name="T8" fmla="*/ 12 w 164"/>
                  <a:gd name="T9" fmla="*/ 11 h 268"/>
                  <a:gd name="T10" fmla="*/ 7 w 164"/>
                  <a:gd name="T11" fmla="*/ 12 h 268"/>
                  <a:gd name="T12" fmla="*/ 9 w 164"/>
                  <a:gd name="T13" fmla="*/ 15 h 268"/>
                  <a:gd name="T14" fmla="*/ 12 w 164"/>
                  <a:gd name="T15" fmla="*/ 18 h 268"/>
                  <a:gd name="T16" fmla="*/ 0 w 164"/>
                  <a:gd name="T17" fmla="*/ 24 h 268"/>
                  <a:gd name="T18" fmla="*/ 12 w 164"/>
                  <a:gd name="T19" fmla="*/ 31 h 268"/>
                  <a:gd name="T20" fmla="*/ 22 w 164"/>
                  <a:gd name="T21" fmla="*/ 32 h 268"/>
                  <a:gd name="T22" fmla="*/ 36 w 164"/>
                  <a:gd name="T23" fmla="*/ 26 h 268"/>
                  <a:gd name="T24" fmla="*/ 44 w 164"/>
                  <a:gd name="T25" fmla="*/ 23 h 268"/>
                  <a:gd name="T26" fmla="*/ 54 w 164"/>
                  <a:gd name="T27" fmla="*/ 14 h 268"/>
                  <a:gd name="T28" fmla="*/ 59 w 164"/>
                  <a:gd name="T29" fmla="*/ 9 h 268"/>
                  <a:gd name="T30" fmla="*/ 70 w 164"/>
                  <a:gd name="T31" fmla="*/ 9 h 268"/>
                  <a:gd name="T32" fmla="*/ 54 w 164"/>
                  <a:gd name="T33" fmla="*/ 0 h 26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64"/>
                  <a:gd name="T52" fmla="*/ 0 h 268"/>
                  <a:gd name="T53" fmla="*/ 164 w 164"/>
                  <a:gd name="T54" fmla="*/ 268 h 26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64" h="268">
                    <a:moveTo>
                      <a:pt x="128" y="0"/>
                    </a:moveTo>
                    <a:cubicBezTo>
                      <a:pt x="123" y="16"/>
                      <a:pt x="120" y="23"/>
                      <a:pt x="104" y="28"/>
                    </a:cubicBezTo>
                    <a:cubicBezTo>
                      <a:pt x="102" y="35"/>
                      <a:pt x="97" y="57"/>
                      <a:pt x="88" y="64"/>
                    </a:cubicBezTo>
                    <a:cubicBezTo>
                      <a:pt x="75" y="75"/>
                      <a:pt x="51" y="74"/>
                      <a:pt x="36" y="84"/>
                    </a:cubicBezTo>
                    <a:cubicBezTo>
                      <a:pt x="33" y="88"/>
                      <a:pt x="32" y="93"/>
                      <a:pt x="28" y="96"/>
                    </a:cubicBezTo>
                    <a:cubicBezTo>
                      <a:pt x="25" y="99"/>
                      <a:pt x="17" y="96"/>
                      <a:pt x="16" y="100"/>
                    </a:cubicBezTo>
                    <a:cubicBezTo>
                      <a:pt x="14" y="110"/>
                      <a:pt x="18" y="121"/>
                      <a:pt x="20" y="132"/>
                    </a:cubicBezTo>
                    <a:cubicBezTo>
                      <a:pt x="22" y="140"/>
                      <a:pt x="28" y="156"/>
                      <a:pt x="28" y="156"/>
                    </a:cubicBezTo>
                    <a:cubicBezTo>
                      <a:pt x="13" y="166"/>
                      <a:pt x="6" y="183"/>
                      <a:pt x="0" y="200"/>
                    </a:cubicBezTo>
                    <a:cubicBezTo>
                      <a:pt x="3" y="210"/>
                      <a:pt x="19" y="254"/>
                      <a:pt x="28" y="260"/>
                    </a:cubicBezTo>
                    <a:cubicBezTo>
                      <a:pt x="35" y="264"/>
                      <a:pt x="52" y="268"/>
                      <a:pt x="52" y="268"/>
                    </a:cubicBezTo>
                    <a:cubicBezTo>
                      <a:pt x="85" y="261"/>
                      <a:pt x="79" y="244"/>
                      <a:pt x="88" y="216"/>
                    </a:cubicBezTo>
                    <a:cubicBezTo>
                      <a:pt x="91" y="207"/>
                      <a:pt x="99" y="200"/>
                      <a:pt x="104" y="192"/>
                    </a:cubicBezTo>
                    <a:cubicBezTo>
                      <a:pt x="116" y="174"/>
                      <a:pt x="121" y="136"/>
                      <a:pt x="128" y="116"/>
                    </a:cubicBezTo>
                    <a:cubicBezTo>
                      <a:pt x="131" y="108"/>
                      <a:pt x="134" y="79"/>
                      <a:pt x="140" y="76"/>
                    </a:cubicBezTo>
                    <a:cubicBezTo>
                      <a:pt x="147" y="72"/>
                      <a:pt x="156" y="73"/>
                      <a:pt x="164" y="72"/>
                    </a:cubicBezTo>
                    <a:cubicBezTo>
                      <a:pt x="158" y="19"/>
                      <a:pt x="161" y="33"/>
                      <a:pt x="12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3" name="Freeform 44"/>
              <p:cNvSpPr>
                <a:spLocks noChangeArrowheads="1"/>
              </p:cNvSpPr>
              <p:nvPr/>
            </p:nvSpPr>
            <p:spPr bwMode="auto">
              <a:xfrm>
                <a:off x="3440" y="1013"/>
                <a:ext cx="57" cy="57"/>
              </a:xfrm>
              <a:custGeom>
                <a:avLst/>
                <a:gdLst>
                  <a:gd name="T0" fmla="*/ 12 w 66"/>
                  <a:gd name="T1" fmla="*/ 0 h 81"/>
                  <a:gd name="T2" fmla="*/ 10 w 66"/>
                  <a:gd name="T3" fmla="*/ 8 h 81"/>
                  <a:gd name="T4" fmla="*/ 12 w 66"/>
                  <a:gd name="T5" fmla="*/ 9 h 81"/>
                  <a:gd name="T6" fmla="*/ 16 w 66"/>
                  <a:gd name="T7" fmla="*/ 9 h 81"/>
                  <a:gd name="T8" fmla="*/ 23 w 66"/>
                  <a:gd name="T9" fmla="*/ 9 h 81"/>
                  <a:gd name="T10" fmla="*/ 12 w 66"/>
                  <a:gd name="T11" fmla="*/ 0 h 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6"/>
                  <a:gd name="T19" fmla="*/ 0 h 81"/>
                  <a:gd name="T20" fmla="*/ 66 w 66"/>
                  <a:gd name="T21" fmla="*/ 81 h 8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6" h="81">
                    <a:moveTo>
                      <a:pt x="29" y="0"/>
                    </a:moveTo>
                    <a:cubicBezTo>
                      <a:pt x="0" y="10"/>
                      <a:pt x="20" y="38"/>
                      <a:pt x="25" y="60"/>
                    </a:cubicBezTo>
                    <a:cubicBezTo>
                      <a:pt x="26" y="65"/>
                      <a:pt x="26" y="72"/>
                      <a:pt x="29" y="76"/>
                    </a:cubicBezTo>
                    <a:cubicBezTo>
                      <a:pt x="32" y="79"/>
                      <a:pt x="37" y="79"/>
                      <a:pt x="41" y="80"/>
                    </a:cubicBezTo>
                    <a:cubicBezTo>
                      <a:pt x="46" y="79"/>
                      <a:pt x="55" y="81"/>
                      <a:pt x="57" y="76"/>
                    </a:cubicBezTo>
                    <a:cubicBezTo>
                      <a:pt x="66" y="53"/>
                      <a:pt x="45" y="16"/>
                      <a:pt x="2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4" name="Freeform 45"/>
              <p:cNvSpPr>
                <a:spLocks noChangeArrowheads="1"/>
              </p:cNvSpPr>
              <p:nvPr/>
            </p:nvSpPr>
            <p:spPr bwMode="auto">
              <a:xfrm>
                <a:off x="3823" y="1074"/>
                <a:ext cx="128" cy="171"/>
              </a:xfrm>
              <a:custGeom>
                <a:avLst/>
                <a:gdLst>
                  <a:gd name="T0" fmla="*/ 41 w 148"/>
                  <a:gd name="T1" fmla="*/ 0 h 244"/>
                  <a:gd name="T2" fmla="*/ 25 w 148"/>
                  <a:gd name="T3" fmla="*/ 10 h 244"/>
                  <a:gd name="T4" fmla="*/ 15 w 148"/>
                  <a:gd name="T5" fmla="*/ 11 h 244"/>
                  <a:gd name="T6" fmla="*/ 5 w 148"/>
                  <a:gd name="T7" fmla="*/ 13 h 244"/>
                  <a:gd name="T8" fmla="*/ 16 w 148"/>
                  <a:gd name="T9" fmla="*/ 22 h 244"/>
                  <a:gd name="T10" fmla="*/ 22 w 148"/>
                  <a:gd name="T11" fmla="*/ 27 h 244"/>
                  <a:gd name="T12" fmla="*/ 25 w 148"/>
                  <a:gd name="T13" fmla="*/ 28 h 244"/>
                  <a:gd name="T14" fmla="*/ 35 w 148"/>
                  <a:gd name="T15" fmla="*/ 29 h 244"/>
                  <a:gd name="T16" fmla="*/ 41 w 148"/>
                  <a:gd name="T17" fmla="*/ 23 h 244"/>
                  <a:gd name="T18" fmla="*/ 52 w 148"/>
                  <a:gd name="T19" fmla="*/ 20 h 244"/>
                  <a:gd name="T20" fmla="*/ 47 w 148"/>
                  <a:gd name="T21" fmla="*/ 8 h 244"/>
                  <a:gd name="T22" fmla="*/ 59 w 148"/>
                  <a:gd name="T23" fmla="*/ 6 h 244"/>
                  <a:gd name="T24" fmla="*/ 47 w 148"/>
                  <a:gd name="T25" fmla="*/ 3 h 244"/>
                  <a:gd name="T26" fmla="*/ 41 w 148"/>
                  <a:gd name="T27" fmla="*/ 0 h 24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48"/>
                  <a:gd name="T43" fmla="*/ 0 h 244"/>
                  <a:gd name="T44" fmla="*/ 148 w 148"/>
                  <a:gd name="T45" fmla="*/ 244 h 24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48" h="244">
                    <a:moveTo>
                      <a:pt x="96" y="0"/>
                    </a:moveTo>
                    <a:cubicBezTo>
                      <a:pt x="86" y="29"/>
                      <a:pt x="70" y="55"/>
                      <a:pt x="60" y="84"/>
                    </a:cubicBezTo>
                    <a:cubicBezTo>
                      <a:pt x="57" y="92"/>
                      <a:pt x="43" y="87"/>
                      <a:pt x="36" y="92"/>
                    </a:cubicBezTo>
                    <a:cubicBezTo>
                      <a:pt x="28" y="97"/>
                      <a:pt x="12" y="108"/>
                      <a:pt x="12" y="108"/>
                    </a:cubicBezTo>
                    <a:cubicBezTo>
                      <a:pt x="0" y="144"/>
                      <a:pt x="30" y="158"/>
                      <a:pt x="40" y="188"/>
                    </a:cubicBezTo>
                    <a:cubicBezTo>
                      <a:pt x="44" y="200"/>
                      <a:pt x="45" y="213"/>
                      <a:pt x="52" y="224"/>
                    </a:cubicBezTo>
                    <a:cubicBezTo>
                      <a:pt x="55" y="228"/>
                      <a:pt x="56" y="233"/>
                      <a:pt x="60" y="236"/>
                    </a:cubicBezTo>
                    <a:cubicBezTo>
                      <a:pt x="67" y="240"/>
                      <a:pt x="84" y="244"/>
                      <a:pt x="84" y="244"/>
                    </a:cubicBezTo>
                    <a:cubicBezTo>
                      <a:pt x="111" y="235"/>
                      <a:pt x="103" y="218"/>
                      <a:pt x="96" y="196"/>
                    </a:cubicBezTo>
                    <a:cubicBezTo>
                      <a:pt x="100" y="183"/>
                      <a:pt x="124" y="168"/>
                      <a:pt x="124" y="168"/>
                    </a:cubicBezTo>
                    <a:cubicBezTo>
                      <a:pt x="148" y="132"/>
                      <a:pt x="123" y="101"/>
                      <a:pt x="112" y="68"/>
                    </a:cubicBezTo>
                    <a:cubicBezTo>
                      <a:pt x="140" y="59"/>
                      <a:pt x="133" y="68"/>
                      <a:pt x="140" y="48"/>
                    </a:cubicBezTo>
                    <a:cubicBezTo>
                      <a:pt x="136" y="35"/>
                      <a:pt x="112" y="20"/>
                      <a:pt x="112" y="20"/>
                    </a:cubicBezTo>
                    <a:cubicBezTo>
                      <a:pt x="102" y="5"/>
                      <a:pt x="107" y="11"/>
                      <a:pt x="9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5" name="Freeform 46"/>
              <p:cNvSpPr>
                <a:spLocks noChangeArrowheads="1"/>
              </p:cNvSpPr>
              <p:nvPr/>
            </p:nvSpPr>
            <p:spPr bwMode="auto">
              <a:xfrm>
                <a:off x="3715" y="1021"/>
                <a:ext cx="83" cy="128"/>
              </a:xfrm>
              <a:custGeom>
                <a:avLst/>
                <a:gdLst>
                  <a:gd name="T0" fmla="*/ 20 w 96"/>
                  <a:gd name="T1" fmla="*/ 1 h 183"/>
                  <a:gd name="T2" fmla="*/ 22 w 96"/>
                  <a:gd name="T3" fmla="*/ 4 h 183"/>
                  <a:gd name="T4" fmla="*/ 25 w 96"/>
                  <a:gd name="T5" fmla="*/ 7 h 183"/>
                  <a:gd name="T6" fmla="*/ 26 w 96"/>
                  <a:gd name="T7" fmla="*/ 10 h 183"/>
                  <a:gd name="T8" fmla="*/ 29 w 96"/>
                  <a:gd name="T9" fmla="*/ 12 h 183"/>
                  <a:gd name="T10" fmla="*/ 30 w 96"/>
                  <a:gd name="T11" fmla="*/ 15 h 183"/>
                  <a:gd name="T12" fmla="*/ 23 w 96"/>
                  <a:gd name="T13" fmla="*/ 10 h 183"/>
                  <a:gd name="T14" fmla="*/ 14 w 96"/>
                  <a:gd name="T15" fmla="*/ 9 h 183"/>
                  <a:gd name="T16" fmla="*/ 3 w 96"/>
                  <a:gd name="T17" fmla="*/ 10 h 183"/>
                  <a:gd name="T18" fmla="*/ 3 w 96"/>
                  <a:gd name="T19" fmla="*/ 12 h 183"/>
                  <a:gd name="T20" fmla="*/ 16 w 96"/>
                  <a:gd name="T21" fmla="*/ 13 h 183"/>
                  <a:gd name="T22" fmla="*/ 23 w 96"/>
                  <a:gd name="T23" fmla="*/ 15 h 183"/>
                  <a:gd name="T24" fmla="*/ 30 w 96"/>
                  <a:gd name="T25" fmla="*/ 15 h 183"/>
                  <a:gd name="T26" fmla="*/ 32 w 96"/>
                  <a:gd name="T27" fmla="*/ 17 h 183"/>
                  <a:gd name="T28" fmla="*/ 41 w 96"/>
                  <a:gd name="T29" fmla="*/ 21 h 183"/>
                  <a:gd name="T30" fmla="*/ 35 w 96"/>
                  <a:gd name="T31" fmla="*/ 15 h 183"/>
                  <a:gd name="T32" fmla="*/ 34 w 96"/>
                  <a:gd name="T33" fmla="*/ 10 h 183"/>
                  <a:gd name="T34" fmla="*/ 30 w 96"/>
                  <a:gd name="T35" fmla="*/ 7 h 183"/>
                  <a:gd name="T36" fmla="*/ 26 w 96"/>
                  <a:gd name="T37" fmla="*/ 5 h 183"/>
                  <a:gd name="T38" fmla="*/ 23 w 96"/>
                  <a:gd name="T39" fmla="*/ 2 h 183"/>
                  <a:gd name="T40" fmla="*/ 20 w 96"/>
                  <a:gd name="T41" fmla="*/ 1 h 18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96"/>
                  <a:gd name="T64" fmla="*/ 0 h 183"/>
                  <a:gd name="T65" fmla="*/ 96 w 96"/>
                  <a:gd name="T66" fmla="*/ 183 h 18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96" h="183">
                    <a:moveTo>
                      <a:pt x="48" y="2"/>
                    </a:moveTo>
                    <a:cubicBezTo>
                      <a:pt x="47" y="4"/>
                      <a:pt x="49" y="25"/>
                      <a:pt x="51" y="35"/>
                    </a:cubicBezTo>
                    <a:cubicBezTo>
                      <a:pt x="53" y="45"/>
                      <a:pt x="58" y="53"/>
                      <a:pt x="60" y="62"/>
                    </a:cubicBezTo>
                    <a:cubicBezTo>
                      <a:pt x="62" y="71"/>
                      <a:pt x="61" y="85"/>
                      <a:pt x="62" y="92"/>
                    </a:cubicBezTo>
                    <a:cubicBezTo>
                      <a:pt x="63" y="99"/>
                      <a:pt x="67" y="99"/>
                      <a:pt x="68" y="105"/>
                    </a:cubicBezTo>
                    <a:cubicBezTo>
                      <a:pt x="69" y="111"/>
                      <a:pt x="73" y="128"/>
                      <a:pt x="71" y="126"/>
                    </a:cubicBezTo>
                    <a:cubicBezTo>
                      <a:pt x="69" y="124"/>
                      <a:pt x="63" y="101"/>
                      <a:pt x="57" y="93"/>
                    </a:cubicBezTo>
                    <a:cubicBezTo>
                      <a:pt x="51" y="85"/>
                      <a:pt x="44" y="80"/>
                      <a:pt x="35" y="78"/>
                    </a:cubicBezTo>
                    <a:cubicBezTo>
                      <a:pt x="26" y="76"/>
                      <a:pt x="10" y="79"/>
                      <a:pt x="5" y="83"/>
                    </a:cubicBezTo>
                    <a:cubicBezTo>
                      <a:pt x="0" y="87"/>
                      <a:pt x="2" y="97"/>
                      <a:pt x="8" y="102"/>
                    </a:cubicBezTo>
                    <a:cubicBezTo>
                      <a:pt x="14" y="107"/>
                      <a:pt x="33" y="109"/>
                      <a:pt x="41" y="114"/>
                    </a:cubicBezTo>
                    <a:cubicBezTo>
                      <a:pt x="49" y="119"/>
                      <a:pt x="52" y="132"/>
                      <a:pt x="57" y="135"/>
                    </a:cubicBezTo>
                    <a:cubicBezTo>
                      <a:pt x="62" y="138"/>
                      <a:pt x="68" y="133"/>
                      <a:pt x="71" y="135"/>
                    </a:cubicBezTo>
                    <a:cubicBezTo>
                      <a:pt x="74" y="137"/>
                      <a:pt x="74" y="143"/>
                      <a:pt x="78" y="150"/>
                    </a:cubicBezTo>
                    <a:cubicBezTo>
                      <a:pt x="82" y="157"/>
                      <a:pt x="96" y="183"/>
                      <a:pt x="96" y="179"/>
                    </a:cubicBezTo>
                    <a:cubicBezTo>
                      <a:pt x="96" y="175"/>
                      <a:pt x="84" y="140"/>
                      <a:pt x="81" y="126"/>
                    </a:cubicBezTo>
                    <a:cubicBezTo>
                      <a:pt x="78" y="112"/>
                      <a:pt x="82" y="104"/>
                      <a:pt x="80" y="93"/>
                    </a:cubicBezTo>
                    <a:cubicBezTo>
                      <a:pt x="78" y="82"/>
                      <a:pt x="74" y="72"/>
                      <a:pt x="71" y="63"/>
                    </a:cubicBezTo>
                    <a:cubicBezTo>
                      <a:pt x="68" y="54"/>
                      <a:pt x="65" y="48"/>
                      <a:pt x="63" y="41"/>
                    </a:cubicBezTo>
                    <a:cubicBezTo>
                      <a:pt x="61" y="34"/>
                      <a:pt x="59" y="26"/>
                      <a:pt x="57" y="20"/>
                    </a:cubicBezTo>
                    <a:cubicBezTo>
                      <a:pt x="55" y="14"/>
                      <a:pt x="49" y="0"/>
                      <a:pt x="48" y="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6" name="Freeform 47"/>
              <p:cNvSpPr>
                <a:spLocks noChangeArrowheads="1"/>
              </p:cNvSpPr>
              <p:nvPr/>
            </p:nvSpPr>
            <p:spPr bwMode="auto">
              <a:xfrm>
                <a:off x="3771" y="1124"/>
                <a:ext cx="46" cy="122"/>
              </a:xfrm>
              <a:custGeom>
                <a:avLst/>
                <a:gdLst>
                  <a:gd name="T0" fmla="*/ 3 w 54"/>
                  <a:gd name="T1" fmla="*/ 0 h 175"/>
                  <a:gd name="T2" fmla="*/ 0 w 54"/>
                  <a:gd name="T3" fmla="*/ 3 h 175"/>
                  <a:gd name="T4" fmla="*/ 3 w 54"/>
                  <a:gd name="T5" fmla="*/ 6 h 175"/>
                  <a:gd name="T6" fmla="*/ 7 w 54"/>
                  <a:gd name="T7" fmla="*/ 10 h 175"/>
                  <a:gd name="T8" fmla="*/ 13 w 54"/>
                  <a:gd name="T9" fmla="*/ 15 h 175"/>
                  <a:gd name="T10" fmla="*/ 20 w 54"/>
                  <a:gd name="T11" fmla="*/ 20 h 175"/>
                  <a:gd name="T12" fmla="*/ 15 w 54"/>
                  <a:gd name="T13" fmla="*/ 13 h 175"/>
                  <a:gd name="T14" fmla="*/ 13 w 54"/>
                  <a:gd name="T15" fmla="*/ 10 h 175"/>
                  <a:gd name="T16" fmla="*/ 10 w 54"/>
                  <a:gd name="T17" fmla="*/ 7 h 175"/>
                  <a:gd name="T18" fmla="*/ 9 w 54"/>
                  <a:gd name="T19" fmla="*/ 5 h 175"/>
                  <a:gd name="T20" fmla="*/ 7 w 54"/>
                  <a:gd name="T21" fmla="*/ 4 h 175"/>
                  <a:gd name="T22" fmla="*/ 3 w 54"/>
                  <a:gd name="T23" fmla="*/ 0 h 17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"/>
                  <a:gd name="T37" fmla="*/ 0 h 175"/>
                  <a:gd name="T38" fmla="*/ 54 w 54"/>
                  <a:gd name="T39" fmla="*/ 175 h 17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" h="175">
                    <a:moveTo>
                      <a:pt x="6" y="0"/>
                    </a:moveTo>
                    <a:lnTo>
                      <a:pt x="0" y="25"/>
                    </a:lnTo>
                    <a:cubicBezTo>
                      <a:pt x="3" y="48"/>
                      <a:pt x="3" y="40"/>
                      <a:pt x="9" y="54"/>
                    </a:cubicBezTo>
                    <a:cubicBezTo>
                      <a:pt x="10" y="66"/>
                      <a:pt x="12" y="83"/>
                      <a:pt x="18" y="94"/>
                    </a:cubicBezTo>
                    <a:cubicBezTo>
                      <a:pt x="21" y="109"/>
                      <a:pt x="25" y="117"/>
                      <a:pt x="34" y="129"/>
                    </a:cubicBezTo>
                    <a:cubicBezTo>
                      <a:pt x="35" y="143"/>
                      <a:pt x="35" y="171"/>
                      <a:pt x="54" y="175"/>
                    </a:cubicBezTo>
                    <a:cubicBezTo>
                      <a:pt x="52" y="133"/>
                      <a:pt x="53" y="141"/>
                      <a:pt x="40" y="115"/>
                    </a:cubicBezTo>
                    <a:cubicBezTo>
                      <a:pt x="39" y="108"/>
                      <a:pt x="37" y="100"/>
                      <a:pt x="34" y="93"/>
                    </a:cubicBezTo>
                    <a:cubicBezTo>
                      <a:pt x="33" y="82"/>
                      <a:pt x="30" y="72"/>
                      <a:pt x="28" y="61"/>
                    </a:cubicBezTo>
                    <a:cubicBezTo>
                      <a:pt x="28" y="58"/>
                      <a:pt x="28" y="50"/>
                      <a:pt x="25" y="46"/>
                    </a:cubicBezTo>
                    <a:cubicBezTo>
                      <a:pt x="22" y="43"/>
                      <a:pt x="16" y="37"/>
                      <a:pt x="16" y="37"/>
                    </a:cubicBezTo>
                    <a:cubicBezTo>
                      <a:pt x="14" y="25"/>
                      <a:pt x="13" y="9"/>
                      <a:pt x="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7" name="Freeform 48"/>
              <p:cNvSpPr>
                <a:spLocks noChangeArrowheads="1"/>
              </p:cNvSpPr>
              <p:nvPr/>
            </p:nvSpPr>
            <p:spPr bwMode="auto">
              <a:xfrm>
                <a:off x="3823" y="1252"/>
                <a:ext cx="75" cy="50"/>
              </a:xfrm>
              <a:custGeom>
                <a:avLst/>
                <a:gdLst>
                  <a:gd name="T0" fmla="*/ 2 w 86"/>
                  <a:gd name="T1" fmla="*/ 0 h 73"/>
                  <a:gd name="T2" fmla="*/ 3 w 86"/>
                  <a:gd name="T3" fmla="*/ 3 h 73"/>
                  <a:gd name="T4" fmla="*/ 10 w 86"/>
                  <a:gd name="T5" fmla="*/ 5 h 73"/>
                  <a:gd name="T6" fmla="*/ 21 w 86"/>
                  <a:gd name="T7" fmla="*/ 5 h 73"/>
                  <a:gd name="T8" fmla="*/ 27 w 86"/>
                  <a:gd name="T9" fmla="*/ 5 h 73"/>
                  <a:gd name="T10" fmla="*/ 33 w 86"/>
                  <a:gd name="T11" fmla="*/ 7 h 73"/>
                  <a:gd name="T12" fmla="*/ 38 w 86"/>
                  <a:gd name="T13" fmla="*/ 7 h 73"/>
                  <a:gd name="T14" fmla="*/ 32 w 86"/>
                  <a:gd name="T15" fmla="*/ 3 h 73"/>
                  <a:gd name="T16" fmla="*/ 28 w 86"/>
                  <a:gd name="T17" fmla="*/ 2 h 73"/>
                  <a:gd name="T18" fmla="*/ 16 w 86"/>
                  <a:gd name="T19" fmla="*/ 2 h 73"/>
                  <a:gd name="T20" fmla="*/ 10 w 86"/>
                  <a:gd name="T21" fmla="*/ 2 h 73"/>
                  <a:gd name="T22" fmla="*/ 3 w 86"/>
                  <a:gd name="T23" fmla="*/ 0 h 73"/>
                  <a:gd name="T24" fmla="*/ 2 w 86"/>
                  <a:gd name="T25" fmla="*/ 0 h 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86"/>
                  <a:gd name="T40" fmla="*/ 0 h 73"/>
                  <a:gd name="T41" fmla="*/ 86 w 86"/>
                  <a:gd name="T42" fmla="*/ 73 h 7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86" h="73">
                    <a:moveTo>
                      <a:pt x="2" y="0"/>
                    </a:moveTo>
                    <a:cubicBezTo>
                      <a:pt x="3" y="17"/>
                      <a:pt x="0" y="23"/>
                      <a:pt x="8" y="34"/>
                    </a:cubicBezTo>
                    <a:cubicBezTo>
                      <a:pt x="10" y="43"/>
                      <a:pt x="14" y="42"/>
                      <a:pt x="23" y="43"/>
                    </a:cubicBezTo>
                    <a:cubicBezTo>
                      <a:pt x="30" y="47"/>
                      <a:pt x="40" y="48"/>
                      <a:pt x="48" y="49"/>
                    </a:cubicBezTo>
                    <a:cubicBezTo>
                      <a:pt x="53" y="51"/>
                      <a:pt x="57" y="54"/>
                      <a:pt x="62" y="57"/>
                    </a:cubicBezTo>
                    <a:cubicBezTo>
                      <a:pt x="66" y="62"/>
                      <a:pt x="68" y="64"/>
                      <a:pt x="74" y="66"/>
                    </a:cubicBezTo>
                    <a:cubicBezTo>
                      <a:pt x="78" y="72"/>
                      <a:pt x="79" y="73"/>
                      <a:pt x="86" y="69"/>
                    </a:cubicBezTo>
                    <a:cubicBezTo>
                      <a:pt x="83" y="53"/>
                      <a:pt x="80" y="52"/>
                      <a:pt x="72" y="39"/>
                    </a:cubicBezTo>
                    <a:cubicBezTo>
                      <a:pt x="68" y="34"/>
                      <a:pt x="63" y="22"/>
                      <a:pt x="63" y="22"/>
                    </a:cubicBezTo>
                    <a:cubicBezTo>
                      <a:pt x="52" y="26"/>
                      <a:pt x="48" y="26"/>
                      <a:pt x="36" y="24"/>
                    </a:cubicBezTo>
                    <a:cubicBezTo>
                      <a:pt x="24" y="15"/>
                      <a:pt x="43" y="29"/>
                      <a:pt x="24" y="19"/>
                    </a:cubicBezTo>
                    <a:cubicBezTo>
                      <a:pt x="15" y="15"/>
                      <a:pt x="16" y="2"/>
                      <a:pt x="6" y="0"/>
                    </a:cubicBezTo>
                    <a:cubicBezTo>
                      <a:pt x="1" y="4"/>
                      <a:pt x="2" y="5"/>
                      <a:pt x="2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8" name="Freeform 49"/>
              <p:cNvSpPr>
                <a:spLocks noChangeArrowheads="1"/>
              </p:cNvSpPr>
              <p:nvPr/>
            </p:nvSpPr>
            <p:spPr bwMode="auto">
              <a:xfrm>
                <a:off x="3943" y="1163"/>
                <a:ext cx="95" cy="109"/>
              </a:xfrm>
              <a:custGeom>
                <a:avLst/>
                <a:gdLst>
                  <a:gd name="T0" fmla="*/ 39 w 111"/>
                  <a:gd name="T1" fmla="*/ 0 h 156"/>
                  <a:gd name="T2" fmla="*/ 29 w 111"/>
                  <a:gd name="T3" fmla="*/ 1 h 156"/>
                  <a:gd name="T4" fmla="*/ 9 w 111"/>
                  <a:gd name="T5" fmla="*/ 1 h 156"/>
                  <a:gd name="T6" fmla="*/ 6 w 111"/>
                  <a:gd name="T7" fmla="*/ 4 h 156"/>
                  <a:gd name="T8" fmla="*/ 4 w 111"/>
                  <a:gd name="T9" fmla="*/ 7 h 156"/>
                  <a:gd name="T10" fmla="*/ 6 w 111"/>
                  <a:gd name="T11" fmla="*/ 8 h 156"/>
                  <a:gd name="T12" fmla="*/ 3 w 111"/>
                  <a:gd name="T13" fmla="*/ 10 h 156"/>
                  <a:gd name="T14" fmla="*/ 6 w 111"/>
                  <a:gd name="T15" fmla="*/ 13 h 156"/>
                  <a:gd name="T16" fmla="*/ 9 w 111"/>
                  <a:gd name="T17" fmla="*/ 15 h 156"/>
                  <a:gd name="T18" fmla="*/ 6 w 111"/>
                  <a:gd name="T19" fmla="*/ 17 h 156"/>
                  <a:gd name="T20" fmla="*/ 9 w 111"/>
                  <a:gd name="T21" fmla="*/ 18 h 156"/>
                  <a:gd name="T22" fmla="*/ 17 w 111"/>
                  <a:gd name="T23" fmla="*/ 17 h 156"/>
                  <a:gd name="T24" fmla="*/ 20 w 111"/>
                  <a:gd name="T25" fmla="*/ 10 h 156"/>
                  <a:gd name="T26" fmla="*/ 22 w 111"/>
                  <a:gd name="T27" fmla="*/ 15 h 156"/>
                  <a:gd name="T28" fmla="*/ 26 w 111"/>
                  <a:gd name="T29" fmla="*/ 17 h 156"/>
                  <a:gd name="T30" fmla="*/ 24 w 111"/>
                  <a:gd name="T31" fmla="*/ 13 h 156"/>
                  <a:gd name="T32" fmla="*/ 28 w 111"/>
                  <a:gd name="T33" fmla="*/ 8 h 156"/>
                  <a:gd name="T34" fmla="*/ 27 w 111"/>
                  <a:gd name="T35" fmla="*/ 6 h 156"/>
                  <a:gd name="T36" fmla="*/ 21 w 111"/>
                  <a:gd name="T37" fmla="*/ 7 h 156"/>
                  <a:gd name="T38" fmla="*/ 14 w 111"/>
                  <a:gd name="T39" fmla="*/ 6 h 156"/>
                  <a:gd name="T40" fmla="*/ 16 w 111"/>
                  <a:gd name="T41" fmla="*/ 4 h 156"/>
                  <a:gd name="T42" fmla="*/ 24 w 111"/>
                  <a:gd name="T43" fmla="*/ 4 h 156"/>
                  <a:gd name="T44" fmla="*/ 31 w 111"/>
                  <a:gd name="T45" fmla="*/ 4 h 156"/>
                  <a:gd name="T46" fmla="*/ 39 w 111"/>
                  <a:gd name="T47" fmla="*/ 3 h 156"/>
                  <a:gd name="T48" fmla="*/ 43 w 111"/>
                  <a:gd name="T49" fmla="*/ 1 h 156"/>
                  <a:gd name="T50" fmla="*/ 39 w 111"/>
                  <a:gd name="T51" fmla="*/ 0 h 15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1"/>
                  <a:gd name="T79" fmla="*/ 0 h 156"/>
                  <a:gd name="T80" fmla="*/ 111 w 111"/>
                  <a:gd name="T81" fmla="*/ 156 h 15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1" h="156">
                    <a:moveTo>
                      <a:pt x="98" y="0"/>
                    </a:moveTo>
                    <a:cubicBezTo>
                      <a:pt x="75" y="2"/>
                      <a:pt x="87" y="8"/>
                      <a:pt x="75" y="10"/>
                    </a:cubicBezTo>
                    <a:cubicBezTo>
                      <a:pt x="72" y="10"/>
                      <a:pt x="25" y="3"/>
                      <a:pt x="23" y="15"/>
                    </a:cubicBezTo>
                    <a:cubicBezTo>
                      <a:pt x="25" y="26"/>
                      <a:pt x="23" y="27"/>
                      <a:pt x="14" y="33"/>
                    </a:cubicBezTo>
                    <a:cubicBezTo>
                      <a:pt x="15" y="43"/>
                      <a:pt x="20" y="54"/>
                      <a:pt x="11" y="61"/>
                    </a:cubicBezTo>
                    <a:cubicBezTo>
                      <a:pt x="8" y="68"/>
                      <a:pt x="10" y="69"/>
                      <a:pt x="14" y="75"/>
                    </a:cubicBezTo>
                    <a:cubicBezTo>
                      <a:pt x="16" y="84"/>
                      <a:pt x="12" y="86"/>
                      <a:pt x="3" y="88"/>
                    </a:cubicBezTo>
                    <a:cubicBezTo>
                      <a:pt x="1" y="99"/>
                      <a:pt x="0" y="106"/>
                      <a:pt x="14" y="109"/>
                    </a:cubicBezTo>
                    <a:cubicBezTo>
                      <a:pt x="21" y="112"/>
                      <a:pt x="20" y="118"/>
                      <a:pt x="23" y="124"/>
                    </a:cubicBezTo>
                    <a:cubicBezTo>
                      <a:pt x="25" y="133"/>
                      <a:pt x="23" y="139"/>
                      <a:pt x="15" y="144"/>
                    </a:cubicBezTo>
                    <a:cubicBezTo>
                      <a:pt x="17" y="150"/>
                      <a:pt x="18" y="153"/>
                      <a:pt x="24" y="156"/>
                    </a:cubicBezTo>
                    <a:cubicBezTo>
                      <a:pt x="31" y="154"/>
                      <a:pt x="36" y="148"/>
                      <a:pt x="42" y="144"/>
                    </a:cubicBezTo>
                    <a:cubicBezTo>
                      <a:pt x="41" y="128"/>
                      <a:pt x="33" y="103"/>
                      <a:pt x="50" y="93"/>
                    </a:cubicBezTo>
                    <a:cubicBezTo>
                      <a:pt x="52" y="105"/>
                      <a:pt x="46" y="116"/>
                      <a:pt x="56" y="126"/>
                    </a:cubicBezTo>
                    <a:cubicBezTo>
                      <a:pt x="57" y="134"/>
                      <a:pt x="58" y="141"/>
                      <a:pt x="65" y="145"/>
                    </a:cubicBezTo>
                    <a:cubicBezTo>
                      <a:pt x="70" y="134"/>
                      <a:pt x="64" y="123"/>
                      <a:pt x="62" y="112"/>
                    </a:cubicBezTo>
                    <a:cubicBezTo>
                      <a:pt x="65" y="97"/>
                      <a:pt x="55" y="81"/>
                      <a:pt x="72" y="73"/>
                    </a:cubicBezTo>
                    <a:cubicBezTo>
                      <a:pt x="79" y="64"/>
                      <a:pt x="75" y="59"/>
                      <a:pt x="69" y="51"/>
                    </a:cubicBezTo>
                    <a:cubicBezTo>
                      <a:pt x="61" y="52"/>
                      <a:pt x="61" y="56"/>
                      <a:pt x="54" y="60"/>
                    </a:cubicBezTo>
                    <a:cubicBezTo>
                      <a:pt x="37" y="57"/>
                      <a:pt x="43" y="60"/>
                      <a:pt x="35" y="54"/>
                    </a:cubicBezTo>
                    <a:cubicBezTo>
                      <a:pt x="31" y="45"/>
                      <a:pt x="28" y="39"/>
                      <a:pt x="41" y="36"/>
                    </a:cubicBezTo>
                    <a:cubicBezTo>
                      <a:pt x="49" y="32"/>
                      <a:pt x="53" y="33"/>
                      <a:pt x="62" y="34"/>
                    </a:cubicBezTo>
                    <a:cubicBezTo>
                      <a:pt x="67" y="36"/>
                      <a:pt x="73" y="36"/>
                      <a:pt x="78" y="39"/>
                    </a:cubicBezTo>
                    <a:cubicBezTo>
                      <a:pt x="85" y="36"/>
                      <a:pt x="90" y="31"/>
                      <a:pt x="98" y="30"/>
                    </a:cubicBezTo>
                    <a:cubicBezTo>
                      <a:pt x="104" y="26"/>
                      <a:pt x="107" y="19"/>
                      <a:pt x="111" y="13"/>
                    </a:cubicBezTo>
                    <a:cubicBezTo>
                      <a:pt x="107" y="8"/>
                      <a:pt x="102" y="4"/>
                      <a:pt x="9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9" name="Freeform 50"/>
              <p:cNvSpPr>
                <a:spLocks noChangeArrowheads="1"/>
              </p:cNvSpPr>
              <p:nvPr/>
            </p:nvSpPr>
            <p:spPr bwMode="auto">
              <a:xfrm>
                <a:off x="3911" y="772"/>
                <a:ext cx="25" cy="67"/>
              </a:xfrm>
              <a:custGeom>
                <a:avLst/>
                <a:gdLst>
                  <a:gd name="T0" fmla="*/ 4 w 30"/>
                  <a:gd name="T1" fmla="*/ 0 h 94"/>
                  <a:gd name="T2" fmla="*/ 0 w 30"/>
                  <a:gd name="T3" fmla="*/ 2 h 94"/>
                  <a:gd name="T4" fmla="*/ 3 w 30"/>
                  <a:gd name="T5" fmla="*/ 5 h 94"/>
                  <a:gd name="T6" fmla="*/ 1 w 30"/>
                  <a:gd name="T7" fmla="*/ 8 h 94"/>
                  <a:gd name="T8" fmla="*/ 6 w 30"/>
                  <a:gd name="T9" fmla="*/ 12 h 94"/>
                  <a:gd name="T10" fmla="*/ 11 w 30"/>
                  <a:gd name="T11" fmla="*/ 11 h 94"/>
                  <a:gd name="T12" fmla="*/ 8 w 30"/>
                  <a:gd name="T13" fmla="*/ 8 h 94"/>
                  <a:gd name="T14" fmla="*/ 4 w 30"/>
                  <a:gd name="T15" fmla="*/ 0 h 9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0"/>
                  <a:gd name="T25" fmla="*/ 0 h 94"/>
                  <a:gd name="T26" fmla="*/ 30 w 30"/>
                  <a:gd name="T27" fmla="*/ 94 h 9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0" h="94">
                    <a:moveTo>
                      <a:pt x="12" y="0"/>
                    </a:moveTo>
                    <a:cubicBezTo>
                      <a:pt x="9" y="6"/>
                      <a:pt x="4" y="11"/>
                      <a:pt x="0" y="16"/>
                    </a:cubicBezTo>
                    <a:cubicBezTo>
                      <a:pt x="1" y="23"/>
                      <a:pt x="3" y="30"/>
                      <a:pt x="6" y="37"/>
                    </a:cubicBezTo>
                    <a:cubicBezTo>
                      <a:pt x="3" y="45"/>
                      <a:pt x="4" y="53"/>
                      <a:pt x="1" y="61"/>
                    </a:cubicBezTo>
                    <a:cubicBezTo>
                      <a:pt x="3" y="81"/>
                      <a:pt x="2" y="83"/>
                      <a:pt x="16" y="94"/>
                    </a:cubicBezTo>
                    <a:cubicBezTo>
                      <a:pt x="24" y="92"/>
                      <a:pt x="27" y="90"/>
                      <a:pt x="30" y="82"/>
                    </a:cubicBezTo>
                    <a:cubicBezTo>
                      <a:pt x="28" y="73"/>
                      <a:pt x="26" y="69"/>
                      <a:pt x="22" y="61"/>
                    </a:cubicBezTo>
                    <a:cubicBezTo>
                      <a:pt x="19" y="40"/>
                      <a:pt x="18" y="20"/>
                      <a:pt x="12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0" name="Freeform 51"/>
              <p:cNvSpPr>
                <a:spLocks noChangeArrowheads="1"/>
              </p:cNvSpPr>
              <p:nvPr/>
            </p:nvSpPr>
            <p:spPr bwMode="auto">
              <a:xfrm>
                <a:off x="3927" y="883"/>
                <a:ext cx="70" cy="111"/>
              </a:xfrm>
              <a:custGeom>
                <a:avLst/>
                <a:gdLst>
                  <a:gd name="T0" fmla="*/ 5 w 81"/>
                  <a:gd name="T1" fmla="*/ 1 h 158"/>
                  <a:gd name="T2" fmla="*/ 0 w 81"/>
                  <a:gd name="T3" fmla="*/ 3 h 158"/>
                  <a:gd name="T4" fmla="*/ 3 w 81"/>
                  <a:gd name="T5" fmla="*/ 6 h 158"/>
                  <a:gd name="T6" fmla="*/ 3 w 81"/>
                  <a:gd name="T7" fmla="*/ 13 h 158"/>
                  <a:gd name="T8" fmla="*/ 8 w 81"/>
                  <a:gd name="T9" fmla="*/ 13 h 158"/>
                  <a:gd name="T10" fmla="*/ 9 w 81"/>
                  <a:gd name="T11" fmla="*/ 14 h 158"/>
                  <a:gd name="T12" fmla="*/ 12 w 81"/>
                  <a:gd name="T13" fmla="*/ 15 h 158"/>
                  <a:gd name="T14" fmla="*/ 16 w 81"/>
                  <a:gd name="T15" fmla="*/ 17 h 158"/>
                  <a:gd name="T16" fmla="*/ 19 w 81"/>
                  <a:gd name="T17" fmla="*/ 15 h 158"/>
                  <a:gd name="T18" fmla="*/ 26 w 81"/>
                  <a:gd name="T19" fmla="*/ 15 h 158"/>
                  <a:gd name="T20" fmla="*/ 26 w 81"/>
                  <a:gd name="T21" fmla="*/ 13 h 158"/>
                  <a:gd name="T22" fmla="*/ 19 w 81"/>
                  <a:gd name="T23" fmla="*/ 13 h 158"/>
                  <a:gd name="T24" fmla="*/ 16 w 81"/>
                  <a:gd name="T25" fmla="*/ 11 h 158"/>
                  <a:gd name="T26" fmla="*/ 14 w 81"/>
                  <a:gd name="T27" fmla="*/ 9 h 158"/>
                  <a:gd name="T28" fmla="*/ 16 w 81"/>
                  <a:gd name="T29" fmla="*/ 6 h 158"/>
                  <a:gd name="T30" fmla="*/ 14 w 81"/>
                  <a:gd name="T31" fmla="*/ 4 h 158"/>
                  <a:gd name="T32" fmla="*/ 17 w 81"/>
                  <a:gd name="T33" fmla="*/ 3 h 158"/>
                  <a:gd name="T34" fmla="*/ 12 w 81"/>
                  <a:gd name="T35" fmla="*/ 1 h 158"/>
                  <a:gd name="T36" fmla="*/ 8 w 81"/>
                  <a:gd name="T37" fmla="*/ 1 h 158"/>
                  <a:gd name="T38" fmla="*/ 5 w 81"/>
                  <a:gd name="T39" fmla="*/ 1 h 15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1"/>
                  <a:gd name="T61" fmla="*/ 0 h 158"/>
                  <a:gd name="T62" fmla="*/ 81 w 81"/>
                  <a:gd name="T63" fmla="*/ 158 h 15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1" h="158">
                    <a:moveTo>
                      <a:pt x="12" y="2"/>
                    </a:moveTo>
                    <a:cubicBezTo>
                      <a:pt x="8" y="8"/>
                      <a:pt x="3" y="13"/>
                      <a:pt x="0" y="20"/>
                    </a:cubicBezTo>
                    <a:cubicBezTo>
                      <a:pt x="5" y="31"/>
                      <a:pt x="6" y="35"/>
                      <a:pt x="8" y="49"/>
                    </a:cubicBezTo>
                    <a:cubicBezTo>
                      <a:pt x="7" y="69"/>
                      <a:pt x="4" y="87"/>
                      <a:pt x="6" y="107"/>
                    </a:cubicBezTo>
                    <a:cubicBezTo>
                      <a:pt x="8" y="106"/>
                      <a:pt x="14" y="101"/>
                      <a:pt x="17" y="103"/>
                    </a:cubicBezTo>
                    <a:cubicBezTo>
                      <a:pt x="20" y="105"/>
                      <a:pt x="17" y="112"/>
                      <a:pt x="20" y="115"/>
                    </a:cubicBezTo>
                    <a:cubicBezTo>
                      <a:pt x="22" y="118"/>
                      <a:pt x="29" y="122"/>
                      <a:pt x="29" y="122"/>
                    </a:cubicBezTo>
                    <a:cubicBezTo>
                      <a:pt x="29" y="133"/>
                      <a:pt x="27" y="158"/>
                      <a:pt x="38" y="140"/>
                    </a:cubicBezTo>
                    <a:cubicBezTo>
                      <a:pt x="39" y="133"/>
                      <a:pt x="41" y="131"/>
                      <a:pt x="48" y="128"/>
                    </a:cubicBezTo>
                    <a:cubicBezTo>
                      <a:pt x="55" y="130"/>
                      <a:pt x="59" y="133"/>
                      <a:pt x="65" y="134"/>
                    </a:cubicBezTo>
                    <a:cubicBezTo>
                      <a:pt x="81" y="131"/>
                      <a:pt x="76" y="112"/>
                      <a:pt x="63" y="109"/>
                    </a:cubicBezTo>
                    <a:cubicBezTo>
                      <a:pt x="58" y="107"/>
                      <a:pt x="53" y="106"/>
                      <a:pt x="48" y="104"/>
                    </a:cubicBezTo>
                    <a:cubicBezTo>
                      <a:pt x="45" y="100"/>
                      <a:pt x="42" y="95"/>
                      <a:pt x="39" y="91"/>
                    </a:cubicBezTo>
                    <a:cubicBezTo>
                      <a:pt x="38" y="85"/>
                      <a:pt x="36" y="79"/>
                      <a:pt x="33" y="73"/>
                    </a:cubicBezTo>
                    <a:cubicBezTo>
                      <a:pt x="31" y="64"/>
                      <a:pt x="33" y="58"/>
                      <a:pt x="41" y="53"/>
                    </a:cubicBezTo>
                    <a:cubicBezTo>
                      <a:pt x="48" y="44"/>
                      <a:pt x="47" y="38"/>
                      <a:pt x="35" y="35"/>
                    </a:cubicBezTo>
                    <a:cubicBezTo>
                      <a:pt x="36" y="28"/>
                      <a:pt x="39" y="26"/>
                      <a:pt x="42" y="20"/>
                    </a:cubicBezTo>
                    <a:cubicBezTo>
                      <a:pt x="41" y="13"/>
                      <a:pt x="35" y="8"/>
                      <a:pt x="29" y="4"/>
                    </a:cubicBezTo>
                    <a:cubicBezTo>
                      <a:pt x="25" y="9"/>
                      <a:pt x="23" y="13"/>
                      <a:pt x="18" y="7"/>
                    </a:cubicBezTo>
                    <a:cubicBezTo>
                      <a:pt x="17" y="0"/>
                      <a:pt x="19" y="2"/>
                      <a:pt x="12" y="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1" name="Freeform 52"/>
              <p:cNvSpPr>
                <a:spLocks noChangeArrowheads="1"/>
              </p:cNvSpPr>
              <p:nvPr/>
            </p:nvSpPr>
            <p:spPr bwMode="auto">
              <a:xfrm>
                <a:off x="3976" y="1029"/>
                <a:ext cx="74" cy="74"/>
              </a:xfrm>
              <a:custGeom>
                <a:avLst/>
                <a:gdLst>
                  <a:gd name="T0" fmla="*/ 23 w 85"/>
                  <a:gd name="T1" fmla="*/ 0 h 105"/>
                  <a:gd name="T2" fmla="*/ 19 w 85"/>
                  <a:gd name="T3" fmla="*/ 2 h 105"/>
                  <a:gd name="T4" fmla="*/ 14 w 85"/>
                  <a:gd name="T5" fmla="*/ 4 h 105"/>
                  <a:gd name="T6" fmla="*/ 7 w 85"/>
                  <a:gd name="T7" fmla="*/ 4 h 105"/>
                  <a:gd name="T8" fmla="*/ 3 w 85"/>
                  <a:gd name="T9" fmla="*/ 6 h 105"/>
                  <a:gd name="T10" fmla="*/ 3 w 85"/>
                  <a:gd name="T11" fmla="*/ 9 h 105"/>
                  <a:gd name="T12" fmla="*/ 6 w 85"/>
                  <a:gd name="T13" fmla="*/ 9 h 105"/>
                  <a:gd name="T14" fmla="*/ 11 w 85"/>
                  <a:gd name="T15" fmla="*/ 8 h 105"/>
                  <a:gd name="T16" fmla="*/ 15 w 85"/>
                  <a:gd name="T17" fmla="*/ 9 h 105"/>
                  <a:gd name="T18" fmla="*/ 25 w 85"/>
                  <a:gd name="T19" fmla="*/ 13 h 105"/>
                  <a:gd name="T20" fmla="*/ 31 w 85"/>
                  <a:gd name="T21" fmla="*/ 9 h 105"/>
                  <a:gd name="T22" fmla="*/ 37 w 85"/>
                  <a:gd name="T23" fmla="*/ 8 h 105"/>
                  <a:gd name="T24" fmla="*/ 32 w 85"/>
                  <a:gd name="T25" fmla="*/ 4 h 105"/>
                  <a:gd name="T26" fmla="*/ 23 w 85"/>
                  <a:gd name="T27" fmla="*/ 0 h 10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85"/>
                  <a:gd name="T43" fmla="*/ 0 h 105"/>
                  <a:gd name="T44" fmla="*/ 85 w 85"/>
                  <a:gd name="T45" fmla="*/ 105 h 10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85" h="105">
                    <a:moveTo>
                      <a:pt x="52" y="0"/>
                    </a:moveTo>
                    <a:cubicBezTo>
                      <a:pt x="50" y="6"/>
                      <a:pt x="47" y="12"/>
                      <a:pt x="44" y="18"/>
                    </a:cubicBezTo>
                    <a:cubicBezTo>
                      <a:pt x="43" y="28"/>
                      <a:pt x="42" y="28"/>
                      <a:pt x="32" y="30"/>
                    </a:cubicBezTo>
                    <a:cubicBezTo>
                      <a:pt x="27" y="33"/>
                      <a:pt x="21" y="33"/>
                      <a:pt x="16" y="35"/>
                    </a:cubicBezTo>
                    <a:cubicBezTo>
                      <a:pt x="13" y="39"/>
                      <a:pt x="11" y="44"/>
                      <a:pt x="8" y="48"/>
                    </a:cubicBezTo>
                    <a:cubicBezTo>
                      <a:pt x="4" y="66"/>
                      <a:pt x="0" y="42"/>
                      <a:pt x="4" y="74"/>
                    </a:cubicBezTo>
                    <a:cubicBezTo>
                      <a:pt x="7" y="73"/>
                      <a:pt x="10" y="73"/>
                      <a:pt x="13" y="71"/>
                    </a:cubicBezTo>
                    <a:cubicBezTo>
                      <a:pt x="19" y="67"/>
                      <a:pt x="17" y="64"/>
                      <a:pt x="25" y="62"/>
                    </a:cubicBezTo>
                    <a:cubicBezTo>
                      <a:pt x="32" y="59"/>
                      <a:pt x="31" y="64"/>
                      <a:pt x="34" y="69"/>
                    </a:cubicBezTo>
                    <a:cubicBezTo>
                      <a:pt x="37" y="82"/>
                      <a:pt x="44" y="96"/>
                      <a:pt x="58" y="99"/>
                    </a:cubicBezTo>
                    <a:cubicBezTo>
                      <a:pt x="70" y="105"/>
                      <a:pt x="60" y="78"/>
                      <a:pt x="71" y="72"/>
                    </a:cubicBezTo>
                    <a:cubicBezTo>
                      <a:pt x="78" y="74"/>
                      <a:pt x="80" y="74"/>
                      <a:pt x="85" y="68"/>
                    </a:cubicBezTo>
                    <a:cubicBezTo>
                      <a:pt x="82" y="56"/>
                      <a:pt x="80" y="49"/>
                      <a:pt x="74" y="39"/>
                    </a:cubicBezTo>
                    <a:cubicBezTo>
                      <a:pt x="73" y="6"/>
                      <a:pt x="80" y="6"/>
                      <a:pt x="52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2" name="Freeform 53"/>
              <p:cNvSpPr>
                <a:spLocks noChangeArrowheads="1"/>
              </p:cNvSpPr>
              <p:nvPr/>
            </p:nvSpPr>
            <p:spPr bwMode="auto">
              <a:xfrm>
                <a:off x="4064" y="1161"/>
                <a:ext cx="33" cy="46"/>
              </a:xfrm>
              <a:custGeom>
                <a:avLst/>
                <a:gdLst>
                  <a:gd name="T0" fmla="*/ 3 w 38"/>
                  <a:gd name="T1" fmla="*/ 3 h 66"/>
                  <a:gd name="T2" fmla="*/ 11 w 38"/>
                  <a:gd name="T3" fmla="*/ 7 h 66"/>
                  <a:gd name="T4" fmla="*/ 13 w 38"/>
                  <a:gd name="T5" fmla="*/ 6 h 66"/>
                  <a:gd name="T6" fmla="*/ 17 w 38"/>
                  <a:gd name="T7" fmla="*/ 5 h 66"/>
                  <a:gd name="T8" fmla="*/ 13 w 38"/>
                  <a:gd name="T9" fmla="*/ 3 h 66"/>
                  <a:gd name="T10" fmla="*/ 9 w 38"/>
                  <a:gd name="T11" fmla="*/ 1 h 66"/>
                  <a:gd name="T12" fmla="*/ 5 w 38"/>
                  <a:gd name="T13" fmla="*/ 1 h 66"/>
                  <a:gd name="T14" fmla="*/ 2 w 38"/>
                  <a:gd name="T15" fmla="*/ 1 h 66"/>
                  <a:gd name="T16" fmla="*/ 3 w 38"/>
                  <a:gd name="T17" fmla="*/ 3 h 6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8"/>
                  <a:gd name="T28" fmla="*/ 0 h 66"/>
                  <a:gd name="T29" fmla="*/ 38 w 38"/>
                  <a:gd name="T30" fmla="*/ 66 h 6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8" h="66">
                    <a:moveTo>
                      <a:pt x="6" y="27"/>
                    </a:moveTo>
                    <a:cubicBezTo>
                      <a:pt x="8" y="52"/>
                      <a:pt x="5" y="58"/>
                      <a:pt x="26" y="66"/>
                    </a:cubicBezTo>
                    <a:cubicBezTo>
                      <a:pt x="36" y="63"/>
                      <a:pt x="33" y="61"/>
                      <a:pt x="30" y="52"/>
                    </a:cubicBezTo>
                    <a:cubicBezTo>
                      <a:pt x="28" y="41"/>
                      <a:pt x="34" y="49"/>
                      <a:pt x="38" y="40"/>
                    </a:cubicBezTo>
                    <a:cubicBezTo>
                      <a:pt x="34" y="35"/>
                      <a:pt x="33" y="30"/>
                      <a:pt x="30" y="25"/>
                    </a:cubicBezTo>
                    <a:cubicBezTo>
                      <a:pt x="29" y="14"/>
                      <a:pt x="30" y="0"/>
                      <a:pt x="20" y="13"/>
                    </a:cubicBezTo>
                    <a:cubicBezTo>
                      <a:pt x="14" y="9"/>
                      <a:pt x="12" y="8"/>
                      <a:pt x="11" y="1"/>
                    </a:cubicBezTo>
                    <a:cubicBezTo>
                      <a:pt x="5" y="4"/>
                      <a:pt x="3" y="5"/>
                      <a:pt x="2" y="12"/>
                    </a:cubicBezTo>
                    <a:cubicBezTo>
                      <a:pt x="3" y="25"/>
                      <a:pt x="0" y="21"/>
                      <a:pt x="6" y="2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3" name="Freeform 54"/>
              <p:cNvSpPr>
                <a:spLocks noChangeArrowheads="1"/>
              </p:cNvSpPr>
              <p:nvPr/>
            </p:nvSpPr>
            <p:spPr bwMode="auto">
              <a:xfrm>
                <a:off x="4045" y="1238"/>
                <a:ext cx="21" cy="16"/>
              </a:xfrm>
              <a:custGeom>
                <a:avLst/>
                <a:gdLst>
                  <a:gd name="T0" fmla="*/ 0 w 24"/>
                  <a:gd name="T1" fmla="*/ 0 h 23"/>
                  <a:gd name="T2" fmla="*/ 4 w 24"/>
                  <a:gd name="T3" fmla="*/ 3 h 23"/>
                  <a:gd name="T4" fmla="*/ 11 w 24"/>
                  <a:gd name="T5" fmla="*/ 1 h 23"/>
                  <a:gd name="T6" fmla="*/ 0 w 24"/>
                  <a:gd name="T7" fmla="*/ 0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4"/>
                  <a:gd name="T13" fmla="*/ 0 h 23"/>
                  <a:gd name="T14" fmla="*/ 24 w 24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4" h="23">
                    <a:moveTo>
                      <a:pt x="0" y="0"/>
                    </a:moveTo>
                    <a:cubicBezTo>
                      <a:pt x="1" y="8"/>
                      <a:pt x="3" y="16"/>
                      <a:pt x="6" y="23"/>
                    </a:cubicBezTo>
                    <a:cubicBezTo>
                      <a:pt x="19" y="20"/>
                      <a:pt x="19" y="22"/>
                      <a:pt x="24" y="11"/>
                    </a:cubicBezTo>
                    <a:cubicBezTo>
                      <a:pt x="20" y="0"/>
                      <a:pt x="4" y="8"/>
                      <a:pt x="0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4" name="Freeform 55"/>
              <p:cNvSpPr>
                <a:spLocks noChangeArrowheads="1"/>
              </p:cNvSpPr>
              <p:nvPr/>
            </p:nvSpPr>
            <p:spPr bwMode="auto">
              <a:xfrm>
                <a:off x="4076" y="1228"/>
                <a:ext cx="52" cy="35"/>
              </a:xfrm>
              <a:custGeom>
                <a:avLst/>
                <a:gdLst>
                  <a:gd name="T0" fmla="*/ 3 w 60"/>
                  <a:gd name="T1" fmla="*/ 0 h 49"/>
                  <a:gd name="T2" fmla="*/ 0 w 60"/>
                  <a:gd name="T3" fmla="*/ 2 h 49"/>
                  <a:gd name="T4" fmla="*/ 12 w 60"/>
                  <a:gd name="T5" fmla="*/ 4 h 49"/>
                  <a:gd name="T6" fmla="*/ 17 w 60"/>
                  <a:gd name="T7" fmla="*/ 6 h 49"/>
                  <a:gd name="T8" fmla="*/ 25 w 60"/>
                  <a:gd name="T9" fmla="*/ 6 h 49"/>
                  <a:gd name="T10" fmla="*/ 20 w 60"/>
                  <a:gd name="T11" fmla="*/ 3 h 49"/>
                  <a:gd name="T12" fmla="*/ 12 w 60"/>
                  <a:gd name="T13" fmla="*/ 1 h 49"/>
                  <a:gd name="T14" fmla="*/ 8 w 60"/>
                  <a:gd name="T15" fmla="*/ 2 h 49"/>
                  <a:gd name="T16" fmla="*/ 3 w 60"/>
                  <a:gd name="T17" fmla="*/ 0 h 4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0"/>
                  <a:gd name="T28" fmla="*/ 0 h 49"/>
                  <a:gd name="T29" fmla="*/ 60 w 60"/>
                  <a:gd name="T30" fmla="*/ 49 h 4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0" h="49">
                    <a:moveTo>
                      <a:pt x="9" y="0"/>
                    </a:moveTo>
                    <a:cubicBezTo>
                      <a:pt x="8" y="7"/>
                      <a:pt x="0" y="18"/>
                      <a:pt x="0" y="18"/>
                    </a:cubicBezTo>
                    <a:cubicBezTo>
                      <a:pt x="2" y="36"/>
                      <a:pt x="9" y="31"/>
                      <a:pt x="28" y="33"/>
                    </a:cubicBezTo>
                    <a:cubicBezTo>
                      <a:pt x="33" y="40"/>
                      <a:pt x="33" y="44"/>
                      <a:pt x="42" y="46"/>
                    </a:cubicBezTo>
                    <a:cubicBezTo>
                      <a:pt x="49" y="49"/>
                      <a:pt x="56" y="49"/>
                      <a:pt x="60" y="42"/>
                    </a:cubicBezTo>
                    <a:cubicBezTo>
                      <a:pt x="58" y="32"/>
                      <a:pt x="59" y="26"/>
                      <a:pt x="49" y="24"/>
                    </a:cubicBezTo>
                    <a:cubicBezTo>
                      <a:pt x="47" y="12"/>
                      <a:pt x="41" y="5"/>
                      <a:pt x="28" y="3"/>
                    </a:cubicBezTo>
                    <a:cubicBezTo>
                      <a:pt x="23" y="10"/>
                      <a:pt x="30" y="23"/>
                      <a:pt x="19" y="16"/>
                    </a:cubicBezTo>
                    <a:cubicBezTo>
                      <a:pt x="17" y="6"/>
                      <a:pt x="20" y="0"/>
                      <a:pt x="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5" name="Freeform 56"/>
              <p:cNvSpPr>
                <a:spLocks noChangeArrowheads="1"/>
              </p:cNvSpPr>
              <p:nvPr/>
            </p:nvSpPr>
            <p:spPr bwMode="auto">
              <a:xfrm>
                <a:off x="4156" y="1294"/>
                <a:ext cx="27" cy="31"/>
              </a:xfrm>
              <a:custGeom>
                <a:avLst/>
                <a:gdLst>
                  <a:gd name="T0" fmla="*/ 10 w 32"/>
                  <a:gd name="T1" fmla="*/ 0 h 44"/>
                  <a:gd name="T2" fmla="*/ 3 w 32"/>
                  <a:gd name="T3" fmla="*/ 1 h 44"/>
                  <a:gd name="T4" fmla="*/ 4 w 32"/>
                  <a:gd name="T5" fmla="*/ 4 h 44"/>
                  <a:gd name="T6" fmla="*/ 8 w 32"/>
                  <a:gd name="T7" fmla="*/ 4 h 44"/>
                  <a:gd name="T8" fmla="*/ 10 w 32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44"/>
                  <a:gd name="T17" fmla="*/ 32 w 32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44">
                    <a:moveTo>
                      <a:pt x="28" y="0"/>
                    </a:moveTo>
                    <a:cubicBezTo>
                      <a:pt x="32" y="10"/>
                      <a:pt x="18" y="9"/>
                      <a:pt x="10" y="11"/>
                    </a:cubicBezTo>
                    <a:cubicBezTo>
                      <a:pt x="0" y="18"/>
                      <a:pt x="7" y="24"/>
                      <a:pt x="12" y="32"/>
                    </a:cubicBezTo>
                    <a:cubicBezTo>
                      <a:pt x="14" y="44"/>
                      <a:pt x="15" y="41"/>
                      <a:pt x="24" y="36"/>
                    </a:cubicBezTo>
                    <a:cubicBezTo>
                      <a:pt x="32" y="25"/>
                      <a:pt x="29" y="14"/>
                      <a:pt x="2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6" name="Freeform 57"/>
              <p:cNvSpPr>
                <a:spLocks noChangeArrowheads="1"/>
              </p:cNvSpPr>
              <p:nvPr/>
            </p:nvSpPr>
            <p:spPr bwMode="auto">
              <a:xfrm>
                <a:off x="4463" y="1255"/>
                <a:ext cx="53" cy="44"/>
              </a:xfrm>
              <a:custGeom>
                <a:avLst/>
                <a:gdLst>
                  <a:gd name="T0" fmla="*/ 3 w 61"/>
                  <a:gd name="T1" fmla="*/ 0 h 63"/>
                  <a:gd name="T2" fmla="*/ 0 w 61"/>
                  <a:gd name="T3" fmla="*/ 1 h 63"/>
                  <a:gd name="T4" fmla="*/ 10 w 61"/>
                  <a:gd name="T5" fmla="*/ 4 h 63"/>
                  <a:gd name="T6" fmla="*/ 15 w 61"/>
                  <a:gd name="T7" fmla="*/ 6 h 63"/>
                  <a:gd name="T8" fmla="*/ 20 w 61"/>
                  <a:gd name="T9" fmla="*/ 7 h 63"/>
                  <a:gd name="T10" fmla="*/ 26 w 61"/>
                  <a:gd name="T11" fmla="*/ 6 h 63"/>
                  <a:gd name="T12" fmla="*/ 15 w 61"/>
                  <a:gd name="T13" fmla="*/ 2 h 63"/>
                  <a:gd name="T14" fmla="*/ 3 w 61"/>
                  <a:gd name="T15" fmla="*/ 0 h 6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1"/>
                  <a:gd name="T25" fmla="*/ 0 h 63"/>
                  <a:gd name="T26" fmla="*/ 61 w 61"/>
                  <a:gd name="T27" fmla="*/ 63 h 6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1" h="63">
                    <a:moveTo>
                      <a:pt x="7" y="0"/>
                    </a:moveTo>
                    <a:cubicBezTo>
                      <a:pt x="6" y="6"/>
                      <a:pt x="3" y="9"/>
                      <a:pt x="0" y="14"/>
                    </a:cubicBezTo>
                    <a:cubicBezTo>
                      <a:pt x="7" y="23"/>
                      <a:pt x="13" y="31"/>
                      <a:pt x="24" y="35"/>
                    </a:cubicBezTo>
                    <a:cubicBezTo>
                      <a:pt x="27" y="42"/>
                      <a:pt x="31" y="48"/>
                      <a:pt x="36" y="54"/>
                    </a:cubicBezTo>
                    <a:cubicBezTo>
                      <a:pt x="37" y="61"/>
                      <a:pt x="40" y="59"/>
                      <a:pt x="46" y="63"/>
                    </a:cubicBezTo>
                    <a:cubicBezTo>
                      <a:pt x="54" y="62"/>
                      <a:pt x="56" y="62"/>
                      <a:pt x="61" y="56"/>
                    </a:cubicBezTo>
                    <a:cubicBezTo>
                      <a:pt x="59" y="46"/>
                      <a:pt x="42" y="23"/>
                      <a:pt x="33" y="17"/>
                    </a:cubicBezTo>
                    <a:cubicBezTo>
                      <a:pt x="23" y="10"/>
                      <a:pt x="14" y="9"/>
                      <a:pt x="7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7" name="Freeform 58"/>
              <p:cNvSpPr>
                <a:spLocks noChangeArrowheads="1"/>
              </p:cNvSpPr>
              <p:nvPr/>
            </p:nvSpPr>
            <p:spPr bwMode="auto">
              <a:xfrm>
                <a:off x="4006" y="1310"/>
                <a:ext cx="53" cy="47"/>
              </a:xfrm>
              <a:custGeom>
                <a:avLst/>
                <a:gdLst>
                  <a:gd name="T0" fmla="*/ 12 w 61"/>
                  <a:gd name="T1" fmla="*/ 1 h 67"/>
                  <a:gd name="T2" fmla="*/ 13 w 61"/>
                  <a:gd name="T3" fmla="*/ 4 h 67"/>
                  <a:gd name="T4" fmla="*/ 7 w 61"/>
                  <a:gd name="T5" fmla="*/ 6 h 67"/>
                  <a:gd name="T6" fmla="*/ 10 w 61"/>
                  <a:gd name="T7" fmla="*/ 8 h 67"/>
                  <a:gd name="T8" fmla="*/ 20 w 61"/>
                  <a:gd name="T9" fmla="*/ 7 h 67"/>
                  <a:gd name="T10" fmla="*/ 26 w 61"/>
                  <a:gd name="T11" fmla="*/ 6 h 67"/>
                  <a:gd name="T12" fmla="*/ 22 w 61"/>
                  <a:gd name="T13" fmla="*/ 4 h 67"/>
                  <a:gd name="T14" fmla="*/ 24 w 61"/>
                  <a:gd name="T15" fmla="*/ 2 h 67"/>
                  <a:gd name="T16" fmla="*/ 23 w 61"/>
                  <a:gd name="T17" fmla="*/ 1 h 67"/>
                  <a:gd name="T18" fmla="*/ 20 w 61"/>
                  <a:gd name="T19" fmla="*/ 1 h 67"/>
                  <a:gd name="T20" fmla="*/ 22 w 61"/>
                  <a:gd name="T21" fmla="*/ 1 h 67"/>
                  <a:gd name="T22" fmla="*/ 21 w 61"/>
                  <a:gd name="T23" fmla="*/ 2 h 67"/>
                  <a:gd name="T24" fmla="*/ 18 w 61"/>
                  <a:gd name="T25" fmla="*/ 3 h 67"/>
                  <a:gd name="T26" fmla="*/ 12 w 61"/>
                  <a:gd name="T27" fmla="*/ 1 h 6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61"/>
                  <a:gd name="T43" fmla="*/ 0 h 67"/>
                  <a:gd name="T44" fmla="*/ 61 w 61"/>
                  <a:gd name="T45" fmla="*/ 67 h 6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61" h="67">
                    <a:moveTo>
                      <a:pt x="28" y="7"/>
                    </a:moveTo>
                    <a:cubicBezTo>
                      <a:pt x="17" y="15"/>
                      <a:pt x="24" y="25"/>
                      <a:pt x="30" y="34"/>
                    </a:cubicBezTo>
                    <a:cubicBezTo>
                      <a:pt x="27" y="44"/>
                      <a:pt x="26" y="44"/>
                      <a:pt x="16" y="43"/>
                    </a:cubicBezTo>
                    <a:cubicBezTo>
                      <a:pt x="0" y="46"/>
                      <a:pt x="13" y="63"/>
                      <a:pt x="22" y="67"/>
                    </a:cubicBezTo>
                    <a:cubicBezTo>
                      <a:pt x="31" y="65"/>
                      <a:pt x="39" y="60"/>
                      <a:pt x="48" y="58"/>
                    </a:cubicBezTo>
                    <a:cubicBezTo>
                      <a:pt x="51" y="52"/>
                      <a:pt x="54" y="50"/>
                      <a:pt x="60" y="47"/>
                    </a:cubicBezTo>
                    <a:cubicBezTo>
                      <a:pt x="61" y="40"/>
                      <a:pt x="51" y="28"/>
                      <a:pt x="51" y="28"/>
                    </a:cubicBezTo>
                    <a:cubicBezTo>
                      <a:pt x="52" y="22"/>
                      <a:pt x="55" y="19"/>
                      <a:pt x="57" y="14"/>
                    </a:cubicBezTo>
                    <a:cubicBezTo>
                      <a:pt x="56" y="10"/>
                      <a:pt x="58" y="5"/>
                      <a:pt x="55" y="2"/>
                    </a:cubicBezTo>
                    <a:cubicBezTo>
                      <a:pt x="53" y="0"/>
                      <a:pt x="48" y="2"/>
                      <a:pt x="46" y="4"/>
                    </a:cubicBezTo>
                    <a:cubicBezTo>
                      <a:pt x="45" y="5"/>
                      <a:pt x="49" y="5"/>
                      <a:pt x="51" y="5"/>
                    </a:cubicBezTo>
                    <a:cubicBezTo>
                      <a:pt x="57" y="10"/>
                      <a:pt x="52" y="9"/>
                      <a:pt x="49" y="16"/>
                    </a:cubicBezTo>
                    <a:cubicBezTo>
                      <a:pt x="58" y="23"/>
                      <a:pt x="50" y="22"/>
                      <a:pt x="43" y="23"/>
                    </a:cubicBezTo>
                    <a:cubicBezTo>
                      <a:pt x="34" y="22"/>
                      <a:pt x="31" y="16"/>
                      <a:pt x="28" y="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8" name="Freeform 59"/>
              <p:cNvSpPr>
                <a:spLocks noChangeArrowheads="1"/>
              </p:cNvSpPr>
              <p:nvPr/>
            </p:nvSpPr>
            <p:spPr bwMode="auto">
              <a:xfrm>
                <a:off x="3950" y="1328"/>
                <a:ext cx="37" cy="25"/>
              </a:xfrm>
              <a:custGeom>
                <a:avLst/>
                <a:gdLst>
                  <a:gd name="T0" fmla="*/ 8 w 43"/>
                  <a:gd name="T1" fmla="*/ 1 h 36"/>
                  <a:gd name="T2" fmla="*/ 3 w 43"/>
                  <a:gd name="T3" fmla="*/ 1 h 36"/>
                  <a:gd name="T4" fmla="*/ 13 w 43"/>
                  <a:gd name="T5" fmla="*/ 4 h 36"/>
                  <a:gd name="T6" fmla="*/ 17 w 43"/>
                  <a:gd name="T7" fmla="*/ 3 h 36"/>
                  <a:gd name="T8" fmla="*/ 8 w 43"/>
                  <a:gd name="T9" fmla="*/ 1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36"/>
                  <a:gd name="T17" fmla="*/ 43 w 43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36">
                    <a:moveTo>
                      <a:pt x="21" y="3"/>
                    </a:moveTo>
                    <a:cubicBezTo>
                      <a:pt x="14" y="0"/>
                      <a:pt x="12" y="2"/>
                      <a:pt x="6" y="6"/>
                    </a:cubicBezTo>
                    <a:cubicBezTo>
                      <a:pt x="0" y="17"/>
                      <a:pt x="23" y="32"/>
                      <a:pt x="33" y="36"/>
                    </a:cubicBezTo>
                    <a:cubicBezTo>
                      <a:pt x="36" y="35"/>
                      <a:pt x="42" y="34"/>
                      <a:pt x="42" y="30"/>
                    </a:cubicBezTo>
                    <a:cubicBezTo>
                      <a:pt x="43" y="24"/>
                      <a:pt x="27" y="3"/>
                      <a:pt x="21" y="3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9" name="Freeform 60"/>
              <p:cNvSpPr>
                <a:spLocks noChangeArrowheads="1"/>
              </p:cNvSpPr>
              <p:nvPr/>
            </p:nvSpPr>
            <p:spPr bwMode="auto">
              <a:xfrm>
                <a:off x="3926" y="1300"/>
                <a:ext cx="27" cy="29"/>
              </a:xfrm>
              <a:custGeom>
                <a:avLst/>
                <a:gdLst>
                  <a:gd name="T0" fmla="*/ 8 w 32"/>
                  <a:gd name="T1" fmla="*/ 0 h 41"/>
                  <a:gd name="T2" fmla="*/ 0 w 32"/>
                  <a:gd name="T3" fmla="*/ 3 h 41"/>
                  <a:gd name="T4" fmla="*/ 6 w 32"/>
                  <a:gd name="T5" fmla="*/ 3 h 41"/>
                  <a:gd name="T6" fmla="*/ 7 w 32"/>
                  <a:gd name="T7" fmla="*/ 4 h 41"/>
                  <a:gd name="T8" fmla="*/ 6 w 32"/>
                  <a:gd name="T9" fmla="*/ 4 h 41"/>
                  <a:gd name="T10" fmla="*/ 11 w 32"/>
                  <a:gd name="T11" fmla="*/ 3 h 41"/>
                  <a:gd name="T12" fmla="*/ 8 w 32"/>
                  <a:gd name="T13" fmla="*/ 1 h 41"/>
                  <a:gd name="T14" fmla="*/ 8 w 32"/>
                  <a:gd name="T15" fmla="*/ 0 h 4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41"/>
                  <a:gd name="T26" fmla="*/ 32 w 32"/>
                  <a:gd name="T27" fmla="*/ 41 h 4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41">
                    <a:moveTo>
                      <a:pt x="21" y="0"/>
                    </a:moveTo>
                    <a:cubicBezTo>
                      <a:pt x="15" y="10"/>
                      <a:pt x="6" y="16"/>
                      <a:pt x="0" y="26"/>
                    </a:cubicBezTo>
                    <a:cubicBezTo>
                      <a:pt x="7" y="27"/>
                      <a:pt x="10" y="27"/>
                      <a:pt x="16" y="24"/>
                    </a:cubicBezTo>
                    <a:cubicBezTo>
                      <a:pt x="17" y="26"/>
                      <a:pt x="19" y="27"/>
                      <a:pt x="19" y="29"/>
                    </a:cubicBezTo>
                    <a:cubicBezTo>
                      <a:pt x="19" y="31"/>
                      <a:pt x="15" y="33"/>
                      <a:pt x="16" y="35"/>
                    </a:cubicBezTo>
                    <a:cubicBezTo>
                      <a:pt x="19" y="41"/>
                      <a:pt x="29" y="23"/>
                      <a:pt x="30" y="21"/>
                    </a:cubicBezTo>
                    <a:cubicBezTo>
                      <a:pt x="32" y="9"/>
                      <a:pt x="26" y="19"/>
                      <a:pt x="24" y="9"/>
                    </a:cubicBezTo>
                    <a:cubicBezTo>
                      <a:pt x="25" y="1"/>
                      <a:pt x="27" y="4"/>
                      <a:pt x="2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0" name="Freeform 61"/>
              <p:cNvSpPr>
                <a:spLocks noChangeArrowheads="1"/>
              </p:cNvSpPr>
              <p:nvPr/>
            </p:nvSpPr>
            <p:spPr bwMode="auto">
              <a:xfrm>
                <a:off x="3965" y="1311"/>
                <a:ext cx="39" cy="22"/>
              </a:xfrm>
              <a:custGeom>
                <a:avLst/>
                <a:gdLst>
                  <a:gd name="T0" fmla="*/ 9 w 45"/>
                  <a:gd name="T1" fmla="*/ 0 h 32"/>
                  <a:gd name="T2" fmla="*/ 0 w 45"/>
                  <a:gd name="T3" fmla="*/ 1 h 32"/>
                  <a:gd name="T4" fmla="*/ 11 w 45"/>
                  <a:gd name="T5" fmla="*/ 3 h 32"/>
                  <a:gd name="T6" fmla="*/ 19 w 45"/>
                  <a:gd name="T7" fmla="*/ 3 h 32"/>
                  <a:gd name="T8" fmla="*/ 9 w 45"/>
                  <a:gd name="T9" fmla="*/ 1 h 32"/>
                  <a:gd name="T10" fmla="*/ 9 w 45"/>
                  <a:gd name="T11" fmla="*/ 0 h 3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"/>
                  <a:gd name="T19" fmla="*/ 0 h 32"/>
                  <a:gd name="T20" fmla="*/ 45 w 45"/>
                  <a:gd name="T21" fmla="*/ 32 h 3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" h="32">
                    <a:moveTo>
                      <a:pt x="21" y="0"/>
                    </a:moveTo>
                    <a:cubicBezTo>
                      <a:pt x="10" y="1"/>
                      <a:pt x="8" y="1"/>
                      <a:pt x="0" y="7"/>
                    </a:cubicBezTo>
                    <a:cubicBezTo>
                      <a:pt x="3" y="20"/>
                      <a:pt x="15" y="29"/>
                      <a:pt x="27" y="31"/>
                    </a:cubicBezTo>
                    <a:cubicBezTo>
                      <a:pt x="36" y="30"/>
                      <a:pt x="41" y="32"/>
                      <a:pt x="45" y="24"/>
                    </a:cubicBezTo>
                    <a:cubicBezTo>
                      <a:pt x="32" y="16"/>
                      <a:pt x="30" y="23"/>
                      <a:pt x="22" y="10"/>
                    </a:cubicBezTo>
                    <a:cubicBezTo>
                      <a:pt x="21" y="2"/>
                      <a:pt x="21" y="5"/>
                      <a:pt x="2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1" name="Freeform 62"/>
              <p:cNvSpPr>
                <a:spLocks noChangeArrowheads="1"/>
              </p:cNvSpPr>
              <p:nvPr/>
            </p:nvSpPr>
            <p:spPr bwMode="auto">
              <a:xfrm>
                <a:off x="3908" y="1000"/>
                <a:ext cx="31" cy="52"/>
              </a:xfrm>
              <a:custGeom>
                <a:avLst/>
                <a:gdLst>
                  <a:gd name="T0" fmla="*/ 15 w 35"/>
                  <a:gd name="T1" fmla="*/ 0 h 74"/>
                  <a:gd name="T2" fmla="*/ 11 w 35"/>
                  <a:gd name="T3" fmla="*/ 2 h 74"/>
                  <a:gd name="T4" fmla="*/ 4 w 35"/>
                  <a:gd name="T5" fmla="*/ 4 h 74"/>
                  <a:gd name="T6" fmla="*/ 0 w 35"/>
                  <a:gd name="T7" fmla="*/ 7 h 74"/>
                  <a:gd name="T8" fmla="*/ 4 w 35"/>
                  <a:gd name="T9" fmla="*/ 9 h 74"/>
                  <a:gd name="T10" fmla="*/ 10 w 35"/>
                  <a:gd name="T11" fmla="*/ 7 h 74"/>
                  <a:gd name="T12" fmla="*/ 17 w 35"/>
                  <a:gd name="T13" fmla="*/ 4 h 74"/>
                  <a:gd name="T14" fmla="*/ 15 w 35"/>
                  <a:gd name="T15" fmla="*/ 0 h 7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5"/>
                  <a:gd name="T25" fmla="*/ 0 h 74"/>
                  <a:gd name="T26" fmla="*/ 35 w 35"/>
                  <a:gd name="T27" fmla="*/ 74 h 7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5" h="74">
                    <a:moveTo>
                      <a:pt x="30" y="0"/>
                    </a:moveTo>
                    <a:cubicBezTo>
                      <a:pt x="33" y="8"/>
                      <a:pt x="29" y="14"/>
                      <a:pt x="21" y="15"/>
                    </a:cubicBezTo>
                    <a:cubicBezTo>
                      <a:pt x="19" y="27"/>
                      <a:pt x="24" y="33"/>
                      <a:pt x="9" y="36"/>
                    </a:cubicBezTo>
                    <a:cubicBezTo>
                      <a:pt x="13" y="50"/>
                      <a:pt x="12" y="52"/>
                      <a:pt x="0" y="59"/>
                    </a:cubicBezTo>
                    <a:cubicBezTo>
                      <a:pt x="3" y="64"/>
                      <a:pt x="5" y="69"/>
                      <a:pt x="8" y="74"/>
                    </a:cubicBezTo>
                    <a:cubicBezTo>
                      <a:pt x="15" y="71"/>
                      <a:pt x="16" y="65"/>
                      <a:pt x="20" y="59"/>
                    </a:cubicBezTo>
                    <a:cubicBezTo>
                      <a:pt x="22" y="47"/>
                      <a:pt x="28" y="41"/>
                      <a:pt x="35" y="32"/>
                    </a:cubicBezTo>
                    <a:cubicBezTo>
                      <a:pt x="34" y="26"/>
                      <a:pt x="30" y="8"/>
                      <a:pt x="30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2" name="Freeform 63"/>
              <p:cNvSpPr>
                <a:spLocks noChangeArrowheads="1"/>
              </p:cNvSpPr>
              <p:nvPr/>
            </p:nvSpPr>
            <p:spPr bwMode="auto">
              <a:xfrm>
                <a:off x="3967" y="992"/>
                <a:ext cx="22" cy="51"/>
              </a:xfrm>
              <a:custGeom>
                <a:avLst/>
                <a:gdLst>
                  <a:gd name="T0" fmla="*/ 6 w 25"/>
                  <a:gd name="T1" fmla="*/ 1 h 73"/>
                  <a:gd name="T2" fmla="*/ 4 w 25"/>
                  <a:gd name="T3" fmla="*/ 1 h 73"/>
                  <a:gd name="T4" fmla="*/ 0 w 25"/>
                  <a:gd name="T5" fmla="*/ 2 h 73"/>
                  <a:gd name="T6" fmla="*/ 7 w 25"/>
                  <a:gd name="T7" fmla="*/ 5 h 73"/>
                  <a:gd name="T8" fmla="*/ 11 w 25"/>
                  <a:gd name="T9" fmla="*/ 6 h 73"/>
                  <a:gd name="T10" fmla="*/ 8 w 25"/>
                  <a:gd name="T11" fmla="*/ 2 h 73"/>
                  <a:gd name="T12" fmla="*/ 6 w 25"/>
                  <a:gd name="T13" fmla="*/ 1 h 7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5"/>
                  <a:gd name="T22" fmla="*/ 0 h 73"/>
                  <a:gd name="T23" fmla="*/ 25 w 25"/>
                  <a:gd name="T24" fmla="*/ 73 h 7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5" h="73">
                    <a:moveTo>
                      <a:pt x="13" y="7"/>
                    </a:moveTo>
                    <a:cubicBezTo>
                      <a:pt x="9" y="0"/>
                      <a:pt x="7" y="2"/>
                      <a:pt x="4" y="8"/>
                    </a:cubicBezTo>
                    <a:cubicBezTo>
                      <a:pt x="3" y="13"/>
                      <a:pt x="1" y="17"/>
                      <a:pt x="0" y="22"/>
                    </a:cubicBezTo>
                    <a:cubicBezTo>
                      <a:pt x="1" y="35"/>
                      <a:pt x="6" y="33"/>
                      <a:pt x="15" y="41"/>
                    </a:cubicBezTo>
                    <a:cubicBezTo>
                      <a:pt x="16" y="52"/>
                      <a:pt x="15" y="73"/>
                      <a:pt x="25" y="56"/>
                    </a:cubicBezTo>
                    <a:cubicBezTo>
                      <a:pt x="24" y="33"/>
                      <a:pt x="23" y="36"/>
                      <a:pt x="16" y="20"/>
                    </a:cubicBezTo>
                    <a:cubicBezTo>
                      <a:pt x="15" y="11"/>
                      <a:pt x="16" y="15"/>
                      <a:pt x="13" y="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3" name="Freeform 64"/>
              <p:cNvSpPr>
                <a:spLocks noChangeArrowheads="1"/>
              </p:cNvSpPr>
              <p:nvPr/>
            </p:nvSpPr>
            <p:spPr bwMode="auto">
              <a:xfrm>
                <a:off x="3992" y="976"/>
                <a:ext cx="12" cy="23"/>
              </a:xfrm>
              <a:custGeom>
                <a:avLst/>
                <a:gdLst>
                  <a:gd name="T0" fmla="*/ 4 w 14"/>
                  <a:gd name="T1" fmla="*/ 0 h 33"/>
                  <a:gd name="T2" fmla="*/ 1 w 14"/>
                  <a:gd name="T3" fmla="*/ 1 h 33"/>
                  <a:gd name="T4" fmla="*/ 4 w 14"/>
                  <a:gd name="T5" fmla="*/ 3 h 33"/>
                  <a:gd name="T6" fmla="*/ 4 w 14"/>
                  <a:gd name="T7" fmla="*/ 0 h 3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33"/>
                  <a:gd name="T14" fmla="*/ 14 w 14"/>
                  <a:gd name="T15" fmla="*/ 33 h 3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33">
                    <a:moveTo>
                      <a:pt x="11" y="0"/>
                    </a:moveTo>
                    <a:cubicBezTo>
                      <a:pt x="7" y="3"/>
                      <a:pt x="5" y="7"/>
                      <a:pt x="1" y="10"/>
                    </a:cubicBezTo>
                    <a:cubicBezTo>
                      <a:pt x="2" y="18"/>
                      <a:pt x="0" y="33"/>
                      <a:pt x="11" y="25"/>
                    </a:cubicBezTo>
                    <a:cubicBezTo>
                      <a:pt x="14" y="15"/>
                      <a:pt x="5" y="4"/>
                      <a:pt x="1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4" name="Freeform 65"/>
              <p:cNvSpPr>
                <a:spLocks noChangeArrowheads="1"/>
              </p:cNvSpPr>
              <p:nvPr/>
            </p:nvSpPr>
            <p:spPr bwMode="auto">
              <a:xfrm>
                <a:off x="4004" y="987"/>
                <a:ext cx="24" cy="45"/>
              </a:xfrm>
              <a:custGeom>
                <a:avLst/>
                <a:gdLst>
                  <a:gd name="T0" fmla="*/ 3 w 28"/>
                  <a:gd name="T1" fmla="*/ 0 h 64"/>
                  <a:gd name="T2" fmla="*/ 4 w 28"/>
                  <a:gd name="T3" fmla="*/ 2 h 64"/>
                  <a:gd name="T4" fmla="*/ 8 w 28"/>
                  <a:gd name="T5" fmla="*/ 3 h 64"/>
                  <a:gd name="T6" fmla="*/ 3 w 28"/>
                  <a:gd name="T7" fmla="*/ 4 h 64"/>
                  <a:gd name="T8" fmla="*/ 0 w 28"/>
                  <a:gd name="T9" fmla="*/ 6 h 64"/>
                  <a:gd name="T10" fmla="*/ 4 w 28"/>
                  <a:gd name="T11" fmla="*/ 7 h 64"/>
                  <a:gd name="T12" fmla="*/ 10 w 28"/>
                  <a:gd name="T13" fmla="*/ 3 h 64"/>
                  <a:gd name="T14" fmla="*/ 3 w 28"/>
                  <a:gd name="T15" fmla="*/ 0 h 6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8"/>
                  <a:gd name="T25" fmla="*/ 0 h 64"/>
                  <a:gd name="T26" fmla="*/ 28 w 28"/>
                  <a:gd name="T27" fmla="*/ 64 h 6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8" h="64">
                    <a:moveTo>
                      <a:pt x="5" y="0"/>
                    </a:moveTo>
                    <a:cubicBezTo>
                      <a:pt x="6" y="5"/>
                      <a:pt x="7" y="10"/>
                      <a:pt x="11" y="14"/>
                    </a:cubicBezTo>
                    <a:cubicBezTo>
                      <a:pt x="14" y="17"/>
                      <a:pt x="20" y="21"/>
                      <a:pt x="20" y="21"/>
                    </a:cubicBezTo>
                    <a:cubicBezTo>
                      <a:pt x="9" y="27"/>
                      <a:pt x="0" y="23"/>
                      <a:pt x="8" y="39"/>
                    </a:cubicBezTo>
                    <a:cubicBezTo>
                      <a:pt x="6" y="47"/>
                      <a:pt x="4" y="50"/>
                      <a:pt x="0" y="56"/>
                    </a:cubicBezTo>
                    <a:cubicBezTo>
                      <a:pt x="4" y="62"/>
                      <a:pt x="7" y="64"/>
                      <a:pt x="11" y="57"/>
                    </a:cubicBezTo>
                    <a:cubicBezTo>
                      <a:pt x="13" y="43"/>
                      <a:pt x="10" y="29"/>
                      <a:pt x="26" y="26"/>
                    </a:cubicBezTo>
                    <a:cubicBezTo>
                      <a:pt x="28" y="15"/>
                      <a:pt x="14" y="4"/>
                      <a:pt x="5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5" name="Freeform 66"/>
              <p:cNvSpPr>
                <a:spLocks noChangeArrowheads="1"/>
              </p:cNvSpPr>
              <p:nvPr/>
            </p:nvSpPr>
            <p:spPr bwMode="auto">
              <a:xfrm>
                <a:off x="3694" y="1052"/>
                <a:ext cx="14" cy="25"/>
              </a:xfrm>
              <a:custGeom>
                <a:avLst/>
                <a:gdLst>
                  <a:gd name="T0" fmla="*/ 7 w 16"/>
                  <a:gd name="T1" fmla="*/ 1 h 36"/>
                  <a:gd name="T2" fmla="*/ 0 w 16"/>
                  <a:gd name="T3" fmla="*/ 1 h 36"/>
                  <a:gd name="T4" fmla="*/ 4 w 16"/>
                  <a:gd name="T5" fmla="*/ 2 h 36"/>
                  <a:gd name="T6" fmla="*/ 7 w 16"/>
                  <a:gd name="T7" fmla="*/ 1 h 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"/>
                  <a:gd name="T13" fmla="*/ 0 h 36"/>
                  <a:gd name="T14" fmla="*/ 16 w 16"/>
                  <a:gd name="T15" fmla="*/ 36 h 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" h="36">
                    <a:moveTo>
                      <a:pt x="14" y="3"/>
                    </a:moveTo>
                    <a:cubicBezTo>
                      <a:pt x="7" y="0"/>
                      <a:pt x="4" y="1"/>
                      <a:pt x="0" y="7"/>
                    </a:cubicBezTo>
                    <a:cubicBezTo>
                      <a:pt x="3" y="14"/>
                      <a:pt x="2" y="17"/>
                      <a:pt x="8" y="22"/>
                    </a:cubicBezTo>
                    <a:cubicBezTo>
                      <a:pt x="16" y="36"/>
                      <a:pt x="11" y="7"/>
                      <a:pt x="14" y="3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6" name="Freeform 67"/>
              <p:cNvSpPr>
                <a:spLocks noChangeArrowheads="1"/>
              </p:cNvSpPr>
              <p:nvPr/>
            </p:nvSpPr>
            <p:spPr bwMode="auto">
              <a:xfrm>
                <a:off x="3683" y="1030"/>
                <a:ext cx="11" cy="14"/>
              </a:xfrm>
              <a:custGeom>
                <a:avLst/>
                <a:gdLst>
                  <a:gd name="T0" fmla="*/ 3 w 13"/>
                  <a:gd name="T1" fmla="*/ 1 h 20"/>
                  <a:gd name="T2" fmla="*/ 1 w 13"/>
                  <a:gd name="T3" fmla="*/ 1 h 20"/>
                  <a:gd name="T4" fmla="*/ 3 w 13"/>
                  <a:gd name="T5" fmla="*/ 3 h 20"/>
                  <a:gd name="T6" fmla="*/ 3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7" name="Freeform 68"/>
              <p:cNvSpPr>
                <a:spLocks noChangeArrowheads="1"/>
              </p:cNvSpPr>
              <p:nvPr/>
            </p:nvSpPr>
            <p:spPr bwMode="auto">
              <a:xfrm>
                <a:off x="3678" y="1013"/>
                <a:ext cx="14" cy="14"/>
              </a:xfrm>
              <a:custGeom>
                <a:avLst/>
                <a:gdLst>
                  <a:gd name="T0" fmla="*/ 4 w 16"/>
                  <a:gd name="T1" fmla="*/ 1 h 19"/>
                  <a:gd name="T2" fmla="*/ 0 w 16"/>
                  <a:gd name="T3" fmla="*/ 1 h 19"/>
                  <a:gd name="T4" fmla="*/ 6 w 16"/>
                  <a:gd name="T5" fmla="*/ 3 h 19"/>
                  <a:gd name="T6" fmla="*/ 4 w 16"/>
                  <a:gd name="T7" fmla="*/ 1 h 1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6"/>
                  <a:gd name="T13" fmla="*/ 0 h 19"/>
                  <a:gd name="T14" fmla="*/ 16 w 16"/>
                  <a:gd name="T15" fmla="*/ 19 h 1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6" h="19">
                    <a:moveTo>
                      <a:pt x="10" y="5"/>
                    </a:moveTo>
                    <a:cubicBezTo>
                      <a:pt x="4" y="0"/>
                      <a:pt x="1" y="3"/>
                      <a:pt x="0" y="10"/>
                    </a:cubicBezTo>
                    <a:cubicBezTo>
                      <a:pt x="4" y="15"/>
                      <a:pt x="7" y="16"/>
                      <a:pt x="12" y="19"/>
                    </a:cubicBezTo>
                    <a:cubicBezTo>
                      <a:pt x="16" y="12"/>
                      <a:pt x="14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8" name="Freeform 69"/>
              <p:cNvSpPr>
                <a:spLocks noChangeArrowheads="1"/>
              </p:cNvSpPr>
              <p:nvPr/>
            </p:nvSpPr>
            <p:spPr bwMode="auto">
              <a:xfrm>
                <a:off x="3664" y="976"/>
                <a:ext cx="13" cy="18"/>
              </a:xfrm>
              <a:custGeom>
                <a:avLst/>
                <a:gdLst>
                  <a:gd name="T0" fmla="*/ 6 w 14"/>
                  <a:gd name="T1" fmla="*/ 0 h 25"/>
                  <a:gd name="T2" fmla="*/ 0 w 14"/>
                  <a:gd name="T3" fmla="*/ 1 h 25"/>
                  <a:gd name="T4" fmla="*/ 7 w 14"/>
                  <a:gd name="T5" fmla="*/ 3 h 25"/>
                  <a:gd name="T6" fmla="*/ 6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9" name="Freeform 70"/>
              <p:cNvSpPr>
                <a:spLocks noChangeArrowheads="1"/>
              </p:cNvSpPr>
              <p:nvPr/>
            </p:nvSpPr>
            <p:spPr bwMode="auto">
              <a:xfrm>
                <a:off x="3667" y="999"/>
                <a:ext cx="18" cy="13"/>
              </a:xfrm>
              <a:custGeom>
                <a:avLst/>
                <a:gdLst>
                  <a:gd name="T0" fmla="*/ 4 w 22"/>
                  <a:gd name="T1" fmla="*/ 0 h 18"/>
                  <a:gd name="T2" fmla="*/ 6 w 22"/>
                  <a:gd name="T3" fmla="*/ 3 h 18"/>
                  <a:gd name="T4" fmla="*/ 4 w 22"/>
                  <a:gd name="T5" fmla="*/ 1 h 18"/>
                  <a:gd name="T6" fmla="*/ 4 w 22"/>
                  <a:gd name="T7" fmla="*/ 0 h 1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"/>
                  <a:gd name="T13" fmla="*/ 0 h 18"/>
                  <a:gd name="T14" fmla="*/ 22 w 22"/>
                  <a:gd name="T15" fmla="*/ 18 h 1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" h="18">
                    <a:moveTo>
                      <a:pt x="13" y="0"/>
                    </a:moveTo>
                    <a:cubicBezTo>
                      <a:pt x="0" y="8"/>
                      <a:pt x="9" y="12"/>
                      <a:pt x="19" y="18"/>
                    </a:cubicBezTo>
                    <a:cubicBezTo>
                      <a:pt x="20" y="11"/>
                      <a:pt x="22" y="8"/>
                      <a:pt x="14" y="6"/>
                    </a:cubicBezTo>
                    <a:cubicBezTo>
                      <a:pt x="9" y="3"/>
                      <a:pt x="9" y="5"/>
                      <a:pt x="13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0" name="Freeform 71"/>
              <p:cNvSpPr>
                <a:spLocks noChangeArrowheads="1"/>
              </p:cNvSpPr>
              <p:nvPr/>
            </p:nvSpPr>
            <p:spPr bwMode="auto">
              <a:xfrm>
                <a:off x="4628" y="1582"/>
                <a:ext cx="52" cy="56"/>
              </a:xfrm>
              <a:custGeom>
                <a:avLst/>
                <a:gdLst>
                  <a:gd name="T0" fmla="*/ 4 w 60"/>
                  <a:gd name="T1" fmla="*/ 1 h 81"/>
                  <a:gd name="T2" fmla="*/ 3 w 60"/>
                  <a:gd name="T3" fmla="*/ 2 h 81"/>
                  <a:gd name="T4" fmla="*/ 7 w 60"/>
                  <a:gd name="T5" fmla="*/ 4 h 81"/>
                  <a:gd name="T6" fmla="*/ 11 w 60"/>
                  <a:gd name="T7" fmla="*/ 6 h 81"/>
                  <a:gd name="T8" fmla="*/ 17 w 60"/>
                  <a:gd name="T9" fmla="*/ 7 h 81"/>
                  <a:gd name="T10" fmla="*/ 22 w 60"/>
                  <a:gd name="T11" fmla="*/ 9 h 81"/>
                  <a:gd name="T12" fmla="*/ 22 w 60"/>
                  <a:gd name="T13" fmla="*/ 6 h 81"/>
                  <a:gd name="T14" fmla="*/ 18 w 60"/>
                  <a:gd name="T15" fmla="*/ 4 h 81"/>
                  <a:gd name="T16" fmla="*/ 10 w 60"/>
                  <a:gd name="T17" fmla="*/ 2 h 81"/>
                  <a:gd name="T18" fmla="*/ 4 w 60"/>
                  <a:gd name="T19" fmla="*/ 1 h 8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0"/>
                  <a:gd name="T31" fmla="*/ 0 h 81"/>
                  <a:gd name="T32" fmla="*/ 60 w 60"/>
                  <a:gd name="T33" fmla="*/ 81 h 8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0" h="81">
                    <a:moveTo>
                      <a:pt x="10" y="7"/>
                    </a:moveTo>
                    <a:cubicBezTo>
                      <a:pt x="0" y="0"/>
                      <a:pt x="0" y="9"/>
                      <a:pt x="3" y="18"/>
                    </a:cubicBezTo>
                    <a:cubicBezTo>
                      <a:pt x="5" y="25"/>
                      <a:pt x="12" y="32"/>
                      <a:pt x="15" y="39"/>
                    </a:cubicBezTo>
                    <a:cubicBezTo>
                      <a:pt x="16" y="51"/>
                      <a:pt x="17" y="51"/>
                      <a:pt x="27" y="54"/>
                    </a:cubicBezTo>
                    <a:cubicBezTo>
                      <a:pt x="31" y="57"/>
                      <a:pt x="36" y="60"/>
                      <a:pt x="40" y="63"/>
                    </a:cubicBezTo>
                    <a:cubicBezTo>
                      <a:pt x="43" y="70"/>
                      <a:pt x="45" y="77"/>
                      <a:pt x="51" y="81"/>
                    </a:cubicBezTo>
                    <a:cubicBezTo>
                      <a:pt x="60" y="75"/>
                      <a:pt x="56" y="66"/>
                      <a:pt x="52" y="57"/>
                    </a:cubicBezTo>
                    <a:cubicBezTo>
                      <a:pt x="51" y="49"/>
                      <a:pt x="50" y="41"/>
                      <a:pt x="43" y="37"/>
                    </a:cubicBezTo>
                    <a:cubicBezTo>
                      <a:pt x="37" y="30"/>
                      <a:pt x="33" y="23"/>
                      <a:pt x="25" y="18"/>
                    </a:cubicBezTo>
                    <a:cubicBezTo>
                      <a:pt x="20" y="12"/>
                      <a:pt x="17" y="9"/>
                      <a:pt x="10" y="7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1" name="Freeform 72"/>
              <p:cNvSpPr>
                <a:spLocks noChangeArrowheads="1"/>
              </p:cNvSpPr>
              <p:nvPr/>
            </p:nvSpPr>
            <p:spPr bwMode="auto">
              <a:xfrm>
                <a:off x="4894" y="1536"/>
                <a:ext cx="61" cy="43"/>
              </a:xfrm>
              <a:custGeom>
                <a:avLst/>
                <a:gdLst>
                  <a:gd name="T0" fmla="*/ 11 w 71"/>
                  <a:gd name="T1" fmla="*/ 3 h 61"/>
                  <a:gd name="T2" fmla="*/ 5 w 71"/>
                  <a:gd name="T3" fmla="*/ 4 h 61"/>
                  <a:gd name="T4" fmla="*/ 1 w 71"/>
                  <a:gd name="T5" fmla="*/ 6 h 61"/>
                  <a:gd name="T6" fmla="*/ 5 w 71"/>
                  <a:gd name="T7" fmla="*/ 8 h 61"/>
                  <a:gd name="T8" fmla="*/ 11 w 71"/>
                  <a:gd name="T9" fmla="*/ 6 h 61"/>
                  <a:gd name="T10" fmla="*/ 15 w 71"/>
                  <a:gd name="T11" fmla="*/ 3 h 61"/>
                  <a:gd name="T12" fmla="*/ 21 w 71"/>
                  <a:gd name="T13" fmla="*/ 0 h 61"/>
                  <a:gd name="T14" fmla="*/ 29 w 71"/>
                  <a:gd name="T15" fmla="*/ 1 h 61"/>
                  <a:gd name="T16" fmla="*/ 14 w 71"/>
                  <a:gd name="T17" fmla="*/ 3 h 61"/>
                  <a:gd name="T18" fmla="*/ 11 w 71"/>
                  <a:gd name="T19" fmla="*/ 3 h 6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71"/>
                  <a:gd name="T31" fmla="*/ 0 h 61"/>
                  <a:gd name="T32" fmla="*/ 71 w 71"/>
                  <a:gd name="T33" fmla="*/ 61 h 6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71" h="61">
                    <a:moveTo>
                      <a:pt x="28" y="23"/>
                    </a:moveTo>
                    <a:cubicBezTo>
                      <a:pt x="25" y="33"/>
                      <a:pt x="25" y="33"/>
                      <a:pt x="13" y="32"/>
                    </a:cubicBezTo>
                    <a:cubicBezTo>
                      <a:pt x="2" y="33"/>
                      <a:pt x="3" y="34"/>
                      <a:pt x="1" y="44"/>
                    </a:cubicBezTo>
                    <a:cubicBezTo>
                      <a:pt x="2" y="60"/>
                      <a:pt x="0" y="61"/>
                      <a:pt x="13" y="59"/>
                    </a:cubicBezTo>
                    <a:cubicBezTo>
                      <a:pt x="19" y="54"/>
                      <a:pt x="21" y="48"/>
                      <a:pt x="28" y="44"/>
                    </a:cubicBezTo>
                    <a:cubicBezTo>
                      <a:pt x="30" y="33"/>
                      <a:pt x="28" y="25"/>
                      <a:pt x="40" y="23"/>
                    </a:cubicBezTo>
                    <a:cubicBezTo>
                      <a:pt x="42" y="12"/>
                      <a:pt x="44" y="4"/>
                      <a:pt x="55" y="0"/>
                    </a:cubicBezTo>
                    <a:cubicBezTo>
                      <a:pt x="65" y="2"/>
                      <a:pt x="69" y="1"/>
                      <a:pt x="71" y="11"/>
                    </a:cubicBezTo>
                    <a:cubicBezTo>
                      <a:pt x="63" y="22"/>
                      <a:pt x="48" y="21"/>
                      <a:pt x="35" y="23"/>
                    </a:cubicBezTo>
                    <a:cubicBezTo>
                      <a:pt x="30" y="27"/>
                      <a:pt x="32" y="27"/>
                      <a:pt x="28" y="23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2" name="Freeform 73"/>
              <p:cNvSpPr>
                <a:spLocks noChangeArrowheads="1"/>
              </p:cNvSpPr>
              <p:nvPr/>
            </p:nvSpPr>
            <p:spPr bwMode="auto">
              <a:xfrm>
                <a:off x="4710" y="1513"/>
                <a:ext cx="20" cy="21"/>
              </a:xfrm>
              <a:custGeom>
                <a:avLst/>
                <a:gdLst>
                  <a:gd name="T0" fmla="*/ 3 w 23"/>
                  <a:gd name="T1" fmla="*/ 0 h 30"/>
                  <a:gd name="T2" fmla="*/ 0 w 23"/>
                  <a:gd name="T3" fmla="*/ 2 h 30"/>
                  <a:gd name="T4" fmla="*/ 5 w 23"/>
                  <a:gd name="T5" fmla="*/ 4 h 30"/>
                  <a:gd name="T6" fmla="*/ 3 w 23"/>
                  <a:gd name="T7" fmla="*/ 0 h 3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3"/>
                  <a:gd name="T13" fmla="*/ 0 h 30"/>
                  <a:gd name="T14" fmla="*/ 23 w 23"/>
                  <a:gd name="T15" fmla="*/ 30 h 3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3" h="30">
                    <a:moveTo>
                      <a:pt x="9" y="0"/>
                    </a:moveTo>
                    <a:cubicBezTo>
                      <a:pt x="8" y="7"/>
                      <a:pt x="3" y="8"/>
                      <a:pt x="0" y="14"/>
                    </a:cubicBezTo>
                    <a:cubicBezTo>
                      <a:pt x="3" y="21"/>
                      <a:pt x="8" y="24"/>
                      <a:pt x="12" y="30"/>
                    </a:cubicBezTo>
                    <a:cubicBezTo>
                      <a:pt x="23" y="15"/>
                      <a:pt x="4" y="9"/>
                      <a:pt x="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3" name="Freeform 74"/>
              <p:cNvSpPr>
                <a:spLocks noChangeArrowheads="1"/>
              </p:cNvSpPr>
              <p:nvPr/>
            </p:nvSpPr>
            <p:spPr bwMode="auto">
              <a:xfrm>
                <a:off x="4701" y="1492"/>
                <a:ext cx="23" cy="16"/>
              </a:xfrm>
              <a:custGeom>
                <a:avLst/>
                <a:gdLst>
                  <a:gd name="T0" fmla="*/ 10 w 26"/>
                  <a:gd name="T1" fmla="*/ 0 h 23"/>
                  <a:gd name="T2" fmla="*/ 0 w 26"/>
                  <a:gd name="T3" fmla="*/ 1 h 23"/>
                  <a:gd name="T4" fmla="*/ 11 w 26"/>
                  <a:gd name="T5" fmla="*/ 2 h 23"/>
                  <a:gd name="T6" fmla="*/ 10 w 26"/>
                  <a:gd name="T7" fmla="*/ 0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"/>
                  <a:gd name="T13" fmla="*/ 0 h 23"/>
                  <a:gd name="T14" fmla="*/ 26 w 26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" h="23">
                    <a:moveTo>
                      <a:pt x="19" y="0"/>
                    </a:moveTo>
                    <a:cubicBezTo>
                      <a:pt x="17" y="12"/>
                      <a:pt x="10" y="11"/>
                      <a:pt x="0" y="14"/>
                    </a:cubicBezTo>
                    <a:cubicBezTo>
                      <a:pt x="5" y="23"/>
                      <a:pt x="11" y="22"/>
                      <a:pt x="21" y="20"/>
                    </a:cubicBezTo>
                    <a:cubicBezTo>
                      <a:pt x="26" y="12"/>
                      <a:pt x="23" y="7"/>
                      <a:pt x="1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4" name="Freeform 75"/>
              <p:cNvSpPr>
                <a:spLocks noChangeArrowheads="1"/>
              </p:cNvSpPr>
              <p:nvPr/>
            </p:nvSpPr>
            <p:spPr bwMode="auto">
              <a:xfrm>
                <a:off x="4525" y="1311"/>
                <a:ext cx="27" cy="31"/>
              </a:xfrm>
              <a:custGeom>
                <a:avLst/>
                <a:gdLst>
                  <a:gd name="T0" fmla="*/ 10 w 32"/>
                  <a:gd name="T1" fmla="*/ 0 h 44"/>
                  <a:gd name="T2" fmla="*/ 3 w 32"/>
                  <a:gd name="T3" fmla="*/ 1 h 44"/>
                  <a:gd name="T4" fmla="*/ 4 w 32"/>
                  <a:gd name="T5" fmla="*/ 4 h 44"/>
                  <a:gd name="T6" fmla="*/ 8 w 32"/>
                  <a:gd name="T7" fmla="*/ 4 h 44"/>
                  <a:gd name="T8" fmla="*/ 10 w 32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44"/>
                  <a:gd name="T17" fmla="*/ 32 w 32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44">
                    <a:moveTo>
                      <a:pt x="28" y="0"/>
                    </a:moveTo>
                    <a:cubicBezTo>
                      <a:pt x="32" y="10"/>
                      <a:pt x="18" y="9"/>
                      <a:pt x="10" y="11"/>
                    </a:cubicBezTo>
                    <a:cubicBezTo>
                      <a:pt x="0" y="18"/>
                      <a:pt x="7" y="24"/>
                      <a:pt x="12" y="32"/>
                    </a:cubicBezTo>
                    <a:cubicBezTo>
                      <a:pt x="14" y="44"/>
                      <a:pt x="15" y="41"/>
                      <a:pt x="24" y="36"/>
                    </a:cubicBezTo>
                    <a:cubicBezTo>
                      <a:pt x="32" y="25"/>
                      <a:pt x="29" y="14"/>
                      <a:pt x="2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5" name="Freeform 76"/>
              <p:cNvSpPr>
                <a:spLocks noChangeArrowheads="1"/>
              </p:cNvSpPr>
              <p:nvPr/>
            </p:nvSpPr>
            <p:spPr bwMode="auto">
              <a:xfrm>
                <a:off x="4564" y="1351"/>
                <a:ext cx="30" cy="31"/>
              </a:xfrm>
              <a:custGeom>
                <a:avLst/>
                <a:gdLst>
                  <a:gd name="T0" fmla="*/ 14 w 34"/>
                  <a:gd name="T1" fmla="*/ 0 h 44"/>
                  <a:gd name="T2" fmla="*/ 4 w 34"/>
                  <a:gd name="T3" fmla="*/ 1 h 44"/>
                  <a:gd name="T4" fmla="*/ 7 w 34"/>
                  <a:gd name="T5" fmla="*/ 4 h 44"/>
                  <a:gd name="T6" fmla="*/ 12 w 34"/>
                  <a:gd name="T7" fmla="*/ 4 h 44"/>
                  <a:gd name="T8" fmla="*/ 14 w 34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44"/>
                  <a:gd name="T17" fmla="*/ 34 w 34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44">
                    <a:moveTo>
                      <a:pt x="30" y="0"/>
                    </a:moveTo>
                    <a:cubicBezTo>
                      <a:pt x="34" y="10"/>
                      <a:pt x="18" y="7"/>
                      <a:pt x="10" y="9"/>
                    </a:cubicBezTo>
                    <a:cubicBezTo>
                      <a:pt x="0" y="16"/>
                      <a:pt x="9" y="24"/>
                      <a:pt x="14" y="32"/>
                    </a:cubicBezTo>
                    <a:cubicBezTo>
                      <a:pt x="16" y="44"/>
                      <a:pt x="17" y="41"/>
                      <a:pt x="26" y="36"/>
                    </a:cubicBezTo>
                    <a:cubicBezTo>
                      <a:pt x="34" y="25"/>
                      <a:pt x="31" y="14"/>
                      <a:pt x="30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6" name="Freeform 77"/>
              <p:cNvSpPr>
                <a:spLocks noChangeArrowheads="1"/>
              </p:cNvSpPr>
              <p:nvPr/>
            </p:nvSpPr>
            <p:spPr bwMode="auto">
              <a:xfrm>
                <a:off x="4595" y="1410"/>
                <a:ext cx="32" cy="26"/>
              </a:xfrm>
              <a:custGeom>
                <a:avLst/>
                <a:gdLst>
                  <a:gd name="T0" fmla="*/ 12 w 38"/>
                  <a:gd name="T1" fmla="*/ 1 h 37"/>
                  <a:gd name="T2" fmla="*/ 3 w 38"/>
                  <a:gd name="T3" fmla="*/ 1 h 37"/>
                  <a:gd name="T4" fmla="*/ 5 w 38"/>
                  <a:gd name="T5" fmla="*/ 3 h 37"/>
                  <a:gd name="T6" fmla="*/ 9 w 38"/>
                  <a:gd name="T7" fmla="*/ 4 h 37"/>
                  <a:gd name="T8" fmla="*/ 12 w 38"/>
                  <a:gd name="T9" fmla="*/ 1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37"/>
                  <a:gd name="T17" fmla="*/ 38 w 38"/>
                  <a:gd name="T18" fmla="*/ 37 h 3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37">
                    <a:moveTo>
                      <a:pt x="34" y="2"/>
                    </a:moveTo>
                    <a:cubicBezTo>
                      <a:pt x="38" y="12"/>
                      <a:pt x="18" y="0"/>
                      <a:pt x="10" y="2"/>
                    </a:cubicBezTo>
                    <a:cubicBezTo>
                      <a:pt x="0" y="9"/>
                      <a:pt x="9" y="17"/>
                      <a:pt x="14" y="25"/>
                    </a:cubicBezTo>
                    <a:cubicBezTo>
                      <a:pt x="16" y="37"/>
                      <a:pt x="17" y="34"/>
                      <a:pt x="26" y="29"/>
                    </a:cubicBezTo>
                    <a:cubicBezTo>
                      <a:pt x="34" y="18"/>
                      <a:pt x="35" y="16"/>
                      <a:pt x="34" y="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7" name="Freeform 78"/>
              <p:cNvSpPr>
                <a:spLocks noChangeArrowheads="1"/>
              </p:cNvSpPr>
              <p:nvPr/>
            </p:nvSpPr>
            <p:spPr bwMode="auto">
              <a:xfrm>
                <a:off x="4634" y="1400"/>
                <a:ext cx="32" cy="25"/>
              </a:xfrm>
              <a:custGeom>
                <a:avLst/>
                <a:gdLst>
                  <a:gd name="T0" fmla="*/ 12 w 38"/>
                  <a:gd name="T1" fmla="*/ 1 h 34"/>
                  <a:gd name="T2" fmla="*/ 3 w 38"/>
                  <a:gd name="T3" fmla="*/ 1 h 34"/>
                  <a:gd name="T4" fmla="*/ 6 w 38"/>
                  <a:gd name="T5" fmla="*/ 4 h 34"/>
                  <a:gd name="T6" fmla="*/ 9 w 38"/>
                  <a:gd name="T7" fmla="*/ 4 h 34"/>
                  <a:gd name="T8" fmla="*/ 12 w 38"/>
                  <a:gd name="T9" fmla="*/ 1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34"/>
                  <a:gd name="T17" fmla="*/ 38 w 38"/>
                  <a:gd name="T18" fmla="*/ 34 h 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34">
                    <a:moveTo>
                      <a:pt x="34" y="2"/>
                    </a:moveTo>
                    <a:cubicBezTo>
                      <a:pt x="38" y="12"/>
                      <a:pt x="18" y="0"/>
                      <a:pt x="10" y="2"/>
                    </a:cubicBezTo>
                    <a:cubicBezTo>
                      <a:pt x="0" y="9"/>
                      <a:pt x="11" y="14"/>
                      <a:pt x="16" y="22"/>
                    </a:cubicBezTo>
                    <a:cubicBezTo>
                      <a:pt x="18" y="34"/>
                      <a:pt x="18" y="27"/>
                      <a:pt x="27" y="22"/>
                    </a:cubicBezTo>
                    <a:cubicBezTo>
                      <a:pt x="35" y="11"/>
                      <a:pt x="35" y="16"/>
                      <a:pt x="34" y="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8" name="Freeform 79"/>
              <p:cNvSpPr>
                <a:spLocks noChangeArrowheads="1"/>
              </p:cNvSpPr>
              <p:nvPr/>
            </p:nvSpPr>
            <p:spPr bwMode="auto">
              <a:xfrm>
                <a:off x="4623" y="1367"/>
                <a:ext cx="30" cy="19"/>
              </a:xfrm>
              <a:custGeom>
                <a:avLst/>
                <a:gdLst>
                  <a:gd name="T0" fmla="*/ 13 w 35"/>
                  <a:gd name="T1" fmla="*/ 1 h 27"/>
                  <a:gd name="T2" fmla="*/ 4 w 35"/>
                  <a:gd name="T3" fmla="*/ 1 h 27"/>
                  <a:gd name="T4" fmla="*/ 5 w 35"/>
                  <a:gd name="T5" fmla="*/ 2 h 27"/>
                  <a:gd name="T6" fmla="*/ 9 w 35"/>
                  <a:gd name="T7" fmla="*/ 2 h 27"/>
                  <a:gd name="T8" fmla="*/ 13 w 35"/>
                  <a:gd name="T9" fmla="*/ 1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"/>
                  <a:gd name="T16" fmla="*/ 0 h 27"/>
                  <a:gd name="T17" fmla="*/ 35 w 35"/>
                  <a:gd name="T18" fmla="*/ 27 h 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" h="27">
                    <a:moveTo>
                      <a:pt x="31" y="1"/>
                    </a:moveTo>
                    <a:cubicBezTo>
                      <a:pt x="35" y="11"/>
                      <a:pt x="18" y="0"/>
                      <a:pt x="10" y="2"/>
                    </a:cubicBezTo>
                    <a:cubicBezTo>
                      <a:pt x="0" y="9"/>
                      <a:pt x="8" y="7"/>
                      <a:pt x="13" y="15"/>
                    </a:cubicBezTo>
                    <a:cubicBezTo>
                      <a:pt x="15" y="27"/>
                      <a:pt x="16" y="24"/>
                      <a:pt x="25" y="19"/>
                    </a:cubicBezTo>
                    <a:cubicBezTo>
                      <a:pt x="33" y="8"/>
                      <a:pt x="32" y="15"/>
                      <a:pt x="31" y="1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9" name="Freeform 80"/>
              <p:cNvSpPr>
                <a:spLocks noChangeArrowheads="1"/>
              </p:cNvSpPr>
              <p:nvPr/>
            </p:nvSpPr>
            <p:spPr bwMode="auto">
              <a:xfrm>
                <a:off x="4593" y="1343"/>
                <a:ext cx="30" cy="33"/>
              </a:xfrm>
              <a:custGeom>
                <a:avLst/>
                <a:gdLst>
                  <a:gd name="T0" fmla="*/ 11 w 35"/>
                  <a:gd name="T1" fmla="*/ 2 h 47"/>
                  <a:gd name="T2" fmla="*/ 8 w 35"/>
                  <a:gd name="T3" fmla="*/ 1 h 47"/>
                  <a:gd name="T4" fmla="*/ 4 w 35"/>
                  <a:gd name="T5" fmla="*/ 3 h 47"/>
                  <a:gd name="T6" fmla="*/ 8 w 35"/>
                  <a:gd name="T7" fmla="*/ 4 h 47"/>
                  <a:gd name="T8" fmla="*/ 11 w 35"/>
                  <a:gd name="T9" fmla="*/ 4 h 47"/>
                  <a:gd name="T10" fmla="*/ 11 w 35"/>
                  <a:gd name="T11" fmla="*/ 2 h 4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"/>
                  <a:gd name="T19" fmla="*/ 0 h 47"/>
                  <a:gd name="T20" fmla="*/ 35 w 35"/>
                  <a:gd name="T21" fmla="*/ 47 h 4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" h="47">
                    <a:moveTo>
                      <a:pt x="28" y="16"/>
                    </a:moveTo>
                    <a:cubicBezTo>
                      <a:pt x="27" y="13"/>
                      <a:pt x="22" y="0"/>
                      <a:pt x="19" y="2"/>
                    </a:cubicBezTo>
                    <a:cubicBezTo>
                      <a:pt x="16" y="4"/>
                      <a:pt x="10" y="20"/>
                      <a:pt x="10" y="25"/>
                    </a:cubicBezTo>
                    <a:cubicBezTo>
                      <a:pt x="0" y="32"/>
                      <a:pt x="14" y="27"/>
                      <a:pt x="19" y="35"/>
                    </a:cubicBezTo>
                    <a:cubicBezTo>
                      <a:pt x="21" y="47"/>
                      <a:pt x="18" y="34"/>
                      <a:pt x="27" y="29"/>
                    </a:cubicBezTo>
                    <a:cubicBezTo>
                      <a:pt x="35" y="18"/>
                      <a:pt x="29" y="30"/>
                      <a:pt x="28" y="16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0" name="Freeform 81"/>
              <p:cNvSpPr>
                <a:spLocks noChangeArrowheads="1"/>
              </p:cNvSpPr>
              <p:nvPr/>
            </p:nvSpPr>
            <p:spPr bwMode="auto">
              <a:xfrm>
                <a:off x="4556" y="1329"/>
                <a:ext cx="27" cy="24"/>
              </a:xfrm>
              <a:custGeom>
                <a:avLst/>
                <a:gdLst>
                  <a:gd name="T0" fmla="*/ 8 w 32"/>
                  <a:gd name="T1" fmla="*/ 1 h 35"/>
                  <a:gd name="T2" fmla="*/ 3 w 32"/>
                  <a:gd name="T3" fmla="*/ 1 h 35"/>
                  <a:gd name="T4" fmla="*/ 4 w 32"/>
                  <a:gd name="T5" fmla="*/ 2 h 35"/>
                  <a:gd name="T6" fmla="*/ 8 w 32"/>
                  <a:gd name="T7" fmla="*/ 3 h 35"/>
                  <a:gd name="T8" fmla="*/ 8 w 32"/>
                  <a:gd name="T9" fmla="*/ 1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35"/>
                  <a:gd name="T17" fmla="*/ 32 w 32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35">
                    <a:moveTo>
                      <a:pt x="22" y="10"/>
                    </a:moveTo>
                    <a:cubicBezTo>
                      <a:pt x="26" y="20"/>
                      <a:pt x="18" y="0"/>
                      <a:pt x="10" y="2"/>
                    </a:cubicBezTo>
                    <a:cubicBezTo>
                      <a:pt x="0" y="9"/>
                      <a:pt x="7" y="15"/>
                      <a:pt x="12" y="23"/>
                    </a:cubicBezTo>
                    <a:cubicBezTo>
                      <a:pt x="14" y="35"/>
                      <a:pt x="15" y="32"/>
                      <a:pt x="24" y="27"/>
                    </a:cubicBezTo>
                    <a:cubicBezTo>
                      <a:pt x="32" y="16"/>
                      <a:pt x="23" y="24"/>
                      <a:pt x="22" y="1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1" name="Freeform 82"/>
              <p:cNvSpPr>
                <a:spLocks noChangeArrowheads="1"/>
              </p:cNvSpPr>
              <p:nvPr/>
            </p:nvSpPr>
            <p:spPr bwMode="auto">
              <a:xfrm>
                <a:off x="4602" y="1378"/>
                <a:ext cx="27" cy="24"/>
              </a:xfrm>
              <a:custGeom>
                <a:avLst/>
                <a:gdLst>
                  <a:gd name="T0" fmla="*/ 8 w 32"/>
                  <a:gd name="T1" fmla="*/ 1 h 35"/>
                  <a:gd name="T2" fmla="*/ 3 w 32"/>
                  <a:gd name="T3" fmla="*/ 1 h 35"/>
                  <a:gd name="T4" fmla="*/ 4 w 32"/>
                  <a:gd name="T5" fmla="*/ 2 h 35"/>
                  <a:gd name="T6" fmla="*/ 8 w 32"/>
                  <a:gd name="T7" fmla="*/ 3 h 35"/>
                  <a:gd name="T8" fmla="*/ 8 w 32"/>
                  <a:gd name="T9" fmla="*/ 1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35"/>
                  <a:gd name="T17" fmla="*/ 32 w 32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35">
                    <a:moveTo>
                      <a:pt x="22" y="10"/>
                    </a:moveTo>
                    <a:cubicBezTo>
                      <a:pt x="26" y="20"/>
                      <a:pt x="18" y="0"/>
                      <a:pt x="10" y="2"/>
                    </a:cubicBezTo>
                    <a:cubicBezTo>
                      <a:pt x="0" y="9"/>
                      <a:pt x="7" y="15"/>
                      <a:pt x="12" y="23"/>
                    </a:cubicBezTo>
                    <a:cubicBezTo>
                      <a:pt x="14" y="35"/>
                      <a:pt x="15" y="32"/>
                      <a:pt x="24" y="27"/>
                    </a:cubicBezTo>
                    <a:cubicBezTo>
                      <a:pt x="32" y="16"/>
                      <a:pt x="23" y="24"/>
                      <a:pt x="22" y="1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2" name="Freeform 83"/>
              <p:cNvSpPr>
                <a:spLocks noChangeArrowheads="1"/>
              </p:cNvSpPr>
              <p:nvPr/>
            </p:nvSpPr>
            <p:spPr bwMode="auto">
              <a:xfrm>
                <a:off x="2750" y="93"/>
                <a:ext cx="162" cy="101"/>
              </a:xfrm>
              <a:custGeom>
                <a:avLst/>
                <a:gdLst>
                  <a:gd name="T0" fmla="*/ 69 w 189"/>
                  <a:gd name="T1" fmla="*/ 1 h 144"/>
                  <a:gd name="T2" fmla="*/ 74 w 189"/>
                  <a:gd name="T3" fmla="*/ 1 h 144"/>
                  <a:gd name="T4" fmla="*/ 75 w 189"/>
                  <a:gd name="T5" fmla="*/ 2 h 144"/>
                  <a:gd name="T6" fmla="*/ 74 w 189"/>
                  <a:gd name="T7" fmla="*/ 3 h 144"/>
                  <a:gd name="T8" fmla="*/ 51 w 189"/>
                  <a:gd name="T9" fmla="*/ 6 h 144"/>
                  <a:gd name="T10" fmla="*/ 44 w 189"/>
                  <a:gd name="T11" fmla="*/ 7 h 144"/>
                  <a:gd name="T12" fmla="*/ 39 w 189"/>
                  <a:gd name="T13" fmla="*/ 8 h 144"/>
                  <a:gd name="T14" fmla="*/ 28 w 189"/>
                  <a:gd name="T15" fmla="*/ 10 h 144"/>
                  <a:gd name="T16" fmla="*/ 29 w 189"/>
                  <a:gd name="T17" fmla="*/ 11 h 144"/>
                  <a:gd name="T18" fmla="*/ 33 w 189"/>
                  <a:gd name="T19" fmla="*/ 14 h 144"/>
                  <a:gd name="T20" fmla="*/ 43 w 189"/>
                  <a:gd name="T21" fmla="*/ 15 h 144"/>
                  <a:gd name="T22" fmla="*/ 38 w 189"/>
                  <a:gd name="T23" fmla="*/ 17 h 144"/>
                  <a:gd name="T24" fmla="*/ 33 w 189"/>
                  <a:gd name="T25" fmla="*/ 15 h 144"/>
                  <a:gd name="T26" fmla="*/ 28 w 189"/>
                  <a:gd name="T27" fmla="*/ 15 h 144"/>
                  <a:gd name="T28" fmla="*/ 8 w 189"/>
                  <a:gd name="T29" fmla="*/ 14 h 144"/>
                  <a:gd name="T30" fmla="*/ 8 w 189"/>
                  <a:gd name="T31" fmla="*/ 13 h 144"/>
                  <a:gd name="T32" fmla="*/ 18 w 189"/>
                  <a:gd name="T33" fmla="*/ 11 h 144"/>
                  <a:gd name="T34" fmla="*/ 21 w 189"/>
                  <a:gd name="T35" fmla="*/ 9 h 144"/>
                  <a:gd name="T36" fmla="*/ 18 w 189"/>
                  <a:gd name="T37" fmla="*/ 8 h 144"/>
                  <a:gd name="T38" fmla="*/ 28 w 189"/>
                  <a:gd name="T39" fmla="*/ 6 h 144"/>
                  <a:gd name="T40" fmla="*/ 39 w 189"/>
                  <a:gd name="T41" fmla="*/ 4 h 144"/>
                  <a:gd name="T42" fmla="*/ 45 w 189"/>
                  <a:gd name="T43" fmla="*/ 3 h 144"/>
                  <a:gd name="T44" fmla="*/ 69 w 189"/>
                  <a:gd name="T45" fmla="*/ 1 h 14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89"/>
                  <a:gd name="T70" fmla="*/ 0 h 144"/>
                  <a:gd name="T71" fmla="*/ 189 w 189"/>
                  <a:gd name="T72" fmla="*/ 144 h 14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89" h="144">
                    <a:moveTo>
                      <a:pt x="171" y="4"/>
                    </a:moveTo>
                    <a:cubicBezTo>
                      <a:pt x="174" y="3"/>
                      <a:pt x="182" y="0"/>
                      <a:pt x="185" y="4"/>
                    </a:cubicBezTo>
                    <a:cubicBezTo>
                      <a:pt x="187" y="7"/>
                      <a:pt x="189" y="16"/>
                      <a:pt x="189" y="16"/>
                    </a:cubicBezTo>
                    <a:cubicBezTo>
                      <a:pt x="188" y="19"/>
                      <a:pt x="189" y="22"/>
                      <a:pt x="187" y="24"/>
                    </a:cubicBezTo>
                    <a:cubicBezTo>
                      <a:pt x="175" y="34"/>
                      <a:pt x="146" y="34"/>
                      <a:pt x="131" y="44"/>
                    </a:cubicBezTo>
                    <a:cubicBezTo>
                      <a:pt x="125" y="53"/>
                      <a:pt x="120" y="54"/>
                      <a:pt x="109" y="58"/>
                    </a:cubicBezTo>
                    <a:cubicBezTo>
                      <a:pt x="105" y="59"/>
                      <a:pt x="97" y="62"/>
                      <a:pt x="97" y="62"/>
                    </a:cubicBezTo>
                    <a:cubicBezTo>
                      <a:pt x="88" y="76"/>
                      <a:pt x="83" y="74"/>
                      <a:pt x="71" y="82"/>
                    </a:cubicBezTo>
                    <a:cubicBezTo>
                      <a:pt x="66" y="98"/>
                      <a:pt x="70" y="78"/>
                      <a:pt x="75" y="92"/>
                    </a:cubicBezTo>
                    <a:cubicBezTo>
                      <a:pt x="81" y="108"/>
                      <a:pt x="71" y="108"/>
                      <a:pt x="83" y="116"/>
                    </a:cubicBezTo>
                    <a:cubicBezTo>
                      <a:pt x="90" y="121"/>
                      <a:pt x="107" y="126"/>
                      <a:pt x="107" y="126"/>
                    </a:cubicBezTo>
                    <a:cubicBezTo>
                      <a:pt x="105" y="139"/>
                      <a:pt x="106" y="144"/>
                      <a:pt x="93" y="140"/>
                    </a:cubicBezTo>
                    <a:cubicBezTo>
                      <a:pt x="91" y="137"/>
                      <a:pt x="87" y="130"/>
                      <a:pt x="83" y="130"/>
                    </a:cubicBezTo>
                    <a:cubicBezTo>
                      <a:pt x="79" y="130"/>
                      <a:pt x="71" y="134"/>
                      <a:pt x="71" y="134"/>
                    </a:cubicBezTo>
                    <a:cubicBezTo>
                      <a:pt x="52" y="129"/>
                      <a:pt x="42" y="124"/>
                      <a:pt x="21" y="122"/>
                    </a:cubicBezTo>
                    <a:cubicBezTo>
                      <a:pt x="14" y="115"/>
                      <a:pt x="0" y="102"/>
                      <a:pt x="19" y="106"/>
                    </a:cubicBezTo>
                    <a:cubicBezTo>
                      <a:pt x="29" y="91"/>
                      <a:pt x="26" y="93"/>
                      <a:pt x="47" y="90"/>
                    </a:cubicBezTo>
                    <a:cubicBezTo>
                      <a:pt x="55" y="84"/>
                      <a:pt x="54" y="88"/>
                      <a:pt x="51" y="76"/>
                    </a:cubicBezTo>
                    <a:cubicBezTo>
                      <a:pt x="50" y="72"/>
                      <a:pt x="47" y="64"/>
                      <a:pt x="47" y="64"/>
                    </a:cubicBezTo>
                    <a:cubicBezTo>
                      <a:pt x="50" y="41"/>
                      <a:pt x="50" y="43"/>
                      <a:pt x="73" y="46"/>
                    </a:cubicBezTo>
                    <a:cubicBezTo>
                      <a:pt x="82" y="45"/>
                      <a:pt x="97" y="36"/>
                      <a:pt x="97" y="36"/>
                    </a:cubicBezTo>
                    <a:cubicBezTo>
                      <a:pt x="102" y="29"/>
                      <a:pt x="105" y="27"/>
                      <a:pt x="113" y="24"/>
                    </a:cubicBezTo>
                    <a:cubicBezTo>
                      <a:pt x="134" y="27"/>
                      <a:pt x="161" y="25"/>
                      <a:pt x="171" y="4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3" name="Freeform 84"/>
              <p:cNvSpPr>
                <a:spLocks noChangeArrowheads="1"/>
              </p:cNvSpPr>
              <p:nvPr/>
            </p:nvSpPr>
            <p:spPr bwMode="auto">
              <a:xfrm>
                <a:off x="2847" y="191"/>
                <a:ext cx="46" cy="11"/>
              </a:xfrm>
              <a:custGeom>
                <a:avLst/>
                <a:gdLst>
                  <a:gd name="T0" fmla="*/ 10 w 53"/>
                  <a:gd name="T1" fmla="*/ 0 h 17"/>
                  <a:gd name="T2" fmla="*/ 5 w 53"/>
                  <a:gd name="T3" fmla="*/ 1 h 17"/>
                  <a:gd name="T4" fmla="*/ 14 w 53"/>
                  <a:gd name="T5" fmla="*/ 1 h 17"/>
                  <a:gd name="T6" fmla="*/ 19 w 53"/>
                  <a:gd name="T7" fmla="*/ 1 h 17"/>
                  <a:gd name="T8" fmla="*/ 10 w 53"/>
                  <a:gd name="T9" fmla="*/ 0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"/>
                  <a:gd name="T16" fmla="*/ 0 h 17"/>
                  <a:gd name="T17" fmla="*/ 53 w 53"/>
                  <a:gd name="T18" fmla="*/ 17 h 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" h="17">
                    <a:moveTo>
                      <a:pt x="24" y="0"/>
                    </a:moveTo>
                    <a:cubicBezTo>
                      <a:pt x="20" y="1"/>
                      <a:pt x="16" y="0"/>
                      <a:pt x="12" y="2"/>
                    </a:cubicBezTo>
                    <a:cubicBezTo>
                      <a:pt x="0" y="9"/>
                      <a:pt x="30" y="15"/>
                      <a:pt x="32" y="16"/>
                    </a:cubicBezTo>
                    <a:cubicBezTo>
                      <a:pt x="36" y="15"/>
                      <a:pt x="41" y="17"/>
                      <a:pt x="44" y="14"/>
                    </a:cubicBezTo>
                    <a:cubicBezTo>
                      <a:pt x="53" y="3"/>
                      <a:pt x="30" y="0"/>
                      <a:pt x="24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4" name="Freeform 85"/>
              <p:cNvSpPr>
                <a:spLocks noChangeArrowheads="1"/>
              </p:cNvSpPr>
              <p:nvPr/>
            </p:nvSpPr>
            <p:spPr bwMode="auto">
              <a:xfrm>
                <a:off x="3082" y="45"/>
                <a:ext cx="49" cy="26"/>
              </a:xfrm>
              <a:custGeom>
                <a:avLst/>
                <a:gdLst>
                  <a:gd name="T0" fmla="*/ 23 w 57"/>
                  <a:gd name="T1" fmla="*/ 1 h 37"/>
                  <a:gd name="T2" fmla="*/ 9 w 57"/>
                  <a:gd name="T3" fmla="*/ 3 h 37"/>
                  <a:gd name="T4" fmla="*/ 4 w 57"/>
                  <a:gd name="T5" fmla="*/ 4 h 37"/>
                  <a:gd name="T6" fmla="*/ 3 w 57"/>
                  <a:gd name="T7" fmla="*/ 1 h 37"/>
                  <a:gd name="T8" fmla="*/ 8 w 57"/>
                  <a:gd name="T9" fmla="*/ 0 h 37"/>
                  <a:gd name="T10" fmla="*/ 23 w 57"/>
                  <a:gd name="T11" fmla="*/ 1 h 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7"/>
                  <a:gd name="T19" fmla="*/ 0 h 37"/>
                  <a:gd name="T20" fmla="*/ 57 w 57"/>
                  <a:gd name="T21" fmla="*/ 37 h 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7" h="37">
                    <a:moveTo>
                      <a:pt x="57" y="4"/>
                    </a:moveTo>
                    <a:cubicBezTo>
                      <a:pt x="53" y="16"/>
                      <a:pt x="35" y="17"/>
                      <a:pt x="25" y="24"/>
                    </a:cubicBezTo>
                    <a:cubicBezTo>
                      <a:pt x="22" y="34"/>
                      <a:pt x="22" y="37"/>
                      <a:pt x="11" y="34"/>
                    </a:cubicBezTo>
                    <a:cubicBezTo>
                      <a:pt x="6" y="27"/>
                      <a:pt x="0" y="10"/>
                      <a:pt x="9" y="4"/>
                    </a:cubicBezTo>
                    <a:cubicBezTo>
                      <a:pt x="12" y="2"/>
                      <a:pt x="21" y="0"/>
                      <a:pt x="21" y="0"/>
                    </a:cubicBezTo>
                    <a:cubicBezTo>
                      <a:pt x="33" y="2"/>
                      <a:pt x="45" y="4"/>
                      <a:pt x="57" y="4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5" name="Freeform 86"/>
              <p:cNvSpPr>
                <a:spLocks noChangeArrowheads="1"/>
              </p:cNvSpPr>
              <p:nvPr/>
            </p:nvSpPr>
            <p:spPr bwMode="auto">
              <a:xfrm>
                <a:off x="3117" y="57"/>
                <a:ext cx="58" cy="19"/>
              </a:xfrm>
              <a:custGeom>
                <a:avLst/>
                <a:gdLst>
                  <a:gd name="T0" fmla="*/ 11 w 68"/>
                  <a:gd name="T1" fmla="*/ 0 h 26"/>
                  <a:gd name="T2" fmla="*/ 4 w 68"/>
                  <a:gd name="T3" fmla="*/ 1 h 26"/>
                  <a:gd name="T4" fmla="*/ 22 w 68"/>
                  <a:gd name="T5" fmla="*/ 4 h 26"/>
                  <a:gd name="T6" fmla="*/ 24 w 68"/>
                  <a:gd name="T7" fmla="*/ 4 h 26"/>
                  <a:gd name="T8" fmla="*/ 11 w 68"/>
                  <a:gd name="T9" fmla="*/ 0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8"/>
                  <a:gd name="T16" fmla="*/ 0 h 26"/>
                  <a:gd name="T17" fmla="*/ 68 w 68"/>
                  <a:gd name="T18" fmla="*/ 26 h 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8" h="26">
                    <a:moveTo>
                      <a:pt x="29" y="0"/>
                    </a:moveTo>
                    <a:cubicBezTo>
                      <a:pt x="23" y="2"/>
                      <a:pt x="11" y="6"/>
                      <a:pt x="11" y="6"/>
                    </a:cubicBezTo>
                    <a:cubicBezTo>
                      <a:pt x="0" y="23"/>
                      <a:pt x="47" y="24"/>
                      <a:pt x="57" y="26"/>
                    </a:cubicBezTo>
                    <a:cubicBezTo>
                      <a:pt x="59" y="25"/>
                      <a:pt x="62" y="26"/>
                      <a:pt x="63" y="24"/>
                    </a:cubicBezTo>
                    <a:cubicBezTo>
                      <a:pt x="68" y="3"/>
                      <a:pt x="42" y="3"/>
                      <a:pt x="2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6" name="Freeform 87"/>
              <p:cNvSpPr>
                <a:spLocks noChangeArrowheads="1"/>
              </p:cNvSpPr>
              <p:nvPr/>
            </p:nvSpPr>
            <p:spPr bwMode="auto">
              <a:xfrm>
                <a:off x="3179" y="60"/>
                <a:ext cx="58" cy="30"/>
              </a:xfrm>
              <a:custGeom>
                <a:avLst/>
                <a:gdLst>
                  <a:gd name="T0" fmla="*/ 23 w 66"/>
                  <a:gd name="T1" fmla="*/ 1 h 43"/>
                  <a:gd name="T2" fmla="*/ 12 w 66"/>
                  <a:gd name="T3" fmla="*/ 1 h 43"/>
                  <a:gd name="T4" fmla="*/ 4 w 66"/>
                  <a:gd name="T5" fmla="*/ 1 h 43"/>
                  <a:gd name="T6" fmla="*/ 4 w 66"/>
                  <a:gd name="T7" fmla="*/ 4 h 43"/>
                  <a:gd name="T8" fmla="*/ 15 w 66"/>
                  <a:gd name="T9" fmla="*/ 5 h 43"/>
                  <a:gd name="T10" fmla="*/ 28 w 66"/>
                  <a:gd name="T11" fmla="*/ 3 h 43"/>
                  <a:gd name="T12" fmla="*/ 23 w 66"/>
                  <a:gd name="T13" fmla="*/ 1 h 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6"/>
                  <a:gd name="T22" fmla="*/ 0 h 43"/>
                  <a:gd name="T23" fmla="*/ 66 w 66"/>
                  <a:gd name="T24" fmla="*/ 43 h 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6" h="43">
                    <a:moveTo>
                      <a:pt x="50" y="9"/>
                    </a:moveTo>
                    <a:cubicBezTo>
                      <a:pt x="40" y="16"/>
                      <a:pt x="36" y="16"/>
                      <a:pt x="26" y="9"/>
                    </a:cubicBezTo>
                    <a:cubicBezTo>
                      <a:pt x="20" y="0"/>
                      <a:pt x="18" y="4"/>
                      <a:pt x="10" y="9"/>
                    </a:cubicBezTo>
                    <a:cubicBezTo>
                      <a:pt x="4" y="17"/>
                      <a:pt x="0" y="21"/>
                      <a:pt x="8" y="35"/>
                    </a:cubicBezTo>
                    <a:cubicBezTo>
                      <a:pt x="12" y="42"/>
                      <a:pt x="32" y="43"/>
                      <a:pt x="32" y="43"/>
                    </a:cubicBezTo>
                    <a:cubicBezTo>
                      <a:pt x="41" y="40"/>
                      <a:pt x="54" y="33"/>
                      <a:pt x="62" y="27"/>
                    </a:cubicBezTo>
                    <a:cubicBezTo>
                      <a:pt x="66" y="15"/>
                      <a:pt x="61" y="15"/>
                      <a:pt x="50" y="9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7" name="Freeform 88"/>
              <p:cNvSpPr>
                <a:spLocks noChangeArrowheads="1"/>
              </p:cNvSpPr>
              <p:nvPr/>
            </p:nvSpPr>
            <p:spPr bwMode="auto">
              <a:xfrm>
                <a:off x="3581" y="85"/>
                <a:ext cx="101" cy="29"/>
              </a:xfrm>
              <a:custGeom>
                <a:avLst/>
                <a:gdLst>
                  <a:gd name="T0" fmla="*/ 6 w 117"/>
                  <a:gd name="T1" fmla="*/ 0 h 41"/>
                  <a:gd name="T2" fmla="*/ 3 w 117"/>
                  <a:gd name="T3" fmla="*/ 2 h 41"/>
                  <a:gd name="T4" fmla="*/ 21 w 117"/>
                  <a:gd name="T5" fmla="*/ 4 h 41"/>
                  <a:gd name="T6" fmla="*/ 31 w 117"/>
                  <a:gd name="T7" fmla="*/ 4 h 41"/>
                  <a:gd name="T8" fmla="*/ 47 w 117"/>
                  <a:gd name="T9" fmla="*/ 3 h 41"/>
                  <a:gd name="T10" fmla="*/ 32 w 117"/>
                  <a:gd name="T11" fmla="*/ 1 h 41"/>
                  <a:gd name="T12" fmla="*/ 6 w 117"/>
                  <a:gd name="T13" fmla="*/ 0 h 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7"/>
                  <a:gd name="T22" fmla="*/ 0 h 41"/>
                  <a:gd name="T23" fmla="*/ 117 w 117"/>
                  <a:gd name="T24" fmla="*/ 41 h 4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7" h="41">
                    <a:moveTo>
                      <a:pt x="14" y="0"/>
                    </a:moveTo>
                    <a:cubicBezTo>
                      <a:pt x="8" y="4"/>
                      <a:pt x="0" y="9"/>
                      <a:pt x="8" y="16"/>
                    </a:cubicBezTo>
                    <a:cubicBezTo>
                      <a:pt x="21" y="27"/>
                      <a:pt x="34" y="28"/>
                      <a:pt x="50" y="30"/>
                    </a:cubicBezTo>
                    <a:cubicBezTo>
                      <a:pt x="66" y="41"/>
                      <a:pt x="57" y="39"/>
                      <a:pt x="76" y="36"/>
                    </a:cubicBezTo>
                    <a:cubicBezTo>
                      <a:pt x="88" y="32"/>
                      <a:pt x="101" y="29"/>
                      <a:pt x="112" y="22"/>
                    </a:cubicBezTo>
                    <a:cubicBezTo>
                      <a:pt x="117" y="6"/>
                      <a:pt x="87" y="5"/>
                      <a:pt x="78" y="4"/>
                    </a:cubicBezTo>
                    <a:cubicBezTo>
                      <a:pt x="17" y="6"/>
                      <a:pt x="34" y="20"/>
                      <a:pt x="14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8" name="Freeform 89"/>
              <p:cNvSpPr>
                <a:spLocks noChangeArrowheads="1"/>
              </p:cNvSpPr>
              <p:nvPr/>
            </p:nvSpPr>
            <p:spPr bwMode="auto">
              <a:xfrm>
                <a:off x="3684" y="84"/>
                <a:ext cx="53" cy="23"/>
              </a:xfrm>
              <a:custGeom>
                <a:avLst/>
                <a:gdLst>
                  <a:gd name="T0" fmla="*/ 13 w 62"/>
                  <a:gd name="T1" fmla="*/ 1 h 32"/>
                  <a:gd name="T2" fmla="*/ 23 w 62"/>
                  <a:gd name="T3" fmla="*/ 1 h 32"/>
                  <a:gd name="T4" fmla="*/ 12 w 62"/>
                  <a:gd name="T5" fmla="*/ 4 h 32"/>
                  <a:gd name="T6" fmla="*/ 3 w 62"/>
                  <a:gd name="T7" fmla="*/ 3 h 32"/>
                  <a:gd name="T8" fmla="*/ 13 w 62"/>
                  <a:gd name="T9" fmla="*/ 1 h 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"/>
                  <a:gd name="T16" fmla="*/ 0 h 32"/>
                  <a:gd name="T17" fmla="*/ 62 w 62"/>
                  <a:gd name="T18" fmla="*/ 32 h 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" h="32">
                    <a:moveTo>
                      <a:pt x="32" y="4"/>
                    </a:moveTo>
                    <a:cubicBezTo>
                      <a:pt x="44" y="0"/>
                      <a:pt x="53" y="1"/>
                      <a:pt x="62" y="10"/>
                    </a:cubicBezTo>
                    <a:cubicBezTo>
                      <a:pt x="59" y="23"/>
                      <a:pt x="42" y="28"/>
                      <a:pt x="30" y="32"/>
                    </a:cubicBezTo>
                    <a:cubicBezTo>
                      <a:pt x="15" y="22"/>
                      <a:pt x="23" y="25"/>
                      <a:pt x="6" y="22"/>
                    </a:cubicBezTo>
                    <a:cubicBezTo>
                      <a:pt x="0" y="4"/>
                      <a:pt x="14" y="8"/>
                      <a:pt x="32" y="4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9" name="Freeform 90"/>
              <p:cNvSpPr>
                <a:spLocks noChangeArrowheads="1"/>
              </p:cNvSpPr>
              <p:nvPr/>
            </p:nvSpPr>
            <p:spPr bwMode="auto">
              <a:xfrm>
                <a:off x="3660" y="111"/>
                <a:ext cx="42" cy="16"/>
              </a:xfrm>
              <a:custGeom>
                <a:avLst/>
                <a:gdLst>
                  <a:gd name="T0" fmla="*/ 8 w 49"/>
                  <a:gd name="T1" fmla="*/ 1 h 23"/>
                  <a:gd name="T2" fmla="*/ 3 w 49"/>
                  <a:gd name="T3" fmla="*/ 1 h 23"/>
                  <a:gd name="T4" fmla="*/ 15 w 49"/>
                  <a:gd name="T5" fmla="*/ 3 h 23"/>
                  <a:gd name="T6" fmla="*/ 8 w 49"/>
                  <a:gd name="T7" fmla="*/ 1 h 2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9"/>
                  <a:gd name="T13" fmla="*/ 0 h 23"/>
                  <a:gd name="T14" fmla="*/ 49 w 49"/>
                  <a:gd name="T15" fmla="*/ 23 h 2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9" h="23">
                    <a:moveTo>
                      <a:pt x="20" y="1"/>
                    </a:moveTo>
                    <a:cubicBezTo>
                      <a:pt x="15" y="2"/>
                      <a:pt x="8" y="0"/>
                      <a:pt x="6" y="5"/>
                    </a:cubicBezTo>
                    <a:cubicBezTo>
                      <a:pt x="0" y="19"/>
                      <a:pt x="32" y="21"/>
                      <a:pt x="38" y="23"/>
                    </a:cubicBezTo>
                    <a:cubicBezTo>
                      <a:pt x="49" y="6"/>
                      <a:pt x="35" y="3"/>
                      <a:pt x="20" y="1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0" name="Freeform 91"/>
              <p:cNvSpPr>
                <a:spLocks noChangeArrowheads="1"/>
              </p:cNvSpPr>
              <p:nvPr/>
            </p:nvSpPr>
            <p:spPr bwMode="auto">
              <a:xfrm>
                <a:off x="3950" y="321"/>
                <a:ext cx="87" cy="106"/>
              </a:xfrm>
              <a:custGeom>
                <a:avLst/>
                <a:gdLst>
                  <a:gd name="T0" fmla="*/ 3 w 102"/>
                  <a:gd name="T1" fmla="*/ 0 h 152"/>
                  <a:gd name="T2" fmla="*/ 0 w 102"/>
                  <a:gd name="T3" fmla="*/ 2 h 152"/>
                  <a:gd name="T4" fmla="*/ 6 w 102"/>
                  <a:gd name="T5" fmla="*/ 5 h 152"/>
                  <a:gd name="T6" fmla="*/ 13 w 102"/>
                  <a:gd name="T7" fmla="*/ 8 h 152"/>
                  <a:gd name="T8" fmla="*/ 14 w 102"/>
                  <a:gd name="T9" fmla="*/ 12 h 152"/>
                  <a:gd name="T10" fmla="*/ 31 w 102"/>
                  <a:gd name="T11" fmla="*/ 17 h 152"/>
                  <a:gd name="T12" fmla="*/ 32 w 102"/>
                  <a:gd name="T13" fmla="*/ 14 h 152"/>
                  <a:gd name="T14" fmla="*/ 28 w 102"/>
                  <a:gd name="T15" fmla="*/ 12 h 152"/>
                  <a:gd name="T16" fmla="*/ 23 w 102"/>
                  <a:gd name="T17" fmla="*/ 10 h 152"/>
                  <a:gd name="T18" fmla="*/ 20 w 102"/>
                  <a:gd name="T19" fmla="*/ 8 h 152"/>
                  <a:gd name="T20" fmla="*/ 16 w 102"/>
                  <a:gd name="T21" fmla="*/ 5 h 152"/>
                  <a:gd name="T22" fmla="*/ 3 w 102"/>
                  <a:gd name="T23" fmla="*/ 1 h 152"/>
                  <a:gd name="T24" fmla="*/ 3 w 102"/>
                  <a:gd name="T25" fmla="*/ 0 h 15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02"/>
                  <a:gd name="T40" fmla="*/ 0 h 152"/>
                  <a:gd name="T41" fmla="*/ 102 w 102"/>
                  <a:gd name="T42" fmla="*/ 152 h 15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02" h="152">
                    <a:moveTo>
                      <a:pt x="6" y="0"/>
                    </a:moveTo>
                    <a:cubicBezTo>
                      <a:pt x="4" y="6"/>
                      <a:pt x="0" y="18"/>
                      <a:pt x="0" y="18"/>
                    </a:cubicBezTo>
                    <a:cubicBezTo>
                      <a:pt x="3" y="26"/>
                      <a:pt x="9" y="35"/>
                      <a:pt x="14" y="42"/>
                    </a:cubicBezTo>
                    <a:cubicBezTo>
                      <a:pt x="17" y="58"/>
                      <a:pt x="16" y="69"/>
                      <a:pt x="32" y="72"/>
                    </a:cubicBezTo>
                    <a:cubicBezTo>
                      <a:pt x="44" y="80"/>
                      <a:pt x="40" y="91"/>
                      <a:pt x="36" y="104"/>
                    </a:cubicBezTo>
                    <a:cubicBezTo>
                      <a:pt x="57" y="118"/>
                      <a:pt x="60" y="139"/>
                      <a:pt x="80" y="152"/>
                    </a:cubicBezTo>
                    <a:cubicBezTo>
                      <a:pt x="95" y="148"/>
                      <a:pt x="102" y="135"/>
                      <a:pt x="86" y="124"/>
                    </a:cubicBezTo>
                    <a:cubicBezTo>
                      <a:pt x="72" y="129"/>
                      <a:pt x="78" y="110"/>
                      <a:pt x="74" y="102"/>
                    </a:cubicBezTo>
                    <a:cubicBezTo>
                      <a:pt x="72" y="98"/>
                      <a:pt x="65" y="94"/>
                      <a:pt x="62" y="92"/>
                    </a:cubicBezTo>
                    <a:cubicBezTo>
                      <a:pt x="59" y="82"/>
                      <a:pt x="65" y="65"/>
                      <a:pt x="52" y="74"/>
                    </a:cubicBezTo>
                    <a:cubicBezTo>
                      <a:pt x="46" y="65"/>
                      <a:pt x="47" y="54"/>
                      <a:pt x="42" y="44"/>
                    </a:cubicBezTo>
                    <a:cubicBezTo>
                      <a:pt x="36" y="32"/>
                      <a:pt x="16" y="18"/>
                      <a:pt x="4" y="12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1" name="Freeform 92"/>
              <p:cNvSpPr>
                <a:spLocks noChangeArrowheads="1"/>
              </p:cNvSpPr>
              <p:nvPr/>
            </p:nvSpPr>
            <p:spPr bwMode="auto">
              <a:xfrm>
                <a:off x="4020" y="431"/>
                <a:ext cx="63" cy="73"/>
              </a:xfrm>
              <a:custGeom>
                <a:avLst/>
                <a:gdLst>
                  <a:gd name="T0" fmla="*/ 24 w 74"/>
                  <a:gd name="T1" fmla="*/ 3 h 103"/>
                  <a:gd name="T2" fmla="*/ 28 w 74"/>
                  <a:gd name="T3" fmla="*/ 5 h 103"/>
                  <a:gd name="T4" fmla="*/ 12 w 74"/>
                  <a:gd name="T5" fmla="*/ 11 h 103"/>
                  <a:gd name="T6" fmla="*/ 12 w 74"/>
                  <a:gd name="T7" fmla="*/ 13 h 103"/>
                  <a:gd name="T8" fmla="*/ 8 w 74"/>
                  <a:gd name="T9" fmla="*/ 11 h 103"/>
                  <a:gd name="T10" fmla="*/ 3 w 74"/>
                  <a:gd name="T11" fmla="*/ 11 h 103"/>
                  <a:gd name="T12" fmla="*/ 0 w 74"/>
                  <a:gd name="T13" fmla="*/ 11 h 103"/>
                  <a:gd name="T14" fmla="*/ 4 w 74"/>
                  <a:gd name="T15" fmla="*/ 8 h 103"/>
                  <a:gd name="T16" fmla="*/ 5 w 74"/>
                  <a:gd name="T17" fmla="*/ 6 h 103"/>
                  <a:gd name="T18" fmla="*/ 2 w 74"/>
                  <a:gd name="T19" fmla="*/ 3 h 103"/>
                  <a:gd name="T20" fmla="*/ 3 w 74"/>
                  <a:gd name="T21" fmla="*/ 2 h 103"/>
                  <a:gd name="T22" fmla="*/ 10 w 74"/>
                  <a:gd name="T23" fmla="*/ 3 h 103"/>
                  <a:gd name="T24" fmla="*/ 14 w 74"/>
                  <a:gd name="T25" fmla="*/ 4 h 103"/>
                  <a:gd name="T26" fmla="*/ 24 w 74"/>
                  <a:gd name="T27" fmla="*/ 3 h 10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74"/>
                  <a:gd name="T43" fmla="*/ 0 h 103"/>
                  <a:gd name="T44" fmla="*/ 74 w 74"/>
                  <a:gd name="T45" fmla="*/ 103 h 10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74" h="103">
                    <a:moveTo>
                      <a:pt x="64" y="22"/>
                    </a:moveTo>
                    <a:cubicBezTo>
                      <a:pt x="73" y="36"/>
                      <a:pt x="70" y="29"/>
                      <a:pt x="74" y="40"/>
                    </a:cubicBezTo>
                    <a:cubicBezTo>
                      <a:pt x="70" y="77"/>
                      <a:pt x="68" y="81"/>
                      <a:pt x="30" y="84"/>
                    </a:cubicBezTo>
                    <a:cubicBezTo>
                      <a:pt x="33" y="88"/>
                      <a:pt x="39" y="95"/>
                      <a:pt x="32" y="100"/>
                    </a:cubicBezTo>
                    <a:cubicBezTo>
                      <a:pt x="28" y="103"/>
                      <a:pt x="24" y="95"/>
                      <a:pt x="20" y="94"/>
                    </a:cubicBezTo>
                    <a:cubicBezTo>
                      <a:pt x="17" y="84"/>
                      <a:pt x="20" y="89"/>
                      <a:pt x="6" y="84"/>
                    </a:cubicBezTo>
                    <a:cubicBezTo>
                      <a:pt x="4" y="83"/>
                      <a:pt x="0" y="82"/>
                      <a:pt x="0" y="82"/>
                    </a:cubicBezTo>
                    <a:cubicBezTo>
                      <a:pt x="3" y="73"/>
                      <a:pt x="7" y="67"/>
                      <a:pt x="10" y="58"/>
                    </a:cubicBezTo>
                    <a:cubicBezTo>
                      <a:pt x="11" y="56"/>
                      <a:pt x="12" y="52"/>
                      <a:pt x="12" y="52"/>
                    </a:cubicBezTo>
                    <a:cubicBezTo>
                      <a:pt x="10" y="42"/>
                      <a:pt x="8" y="33"/>
                      <a:pt x="2" y="24"/>
                    </a:cubicBezTo>
                    <a:cubicBezTo>
                      <a:pt x="3" y="21"/>
                      <a:pt x="2" y="17"/>
                      <a:pt x="4" y="14"/>
                    </a:cubicBezTo>
                    <a:cubicBezTo>
                      <a:pt x="11" y="0"/>
                      <a:pt x="18" y="19"/>
                      <a:pt x="26" y="22"/>
                    </a:cubicBezTo>
                    <a:cubicBezTo>
                      <a:pt x="31" y="36"/>
                      <a:pt x="26" y="33"/>
                      <a:pt x="36" y="36"/>
                    </a:cubicBezTo>
                    <a:cubicBezTo>
                      <a:pt x="45" y="30"/>
                      <a:pt x="55" y="28"/>
                      <a:pt x="64" y="22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2" name="Freeform 93"/>
              <p:cNvSpPr>
                <a:spLocks noChangeArrowheads="1"/>
              </p:cNvSpPr>
              <p:nvPr/>
            </p:nvSpPr>
            <p:spPr bwMode="auto">
              <a:xfrm>
                <a:off x="3978" y="506"/>
                <a:ext cx="126" cy="176"/>
              </a:xfrm>
              <a:custGeom>
                <a:avLst/>
                <a:gdLst>
                  <a:gd name="T0" fmla="*/ 35 w 146"/>
                  <a:gd name="T1" fmla="*/ 12 h 252"/>
                  <a:gd name="T2" fmla="*/ 27 w 146"/>
                  <a:gd name="T3" fmla="*/ 12 h 252"/>
                  <a:gd name="T4" fmla="*/ 26 w 146"/>
                  <a:gd name="T5" fmla="*/ 15 h 252"/>
                  <a:gd name="T6" fmla="*/ 9 w 146"/>
                  <a:gd name="T7" fmla="*/ 17 h 252"/>
                  <a:gd name="T8" fmla="*/ 3 w 146"/>
                  <a:gd name="T9" fmla="*/ 20 h 252"/>
                  <a:gd name="T10" fmla="*/ 8 w 146"/>
                  <a:gd name="T11" fmla="*/ 21 h 252"/>
                  <a:gd name="T12" fmla="*/ 3 w 146"/>
                  <a:gd name="T13" fmla="*/ 23 h 252"/>
                  <a:gd name="T14" fmla="*/ 10 w 146"/>
                  <a:gd name="T15" fmla="*/ 29 h 252"/>
                  <a:gd name="T16" fmla="*/ 12 w 146"/>
                  <a:gd name="T17" fmla="*/ 25 h 252"/>
                  <a:gd name="T18" fmla="*/ 9 w 146"/>
                  <a:gd name="T19" fmla="*/ 22 h 252"/>
                  <a:gd name="T20" fmla="*/ 17 w 146"/>
                  <a:gd name="T21" fmla="*/ 20 h 252"/>
                  <a:gd name="T22" fmla="*/ 22 w 146"/>
                  <a:gd name="T23" fmla="*/ 19 h 252"/>
                  <a:gd name="T24" fmla="*/ 27 w 146"/>
                  <a:gd name="T25" fmla="*/ 20 h 252"/>
                  <a:gd name="T26" fmla="*/ 18 w 146"/>
                  <a:gd name="T27" fmla="*/ 22 h 252"/>
                  <a:gd name="T28" fmla="*/ 22 w 146"/>
                  <a:gd name="T29" fmla="*/ 23 h 252"/>
                  <a:gd name="T30" fmla="*/ 28 w 146"/>
                  <a:gd name="T31" fmla="*/ 21 h 252"/>
                  <a:gd name="T32" fmla="*/ 35 w 146"/>
                  <a:gd name="T33" fmla="*/ 22 h 252"/>
                  <a:gd name="T34" fmla="*/ 43 w 146"/>
                  <a:gd name="T35" fmla="*/ 17 h 252"/>
                  <a:gd name="T36" fmla="*/ 47 w 146"/>
                  <a:gd name="T37" fmla="*/ 18 h 252"/>
                  <a:gd name="T38" fmla="*/ 56 w 146"/>
                  <a:gd name="T39" fmla="*/ 17 h 252"/>
                  <a:gd name="T40" fmla="*/ 60 w 146"/>
                  <a:gd name="T41" fmla="*/ 15 h 252"/>
                  <a:gd name="T42" fmla="*/ 59 w 146"/>
                  <a:gd name="T43" fmla="*/ 13 h 252"/>
                  <a:gd name="T44" fmla="*/ 55 w 146"/>
                  <a:gd name="T45" fmla="*/ 11 h 252"/>
                  <a:gd name="T46" fmla="*/ 51 w 146"/>
                  <a:gd name="T47" fmla="*/ 5 h 252"/>
                  <a:gd name="T48" fmla="*/ 39 w 146"/>
                  <a:gd name="T49" fmla="*/ 0 h 252"/>
                  <a:gd name="T50" fmla="*/ 32 w 146"/>
                  <a:gd name="T51" fmla="*/ 1 h 252"/>
                  <a:gd name="T52" fmla="*/ 41 w 146"/>
                  <a:gd name="T53" fmla="*/ 4 h 252"/>
                  <a:gd name="T54" fmla="*/ 41 w 146"/>
                  <a:gd name="T55" fmla="*/ 7 h 252"/>
                  <a:gd name="T56" fmla="*/ 35 w 146"/>
                  <a:gd name="T57" fmla="*/ 12 h 252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46"/>
                  <a:gd name="T88" fmla="*/ 0 h 252"/>
                  <a:gd name="T89" fmla="*/ 146 w 146"/>
                  <a:gd name="T90" fmla="*/ 252 h 252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46" h="252">
                    <a:moveTo>
                      <a:pt x="82" y="100"/>
                    </a:moveTo>
                    <a:cubicBezTo>
                      <a:pt x="70" y="88"/>
                      <a:pt x="69" y="92"/>
                      <a:pt x="66" y="106"/>
                    </a:cubicBezTo>
                    <a:cubicBezTo>
                      <a:pt x="65" y="115"/>
                      <a:pt x="68" y="124"/>
                      <a:pt x="64" y="132"/>
                    </a:cubicBezTo>
                    <a:cubicBezTo>
                      <a:pt x="63" y="133"/>
                      <a:pt x="28" y="142"/>
                      <a:pt x="22" y="146"/>
                    </a:cubicBezTo>
                    <a:cubicBezTo>
                      <a:pt x="18" y="157"/>
                      <a:pt x="18" y="162"/>
                      <a:pt x="8" y="168"/>
                    </a:cubicBezTo>
                    <a:cubicBezTo>
                      <a:pt x="0" y="180"/>
                      <a:pt x="7" y="180"/>
                      <a:pt x="20" y="182"/>
                    </a:cubicBezTo>
                    <a:cubicBezTo>
                      <a:pt x="17" y="190"/>
                      <a:pt x="15" y="193"/>
                      <a:pt x="8" y="198"/>
                    </a:cubicBezTo>
                    <a:cubicBezTo>
                      <a:pt x="10" y="214"/>
                      <a:pt x="9" y="242"/>
                      <a:pt x="24" y="252"/>
                    </a:cubicBezTo>
                    <a:cubicBezTo>
                      <a:pt x="42" y="246"/>
                      <a:pt x="31" y="227"/>
                      <a:pt x="28" y="214"/>
                    </a:cubicBezTo>
                    <a:cubicBezTo>
                      <a:pt x="26" y="207"/>
                      <a:pt x="22" y="192"/>
                      <a:pt x="22" y="192"/>
                    </a:cubicBezTo>
                    <a:cubicBezTo>
                      <a:pt x="25" y="180"/>
                      <a:pt x="33" y="182"/>
                      <a:pt x="42" y="176"/>
                    </a:cubicBezTo>
                    <a:cubicBezTo>
                      <a:pt x="44" y="169"/>
                      <a:pt x="52" y="158"/>
                      <a:pt x="52" y="158"/>
                    </a:cubicBezTo>
                    <a:cubicBezTo>
                      <a:pt x="58" y="164"/>
                      <a:pt x="63" y="166"/>
                      <a:pt x="66" y="174"/>
                    </a:cubicBezTo>
                    <a:cubicBezTo>
                      <a:pt x="59" y="178"/>
                      <a:pt x="51" y="188"/>
                      <a:pt x="44" y="190"/>
                    </a:cubicBezTo>
                    <a:cubicBezTo>
                      <a:pt x="36" y="202"/>
                      <a:pt x="46" y="202"/>
                      <a:pt x="56" y="200"/>
                    </a:cubicBezTo>
                    <a:cubicBezTo>
                      <a:pt x="60" y="189"/>
                      <a:pt x="59" y="184"/>
                      <a:pt x="68" y="178"/>
                    </a:cubicBezTo>
                    <a:cubicBezTo>
                      <a:pt x="77" y="181"/>
                      <a:pt x="75" y="187"/>
                      <a:pt x="84" y="184"/>
                    </a:cubicBezTo>
                    <a:cubicBezTo>
                      <a:pt x="92" y="171"/>
                      <a:pt x="91" y="157"/>
                      <a:pt x="104" y="148"/>
                    </a:cubicBezTo>
                    <a:cubicBezTo>
                      <a:pt x="108" y="149"/>
                      <a:pt x="110" y="155"/>
                      <a:pt x="114" y="156"/>
                    </a:cubicBezTo>
                    <a:cubicBezTo>
                      <a:pt x="120" y="158"/>
                      <a:pt x="131" y="151"/>
                      <a:pt x="136" y="148"/>
                    </a:cubicBezTo>
                    <a:cubicBezTo>
                      <a:pt x="145" y="134"/>
                      <a:pt x="142" y="141"/>
                      <a:pt x="146" y="130"/>
                    </a:cubicBezTo>
                    <a:cubicBezTo>
                      <a:pt x="146" y="127"/>
                      <a:pt x="145" y="115"/>
                      <a:pt x="142" y="110"/>
                    </a:cubicBezTo>
                    <a:cubicBezTo>
                      <a:pt x="140" y="106"/>
                      <a:pt x="134" y="98"/>
                      <a:pt x="134" y="98"/>
                    </a:cubicBezTo>
                    <a:cubicBezTo>
                      <a:pt x="131" y="78"/>
                      <a:pt x="142" y="53"/>
                      <a:pt x="122" y="40"/>
                    </a:cubicBezTo>
                    <a:cubicBezTo>
                      <a:pt x="112" y="26"/>
                      <a:pt x="109" y="10"/>
                      <a:pt x="94" y="0"/>
                    </a:cubicBezTo>
                    <a:cubicBezTo>
                      <a:pt x="87" y="4"/>
                      <a:pt x="86" y="9"/>
                      <a:pt x="78" y="12"/>
                    </a:cubicBezTo>
                    <a:cubicBezTo>
                      <a:pt x="67" y="29"/>
                      <a:pt x="80" y="31"/>
                      <a:pt x="96" y="34"/>
                    </a:cubicBezTo>
                    <a:cubicBezTo>
                      <a:pt x="103" y="44"/>
                      <a:pt x="100" y="53"/>
                      <a:pt x="96" y="64"/>
                    </a:cubicBezTo>
                    <a:cubicBezTo>
                      <a:pt x="96" y="68"/>
                      <a:pt x="95" y="106"/>
                      <a:pt x="82" y="10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3" name="Freeform 94"/>
              <p:cNvSpPr>
                <a:spLocks noChangeArrowheads="1"/>
              </p:cNvSpPr>
              <p:nvPr/>
            </p:nvSpPr>
            <p:spPr bwMode="auto">
              <a:xfrm>
                <a:off x="2758" y="35"/>
                <a:ext cx="60" cy="28"/>
              </a:xfrm>
              <a:custGeom>
                <a:avLst/>
                <a:gdLst>
                  <a:gd name="T0" fmla="*/ 24 w 70"/>
                  <a:gd name="T1" fmla="*/ 0 h 40"/>
                  <a:gd name="T2" fmla="*/ 26 w 70"/>
                  <a:gd name="T3" fmla="*/ 3 h 40"/>
                  <a:gd name="T4" fmla="*/ 16 w 70"/>
                  <a:gd name="T5" fmla="*/ 3 h 40"/>
                  <a:gd name="T6" fmla="*/ 13 w 70"/>
                  <a:gd name="T7" fmla="*/ 5 h 40"/>
                  <a:gd name="T8" fmla="*/ 3 w 70"/>
                  <a:gd name="T9" fmla="*/ 4 h 40"/>
                  <a:gd name="T10" fmla="*/ 1 w 70"/>
                  <a:gd name="T11" fmla="*/ 4 h 40"/>
                  <a:gd name="T12" fmla="*/ 13 w 70"/>
                  <a:gd name="T13" fmla="*/ 3 h 40"/>
                  <a:gd name="T14" fmla="*/ 24 w 70"/>
                  <a:gd name="T15" fmla="*/ 0 h 4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0"/>
                  <a:gd name="T25" fmla="*/ 0 h 40"/>
                  <a:gd name="T26" fmla="*/ 70 w 70"/>
                  <a:gd name="T27" fmla="*/ 40 h 4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0" h="40">
                    <a:moveTo>
                      <a:pt x="59" y="0"/>
                    </a:moveTo>
                    <a:cubicBezTo>
                      <a:pt x="68" y="3"/>
                      <a:pt x="70" y="10"/>
                      <a:pt x="65" y="20"/>
                    </a:cubicBezTo>
                    <a:cubicBezTo>
                      <a:pt x="61" y="27"/>
                      <a:pt x="49" y="23"/>
                      <a:pt x="41" y="24"/>
                    </a:cubicBezTo>
                    <a:cubicBezTo>
                      <a:pt x="36" y="38"/>
                      <a:pt x="41" y="34"/>
                      <a:pt x="31" y="40"/>
                    </a:cubicBezTo>
                    <a:cubicBezTo>
                      <a:pt x="23" y="39"/>
                      <a:pt x="15" y="39"/>
                      <a:pt x="7" y="38"/>
                    </a:cubicBezTo>
                    <a:cubicBezTo>
                      <a:pt x="5" y="38"/>
                      <a:pt x="0" y="38"/>
                      <a:pt x="1" y="36"/>
                    </a:cubicBezTo>
                    <a:cubicBezTo>
                      <a:pt x="7" y="26"/>
                      <a:pt x="23" y="23"/>
                      <a:pt x="33" y="20"/>
                    </a:cubicBezTo>
                    <a:cubicBezTo>
                      <a:pt x="39" y="11"/>
                      <a:pt x="51" y="8"/>
                      <a:pt x="59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4" name="Freeform 95"/>
              <p:cNvSpPr>
                <a:spLocks noChangeArrowheads="1"/>
              </p:cNvSpPr>
              <p:nvPr/>
            </p:nvSpPr>
            <p:spPr bwMode="auto">
              <a:xfrm>
                <a:off x="2635" y="43"/>
                <a:ext cx="22" cy="21"/>
              </a:xfrm>
              <a:custGeom>
                <a:avLst/>
                <a:gdLst>
                  <a:gd name="T0" fmla="*/ 7 w 26"/>
                  <a:gd name="T1" fmla="*/ 0 h 29"/>
                  <a:gd name="T2" fmla="*/ 0 w 26"/>
                  <a:gd name="T3" fmla="*/ 3 h 29"/>
                  <a:gd name="T4" fmla="*/ 7 w 26"/>
                  <a:gd name="T5" fmla="*/ 4 h 29"/>
                  <a:gd name="T6" fmla="*/ 7 w 26"/>
                  <a:gd name="T7" fmla="*/ 0 h 2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6"/>
                  <a:gd name="T13" fmla="*/ 0 h 29"/>
                  <a:gd name="T14" fmla="*/ 26 w 26"/>
                  <a:gd name="T15" fmla="*/ 29 h 2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6" h="29">
                    <a:moveTo>
                      <a:pt x="18" y="0"/>
                    </a:moveTo>
                    <a:cubicBezTo>
                      <a:pt x="9" y="6"/>
                      <a:pt x="4" y="7"/>
                      <a:pt x="0" y="18"/>
                    </a:cubicBezTo>
                    <a:cubicBezTo>
                      <a:pt x="7" y="25"/>
                      <a:pt x="9" y="29"/>
                      <a:pt x="18" y="26"/>
                    </a:cubicBezTo>
                    <a:cubicBezTo>
                      <a:pt x="22" y="14"/>
                      <a:pt x="26" y="12"/>
                      <a:pt x="18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5" name="Freeform 96"/>
              <p:cNvSpPr>
                <a:spLocks noChangeArrowheads="1"/>
              </p:cNvSpPr>
              <p:nvPr/>
            </p:nvSpPr>
            <p:spPr bwMode="auto">
              <a:xfrm>
                <a:off x="2663" y="42"/>
                <a:ext cx="42" cy="25"/>
              </a:xfrm>
              <a:custGeom>
                <a:avLst/>
                <a:gdLst>
                  <a:gd name="T0" fmla="*/ 6 w 49"/>
                  <a:gd name="T1" fmla="*/ 1 h 36"/>
                  <a:gd name="T2" fmla="*/ 0 w 49"/>
                  <a:gd name="T3" fmla="*/ 2 h 36"/>
                  <a:gd name="T4" fmla="*/ 3 w 49"/>
                  <a:gd name="T5" fmla="*/ 3 h 36"/>
                  <a:gd name="T6" fmla="*/ 7 w 49"/>
                  <a:gd name="T7" fmla="*/ 4 h 36"/>
                  <a:gd name="T8" fmla="*/ 15 w 49"/>
                  <a:gd name="T9" fmla="*/ 3 h 36"/>
                  <a:gd name="T10" fmla="*/ 6 w 49"/>
                  <a:gd name="T11" fmla="*/ 1 h 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9"/>
                  <a:gd name="T19" fmla="*/ 0 h 36"/>
                  <a:gd name="T20" fmla="*/ 49 w 49"/>
                  <a:gd name="T21" fmla="*/ 36 h 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9" h="36">
                    <a:moveTo>
                      <a:pt x="14" y="6"/>
                    </a:moveTo>
                    <a:cubicBezTo>
                      <a:pt x="11" y="14"/>
                      <a:pt x="7" y="13"/>
                      <a:pt x="0" y="18"/>
                    </a:cubicBezTo>
                    <a:cubicBezTo>
                      <a:pt x="1" y="22"/>
                      <a:pt x="2" y="29"/>
                      <a:pt x="6" y="32"/>
                    </a:cubicBezTo>
                    <a:cubicBezTo>
                      <a:pt x="10" y="34"/>
                      <a:pt x="18" y="36"/>
                      <a:pt x="18" y="36"/>
                    </a:cubicBezTo>
                    <a:cubicBezTo>
                      <a:pt x="24" y="27"/>
                      <a:pt x="30" y="28"/>
                      <a:pt x="40" y="26"/>
                    </a:cubicBezTo>
                    <a:cubicBezTo>
                      <a:pt x="49" y="0"/>
                      <a:pt x="26" y="18"/>
                      <a:pt x="14" y="6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6" name="Freeform 97"/>
              <p:cNvSpPr>
                <a:spLocks noChangeArrowheads="1"/>
              </p:cNvSpPr>
              <p:nvPr/>
            </p:nvSpPr>
            <p:spPr bwMode="auto">
              <a:xfrm>
                <a:off x="2733" y="34"/>
                <a:ext cx="23" cy="15"/>
              </a:xfrm>
              <a:custGeom>
                <a:avLst/>
                <a:gdLst>
                  <a:gd name="T0" fmla="*/ 4 w 27"/>
                  <a:gd name="T1" fmla="*/ 0 h 22"/>
                  <a:gd name="T2" fmla="*/ 3 w 27"/>
                  <a:gd name="T3" fmla="*/ 1 h 22"/>
                  <a:gd name="T4" fmla="*/ 8 w 27"/>
                  <a:gd name="T5" fmla="*/ 2 h 22"/>
                  <a:gd name="T6" fmla="*/ 4 w 27"/>
                  <a:gd name="T7" fmla="*/ 0 h 2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7"/>
                  <a:gd name="T13" fmla="*/ 0 h 22"/>
                  <a:gd name="T14" fmla="*/ 27 w 27"/>
                  <a:gd name="T15" fmla="*/ 22 h 2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7" h="22">
                    <a:moveTo>
                      <a:pt x="11" y="0"/>
                    </a:moveTo>
                    <a:cubicBezTo>
                      <a:pt x="8" y="4"/>
                      <a:pt x="0" y="8"/>
                      <a:pt x="3" y="12"/>
                    </a:cubicBezTo>
                    <a:cubicBezTo>
                      <a:pt x="6" y="17"/>
                      <a:pt x="19" y="22"/>
                      <a:pt x="19" y="22"/>
                    </a:cubicBezTo>
                    <a:cubicBezTo>
                      <a:pt x="27" y="10"/>
                      <a:pt x="15" y="11"/>
                      <a:pt x="1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7" name="Freeform 98"/>
              <p:cNvSpPr>
                <a:spLocks noChangeArrowheads="1"/>
              </p:cNvSpPr>
              <p:nvPr/>
            </p:nvSpPr>
            <p:spPr bwMode="auto">
              <a:xfrm>
                <a:off x="2712" y="50"/>
                <a:ext cx="17" cy="13"/>
              </a:xfrm>
              <a:custGeom>
                <a:avLst/>
                <a:gdLst>
                  <a:gd name="T0" fmla="*/ 4 w 20"/>
                  <a:gd name="T1" fmla="*/ 0 h 18"/>
                  <a:gd name="T2" fmla="*/ 3 w 20"/>
                  <a:gd name="T3" fmla="*/ 3 h 18"/>
                  <a:gd name="T4" fmla="*/ 4 w 20"/>
                  <a:gd name="T5" fmla="*/ 0 h 18"/>
                  <a:gd name="T6" fmla="*/ 0 60000 65536"/>
                  <a:gd name="T7" fmla="*/ 0 60000 65536"/>
                  <a:gd name="T8" fmla="*/ 0 60000 65536"/>
                  <a:gd name="T9" fmla="*/ 0 w 20"/>
                  <a:gd name="T10" fmla="*/ 0 h 18"/>
                  <a:gd name="T11" fmla="*/ 20 w 20"/>
                  <a:gd name="T12" fmla="*/ 18 h 1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0" h="18">
                    <a:moveTo>
                      <a:pt x="11" y="0"/>
                    </a:moveTo>
                    <a:cubicBezTo>
                      <a:pt x="1" y="14"/>
                      <a:pt x="0" y="9"/>
                      <a:pt x="9" y="18"/>
                    </a:cubicBezTo>
                    <a:cubicBezTo>
                      <a:pt x="20" y="14"/>
                      <a:pt x="16" y="18"/>
                      <a:pt x="11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8" name="Freeform 99"/>
              <p:cNvSpPr>
                <a:spLocks noChangeArrowheads="1"/>
              </p:cNvSpPr>
              <p:nvPr/>
            </p:nvSpPr>
            <p:spPr bwMode="auto">
              <a:xfrm>
                <a:off x="4023" y="65"/>
                <a:ext cx="21" cy="31"/>
              </a:xfrm>
              <a:custGeom>
                <a:avLst/>
                <a:gdLst>
                  <a:gd name="T0" fmla="*/ 11 w 24"/>
                  <a:gd name="T1" fmla="*/ 0 h 44"/>
                  <a:gd name="T2" fmla="*/ 4 w 24"/>
                  <a:gd name="T3" fmla="*/ 2 h 44"/>
                  <a:gd name="T4" fmla="*/ 0 w 24"/>
                  <a:gd name="T5" fmla="*/ 4 h 44"/>
                  <a:gd name="T6" fmla="*/ 8 w 24"/>
                  <a:gd name="T7" fmla="*/ 5 h 44"/>
                  <a:gd name="T8" fmla="*/ 11 w 24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44"/>
                  <a:gd name="T17" fmla="*/ 24 w 24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44">
                    <a:moveTo>
                      <a:pt x="24" y="0"/>
                    </a:moveTo>
                    <a:cubicBezTo>
                      <a:pt x="19" y="7"/>
                      <a:pt x="15" y="11"/>
                      <a:pt x="8" y="16"/>
                    </a:cubicBezTo>
                    <a:cubicBezTo>
                      <a:pt x="4" y="21"/>
                      <a:pt x="0" y="34"/>
                      <a:pt x="0" y="34"/>
                    </a:cubicBezTo>
                    <a:cubicBezTo>
                      <a:pt x="3" y="44"/>
                      <a:pt x="7" y="42"/>
                      <a:pt x="16" y="40"/>
                    </a:cubicBezTo>
                    <a:cubicBezTo>
                      <a:pt x="20" y="27"/>
                      <a:pt x="24" y="14"/>
                      <a:pt x="24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9" name="Freeform 100"/>
              <p:cNvSpPr>
                <a:spLocks noChangeArrowheads="1"/>
              </p:cNvSpPr>
              <p:nvPr/>
            </p:nvSpPr>
            <p:spPr bwMode="auto">
              <a:xfrm>
                <a:off x="3007" y="1423"/>
                <a:ext cx="35" cy="17"/>
              </a:xfrm>
              <a:custGeom>
                <a:avLst/>
                <a:gdLst>
                  <a:gd name="T0" fmla="*/ 12 w 41"/>
                  <a:gd name="T1" fmla="*/ 0 h 24"/>
                  <a:gd name="T2" fmla="*/ 10 w 41"/>
                  <a:gd name="T3" fmla="*/ 3 h 24"/>
                  <a:gd name="T4" fmla="*/ 12 w 41"/>
                  <a:gd name="T5" fmla="*/ 0 h 24"/>
                  <a:gd name="T6" fmla="*/ 0 60000 65536"/>
                  <a:gd name="T7" fmla="*/ 0 60000 65536"/>
                  <a:gd name="T8" fmla="*/ 0 60000 65536"/>
                  <a:gd name="T9" fmla="*/ 0 w 41"/>
                  <a:gd name="T10" fmla="*/ 0 h 24"/>
                  <a:gd name="T11" fmla="*/ 41 w 41"/>
                  <a:gd name="T12" fmla="*/ 24 h 2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1" h="24">
                    <a:moveTo>
                      <a:pt x="30" y="0"/>
                    </a:moveTo>
                    <a:cubicBezTo>
                      <a:pt x="4" y="4"/>
                      <a:pt x="0" y="17"/>
                      <a:pt x="26" y="24"/>
                    </a:cubicBezTo>
                    <a:cubicBezTo>
                      <a:pt x="41" y="19"/>
                      <a:pt x="38" y="10"/>
                      <a:pt x="30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0" name="Freeform 101"/>
              <p:cNvSpPr>
                <a:spLocks noChangeArrowheads="1"/>
              </p:cNvSpPr>
              <p:nvPr/>
            </p:nvSpPr>
            <p:spPr bwMode="auto">
              <a:xfrm>
                <a:off x="3053" y="1416"/>
                <a:ext cx="11" cy="14"/>
              </a:xfrm>
              <a:custGeom>
                <a:avLst/>
                <a:gdLst>
                  <a:gd name="T0" fmla="*/ 3 w 13"/>
                  <a:gd name="T1" fmla="*/ 1 h 20"/>
                  <a:gd name="T2" fmla="*/ 1 w 13"/>
                  <a:gd name="T3" fmla="*/ 1 h 20"/>
                  <a:gd name="T4" fmla="*/ 3 w 13"/>
                  <a:gd name="T5" fmla="*/ 3 h 20"/>
                  <a:gd name="T6" fmla="*/ 3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1" name="Freeform 102"/>
              <p:cNvSpPr>
                <a:spLocks noChangeArrowheads="1"/>
              </p:cNvSpPr>
              <p:nvPr/>
            </p:nvSpPr>
            <p:spPr bwMode="auto">
              <a:xfrm>
                <a:off x="2976" y="1272"/>
                <a:ext cx="10" cy="14"/>
              </a:xfrm>
              <a:custGeom>
                <a:avLst/>
                <a:gdLst>
                  <a:gd name="T0" fmla="*/ 2 w 13"/>
                  <a:gd name="T1" fmla="*/ 1 h 20"/>
                  <a:gd name="T2" fmla="*/ 1 w 13"/>
                  <a:gd name="T3" fmla="*/ 1 h 20"/>
                  <a:gd name="T4" fmla="*/ 2 w 13"/>
                  <a:gd name="T5" fmla="*/ 3 h 20"/>
                  <a:gd name="T6" fmla="*/ 2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2" name="Freeform 103"/>
              <p:cNvSpPr>
                <a:spLocks noChangeArrowheads="1"/>
              </p:cNvSpPr>
              <p:nvPr/>
            </p:nvSpPr>
            <p:spPr bwMode="auto">
              <a:xfrm>
                <a:off x="3045" y="1204"/>
                <a:ext cx="12" cy="18"/>
              </a:xfrm>
              <a:custGeom>
                <a:avLst/>
                <a:gdLst>
                  <a:gd name="T0" fmla="*/ 3 w 14"/>
                  <a:gd name="T1" fmla="*/ 0 h 25"/>
                  <a:gd name="T2" fmla="*/ 0 w 14"/>
                  <a:gd name="T3" fmla="*/ 1 h 25"/>
                  <a:gd name="T4" fmla="*/ 5 w 14"/>
                  <a:gd name="T5" fmla="*/ 3 h 25"/>
                  <a:gd name="T6" fmla="*/ 3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3" name="Freeform 104"/>
              <p:cNvSpPr>
                <a:spLocks noChangeArrowheads="1"/>
              </p:cNvSpPr>
              <p:nvPr/>
            </p:nvSpPr>
            <p:spPr bwMode="auto">
              <a:xfrm>
                <a:off x="3017" y="1203"/>
                <a:ext cx="13" cy="18"/>
              </a:xfrm>
              <a:custGeom>
                <a:avLst/>
                <a:gdLst>
                  <a:gd name="T0" fmla="*/ 6 w 14"/>
                  <a:gd name="T1" fmla="*/ 0 h 25"/>
                  <a:gd name="T2" fmla="*/ 0 w 14"/>
                  <a:gd name="T3" fmla="*/ 1 h 25"/>
                  <a:gd name="T4" fmla="*/ 7 w 14"/>
                  <a:gd name="T5" fmla="*/ 3 h 25"/>
                  <a:gd name="T6" fmla="*/ 6 w 14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"/>
                  <a:gd name="T13" fmla="*/ 0 h 25"/>
                  <a:gd name="T14" fmla="*/ 14 w 14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" h="25">
                    <a:moveTo>
                      <a:pt x="6" y="0"/>
                    </a:moveTo>
                    <a:cubicBezTo>
                      <a:pt x="4" y="5"/>
                      <a:pt x="3" y="9"/>
                      <a:pt x="0" y="13"/>
                    </a:cubicBezTo>
                    <a:cubicBezTo>
                      <a:pt x="1" y="24"/>
                      <a:pt x="1" y="25"/>
                      <a:pt x="12" y="24"/>
                    </a:cubicBezTo>
                    <a:cubicBezTo>
                      <a:pt x="14" y="12"/>
                      <a:pt x="8" y="10"/>
                      <a:pt x="6" y="0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4" name="Freeform 105"/>
              <p:cNvSpPr>
                <a:spLocks noChangeArrowheads="1"/>
              </p:cNvSpPr>
              <p:nvPr/>
            </p:nvSpPr>
            <p:spPr bwMode="auto">
              <a:xfrm>
                <a:off x="3004" y="1224"/>
                <a:ext cx="12" cy="14"/>
              </a:xfrm>
              <a:custGeom>
                <a:avLst/>
                <a:gdLst>
                  <a:gd name="T0" fmla="*/ 6 w 13"/>
                  <a:gd name="T1" fmla="*/ 1 h 20"/>
                  <a:gd name="T2" fmla="*/ 1 w 13"/>
                  <a:gd name="T3" fmla="*/ 1 h 20"/>
                  <a:gd name="T4" fmla="*/ 6 w 13"/>
                  <a:gd name="T5" fmla="*/ 3 h 20"/>
                  <a:gd name="T6" fmla="*/ 6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5" name="Freeform 106"/>
              <p:cNvSpPr>
                <a:spLocks noChangeArrowheads="1"/>
              </p:cNvSpPr>
              <p:nvPr/>
            </p:nvSpPr>
            <p:spPr bwMode="auto">
              <a:xfrm>
                <a:off x="2976" y="1256"/>
                <a:ext cx="10" cy="14"/>
              </a:xfrm>
              <a:custGeom>
                <a:avLst/>
                <a:gdLst>
                  <a:gd name="T0" fmla="*/ 2 w 13"/>
                  <a:gd name="T1" fmla="*/ 1 h 20"/>
                  <a:gd name="T2" fmla="*/ 1 w 13"/>
                  <a:gd name="T3" fmla="*/ 1 h 20"/>
                  <a:gd name="T4" fmla="*/ 2 w 13"/>
                  <a:gd name="T5" fmla="*/ 3 h 20"/>
                  <a:gd name="T6" fmla="*/ 2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6" name="Freeform 107"/>
              <p:cNvSpPr>
                <a:spLocks noChangeArrowheads="1"/>
              </p:cNvSpPr>
              <p:nvPr/>
            </p:nvSpPr>
            <p:spPr bwMode="auto">
              <a:xfrm>
                <a:off x="2997" y="1243"/>
                <a:ext cx="12" cy="14"/>
              </a:xfrm>
              <a:custGeom>
                <a:avLst/>
                <a:gdLst>
                  <a:gd name="T0" fmla="*/ 6 w 13"/>
                  <a:gd name="T1" fmla="*/ 1 h 20"/>
                  <a:gd name="T2" fmla="*/ 1 w 13"/>
                  <a:gd name="T3" fmla="*/ 1 h 20"/>
                  <a:gd name="T4" fmla="*/ 6 w 13"/>
                  <a:gd name="T5" fmla="*/ 3 h 20"/>
                  <a:gd name="T6" fmla="*/ 6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7" name="Freeform 108"/>
              <p:cNvSpPr>
                <a:spLocks noChangeArrowheads="1"/>
              </p:cNvSpPr>
              <p:nvPr/>
            </p:nvSpPr>
            <p:spPr bwMode="auto">
              <a:xfrm>
                <a:off x="2154" y="320"/>
                <a:ext cx="12" cy="14"/>
              </a:xfrm>
              <a:custGeom>
                <a:avLst/>
                <a:gdLst>
                  <a:gd name="T0" fmla="*/ 6 w 13"/>
                  <a:gd name="T1" fmla="*/ 1 h 20"/>
                  <a:gd name="T2" fmla="*/ 1 w 13"/>
                  <a:gd name="T3" fmla="*/ 1 h 20"/>
                  <a:gd name="T4" fmla="*/ 6 w 13"/>
                  <a:gd name="T5" fmla="*/ 3 h 20"/>
                  <a:gd name="T6" fmla="*/ 6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8" name="Freeform 109"/>
              <p:cNvSpPr>
                <a:spLocks noChangeArrowheads="1"/>
              </p:cNvSpPr>
              <p:nvPr/>
            </p:nvSpPr>
            <p:spPr bwMode="auto">
              <a:xfrm>
                <a:off x="2084" y="288"/>
                <a:ext cx="12" cy="14"/>
              </a:xfrm>
              <a:custGeom>
                <a:avLst/>
                <a:gdLst>
                  <a:gd name="T0" fmla="*/ 6 w 13"/>
                  <a:gd name="T1" fmla="*/ 1 h 20"/>
                  <a:gd name="T2" fmla="*/ 1 w 13"/>
                  <a:gd name="T3" fmla="*/ 1 h 20"/>
                  <a:gd name="T4" fmla="*/ 6 w 13"/>
                  <a:gd name="T5" fmla="*/ 3 h 20"/>
                  <a:gd name="T6" fmla="*/ 6 w 13"/>
                  <a:gd name="T7" fmla="*/ 1 h 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3"/>
                  <a:gd name="T13" fmla="*/ 0 h 20"/>
                  <a:gd name="T14" fmla="*/ 13 w 13"/>
                  <a:gd name="T15" fmla="*/ 20 h 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3" h="20">
                    <a:moveTo>
                      <a:pt x="10" y="5"/>
                    </a:moveTo>
                    <a:cubicBezTo>
                      <a:pt x="3" y="0"/>
                      <a:pt x="5" y="6"/>
                      <a:pt x="1" y="11"/>
                    </a:cubicBezTo>
                    <a:cubicBezTo>
                      <a:pt x="0" y="18"/>
                      <a:pt x="2" y="19"/>
                      <a:pt x="9" y="20"/>
                    </a:cubicBezTo>
                    <a:cubicBezTo>
                      <a:pt x="13" y="14"/>
                      <a:pt x="10" y="12"/>
                      <a:pt x="10" y="5"/>
                    </a:cubicBezTo>
                    <a:close/>
                  </a:path>
                </a:pathLst>
              </a:custGeom>
              <a:solidFill>
                <a:srgbClr val="231F2D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9" name="Freeform 110"/>
              <p:cNvSpPr>
                <a:spLocks noChangeArrowheads="1"/>
              </p:cNvSpPr>
              <p:nvPr/>
            </p:nvSpPr>
            <p:spPr bwMode="auto">
              <a:xfrm>
                <a:off x="1810" y="85"/>
                <a:ext cx="2370" cy="1537"/>
              </a:xfrm>
              <a:custGeom>
                <a:avLst/>
                <a:gdLst>
                  <a:gd name="T0" fmla="*/ 1048 w 2060"/>
                  <a:gd name="T1" fmla="*/ 436 h 1644"/>
                  <a:gd name="T2" fmla="*/ 772 w 2060"/>
                  <a:gd name="T3" fmla="*/ 396 h 1644"/>
                  <a:gd name="T4" fmla="*/ 366 w 2060"/>
                  <a:gd name="T5" fmla="*/ 431 h 1644"/>
                  <a:gd name="T6" fmla="*/ 107 w 2060"/>
                  <a:gd name="T7" fmla="*/ 508 h 1644"/>
                  <a:gd name="T8" fmla="*/ 28 w 2060"/>
                  <a:gd name="T9" fmla="*/ 628 h 1644"/>
                  <a:gd name="T10" fmla="*/ 337 w 2060"/>
                  <a:gd name="T11" fmla="*/ 708 h 1644"/>
                  <a:gd name="T12" fmla="*/ 712 w 2060"/>
                  <a:gd name="T13" fmla="*/ 696 h 1644"/>
                  <a:gd name="T14" fmla="*/ 920 w 2060"/>
                  <a:gd name="T15" fmla="*/ 759 h 1644"/>
                  <a:gd name="T16" fmla="*/ 1048 w 2060"/>
                  <a:gd name="T17" fmla="*/ 967 h 1644"/>
                  <a:gd name="T18" fmla="*/ 1153 w 2060"/>
                  <a:gd name="T19" fmla="*/ 1086 h 1644"/>
                  <a:gd name="T20" fmla="*/ 1633 w 2060"/>
                  <a:gd name="T21" fmla="*/ 1051 h 1644"/>
                  <a:gd name="T22" fmla="*/ 1894 w 2060"/>
                  <a:gd name="T23" fmla="*/ 922 h 1644"/>
                  <a:gd name="T24" fmla="*/ 2051 w 2060"/>
                  <a:gd name="T25" fmla="*/ 770 h 1644"/>
                  <a:gd name="T26" fmla="*/ 2315 w 2060"/>
                  <a:gd name="T27" fmla="*/ 667 h 1644"/>
                  <a:gd name="T28" fmla="*/ 1848 w 2060"/>
                  <a:gd name="T29" fmla="*/ 571 h 1644"/>
                  <a:gd name="T30" fmla="*/ 1894 w 2060"/>
                  <a:gd name="T31" fmla="*/ 546 h 1644"/>
                  <a:gd name="T32" fmla="*/ 2327 w 2060"/>
                  <a:gd name="T33" fmla="*/ 611 h 1644"/>
                  <a:gd name="T34" fmla="*/ 2547 w 2060"/>
                  <a:gd name="T35" fmla="*/ 529 h 1644"/>
                  <a:gd name="T36" fmla="*/ 2425 w 2060"/>
                  <a:gd name="T37" fmla="*/ 510 h 1644"/>
                  <a:gd name="T38" fmla="*/ 2155 w 2060"/>
                  <a:gd name="T39" fmla="*/ 477 h 1644"/>
                  <a:gd name="T40" fmla="*/ 2647 w 2060"/>
                  <a:gd name="T41" fmla="*/ 509 h 1644"/>
                  <a:gd name="T42" fmla="*/ 3005 w 2060"/>
                  <a:gd name="T43" fmla="*/ 570 h 1644"/>
                  <a:gd name="T44" fmla="*/ 3186 w 2060"/>
                  <a:gd name="T45" fmla="*/ 690 h 1644"/>
                  <a:gd name="T46" fmla="*/ 3728 w 2060"/>
                  <a:gd name="T47" fmla="*/ 566 h 1644"/>
                  <a:gd name="T48" fmla="*/ 3950 w 2060"/>
                  <a:gd name="T49" fmla="*/ 687 h 1644"/>
                  <a:gd name="T50" fmla="*/ 3959 w 2060"/>
                  <a:gd name="T51" fmla="*/ 584 h 1644"/>
                  <a:gd name="T52" fmla="*/ 4080 w 2060"/>
                  <a:gd name="T53" fmla="*/ 534 h 1644"/>
                  <a:gd name="T54" fmla="*/ 4135 w 2060"/>
                  <a:gd name="T55" fmla="*/ 364 h 1644"/>
                  <a:gd name="T56" fmla="*/ 4229 w 2060"/>
                  <a:gd name="T57" fmla="*/ 353 h 1644"/>
                  <a:gd name="T58" fmla="*/ 4274 w 2060"/>
                  <a:gd name="T59" fmla="*/ 285 h 1644"/>
                  <a:gd name="T60" fmla="*/ 4188 w 2060"/>
                  <a:gd name="T61" fmla="*/ 151 h 1644"/>
                  <a:gd name="T62" fmla="*/ 4404 w 2060"/>
                  <a:gd name="T63" fmla="*/ 72 h 1644"/>
                  <a:gd name="T64" fmla="*/ 4515 w 2060"/>
                  <a:gd name="T65" fmla="*/ 139 h 1644"/>
                  <a:gd name="T66" fmla="*/ 4504 w 2060"/>
                  <a:gd name="T67" fmla="*/ 82 h 1644"/>
                  <a:gd name="T68" fmla="*/ 4580 w 2060"/>
                  <a:gd name="T69" fmla="*/ 34 h 1644"/>
                  <a:gd name="T70" fmla="*/ 4726 w 2060"/>
                  <a:gd name="T71" fmla="*/ 0 h 1644"/>
                  <a:gd name="T72" fmla="*/ 4221 w 2060"/>
                  <a:gd name="T73" fmla="*/ 42 h 1644"/>
                  <a:gd name="T74" fmla="*/ 3670 w 2060"/>
                  <a:gd name="T75" fmla="*/ 56 h 1644"/>
                  <a:gd name="T76" fmla="*/ 3129 w 2060"/>
                  <a:gd name="T77" fmla="*/ 20 h 1644"/>
                  <a:gd name="T78" fmla="*/ 2623 w 2060"/>
                  <a:gd name="T79" fmla="*/ 44 h 1644"/>
                  <a:gd name="T80" fmla="*/ 2411 w 2060"/>
                  <a:gd name="T81" fmla="*/ 114 h 1644"/>
                  <a:gd name="T82" fmla="*/ 2146 w 2060"/>
                  <a:gd name="T83" fmla="*/ 92 h 1644"/>
                  <a:gd name="T84" fmla="*/ 1758 w 2060"/>
                  <a:gd name="T85" fmla="*/ 122 h 1644"/>
                  <a:gd name="T86" fmla="*/ 1546 w 2060"/>
                  <a:gd name="T87" fmla="*/ 93 h 1644"/>
                  <a:gd name="T88" fmla="*/ 846 w 2060"/>
                  <a:gd name="T89" fmla="*/ 166 h 1644"/>
                  <a:gd name="T90" fmla="*/ 1243 w 2060"/>
                  <a:gd name="T91" fmla="*/ 142 h 1644"/>
                  <a:gd name="T92" fmla="*/ 1478 w 2060"/>
                  <a:gd name="T93" fmla="*/ 183 h 1644"/>
                  <a:gd name="T94" fmla="*/ 1029 w 2060"/>
                  <a:gd name="T95" fmla="*/ 238 h 1644"/>
                  <a:gd name="T96" fmla="*/ 639 w 2060"/>
                  <a:gd name="T97" fmla="*/ 278 h 1644"/>
                  <a:gd name="T98" fmla="*/ 387 w 2060"/>
                  <a:gd name="T99" fmla="*/ 357 h 1644"/>
                  <a:gd name="T100" fmla="*/ 657 w 2060"/>
                  <a:gd name="T101" fmla="*/ 369 h 1644"/>
                  <a:gd name="T102" fmla="*/ 882 w 2060"/>
                  <a:gd name="T103" fmla="*/ 382 h 1644"/>
                  <a:gd name="T104" fmla="*/ 1142 w 2060"/>
                  <a:gd name="T105" fmla="*/ 395 h 1644"/>
                  <a:gd name="T106" fmla="*/ 1129 w 2060"/>
                  <a:gd name="T107" fmla="*/ 342 h 1644"/>
                  <a:gd name="T108" fmla="*/ 1373 w 2060"/>
                  <a:gd name="T109" fmla="*/ 366 h 1644"/>
                  <a:gd name="T110" fmla="*/ 1591 w 2060"/>
                  <a:gd name="T111" fmla="*/ 313 h 1644"/>
                  <a:gd name="T112" fmla="*/ 1791 w 2060"/>
                  <a:gd name="T113" fmla="*/ 321 h 1644"/>
                  <a:gd name="T114" fmla="*/ 1481 w 2060"/>
                  <a:gd name="T115" fmla="*/ 399 h 164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2060"/>
                  <a:gd name="T175" fmla="*/ 0 h 1644"/>
                  <a:gd name="T176" fmla="*/ 2060 w 2060"/>
                  <a:gd name="T177" fmla="*/ 1644 h 1644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2060" h="1644">
                    <a:moveTo>
                      <a:pt x="697" y="677"/>
                    </a:moveTo>
                    <a:cubicBezTo>
                      <a:pt x="659" y="675"/>
                      <a:pt x="652" y="669"/>
                      <a:pt x="618" y="667"/>
                    </a:cubicBezTo>
                    <a:cubicBezTo>
                      <a:pt x="607" y="666"/>
                      <a:pt x="594" y="661"/>
                      <a:pt x="582" y="658"/>
                    </a:cubicBezTo>
                    <a:cubicBezTo>
                      <a:pt x="577" y="655"/>
                      <a:pt x="568" y="650"/>
                      <a:pt x="568" y="650"/>
                    </a:cubicBezTo>
                    <a:cubicBezTo>
                      <a:pt x="551" y="652"/>
                      <a:pt x="557" y="655"/>
                      <a:pt x="546" y="658"/>
                    </a:cubicBezTo>
                    <a:cubicBezTo>
                      <a:pt x="540" y="667"/>
                      <a:pt x="542" y="669"/>
                      <a:pt x="546" y="677"/>
                    </a:cubicBezTo>
                    <a:cubicBezTo>
                      <a:pt x="548" y="680"/>
                      <a:pt x="550" y="686"/>
                      <a:pt x="550" y="686"/>
                    </a:cubicBezTo>
                    <a:cubicBezTo>
                      <a:pt x="526" y="694"/>
                      <a:pt x="506" y="678"/>
                      <a:pt x="488" y="670"/>
                    </a:cubicBezTo>
                    <a:cubicBezTo>
                      <a:pt x="481" y="653"/>
                      <a:pt x="472" y="655"/>
                      <a:pt x="452" y="653"/>
                    </a:cubicBezTo>
                    <a:cubicBezTo>
                      <a:pt x="446" y="648"/>
                      <a:pt x="444" y="648"/>
                      <a:pt x="437" y="650"/>
                    </a:cubicBezTo>
                    <a:cubicBezTo>
                      <a:pt x="427" y="647"/>
                      <a:pt x="433" y="648"/>
                      <a:pt x="423" y="642"/>
                    </a:cubicBezTo>
                    <a:cubicBezTo>
                      <a:pt x="421" y="641"/>
                      <a:pt x="418" y="639"/>
                      <a:pt x="418" y="639"/>
                    </a:cubicBezTo>
                    <a:cubicBezTo>
                      <a:pt x="416" y="638"/>
                      <a:pt x="413" y="633"/>
                      <a:pt x="413" y="630"/>
                    </a:cubicBezTo>
                    <a:cubicBezTo>
                      <a:pt x="415" y="625"/>
                      <a:pt x="418" y="616"/>
                      <a:pt x="418" y="616"/>
                    </a:cubicBezTo>
                    <a:cubicBezTo>
                      <a:pt x="416" y="592"/>
                      <a:pt x="421" y="588"/>
                      <a:pt x="398" y="591"/>
                    </a:cubicBezTo>
                    <a:cubicBezTo>
                      <a:pt x="390" y="598"/>
                      <a:pt x="390" y="595"/>
                      <a:pt x="381" y="592"/>
                    </a:cubicBezTo>
                    <a:cubicBezTo>
                      <a:pt x="370" y="592"/>
                      <a:pt x="361" y="595"/>
                      <a:pt x="348" y="597"/>
                    </a:cubicBezTo>
                    <a:cubicBezTo>
                      <a:pt x="344" y="595"/>
                      <a:pt x="337" y="597"/>
                      <a:pt x="333" y="595"/>
                    </a:cubicBezTo>
                    <a:cubicBezTo>
                      <a:pt x="331" y="594"/>
                      <a:pt x="330" y="592"/>
                      <a:pt x="328" y="592"/>
                    </a:cubicBezTo>
                    <a:cubicBezTo>
                      <a:pt x="314" y="591"/>
                      <a:pt x="296" y="597"/>
                      <a:pt x="283" y="602"/>
                    </a:cubicBezTo>
                    <a:cubicBezTo>
                      <a:pt x="276" y="603"/>
                      <a:pt x="268" y="606"/>
                      <a:pt x="260" y="608"/>
                    </a:cubicBezTo>
                    <a:cubicBezTo>
                      <a:pt x="255" y="609"/>
                      <a:pt x="246" y="613"/>
                      <a:pt x="246" y="613"/>
                    </a:cubicBezTo>
                    <a:cubicBezTo>
                      <a:pt x="228" y="611"/>
                      <a:pt x="209" y="609"/>
                      <a:pt x="189" y="611"/>
                    </a:cubicBezTo>
                    <a:cubicBezTo>
                      <a:pt x="184" y="613"/>
                      <a:pt x="180" y="614"/>
                      <a:pt x="175" y="617"/>
                    </a:cubicBezTo>
                    <a:cubicBezTo>
                      <a:pt x="173" y="619"/>
                      <a:pt x="173" y="620"/>
                      <a:pt x="173" y="622"/>
                    </a:cubicBezTo>
                    <a:cubicBezTo>
                      <a:pt x="172" y="623"/>
                      <a:pt x="169" y="623"/>
                      <a:pt x="169" y="625"/>
                    </a:cubicBezTo>
                    <a:cubicBezTo>
                      <a:pt x="163" y="634"/>
                      <a:pt x="167" y="641"/>
                      <a:pt x="158" y="645"/>
                    </a:cubicBezTo>
                    <a:cubicBezTo>
                      <a:pt x="153" y="648"/>
                      <a:pt x="149" y="652"/>
                      <a:pt x="144" y="655"/>
                    </a:cubicBezTo>
                    <a:cubicBezTo>
                      <a:pt x="141" y="656"/>
                      <a:pt x="135" y="659"/>
                      <a:pt x="135" y="659"/>
                    </a:cubicBezTo>
                    <a:cubicBezTo>
                      <a:pt x="133" y="664"/>
                      <a:pt x="130" y="666"/>
                      <a:pt x="130" y="669"/>
                    </a:cubicBezTo>
                    <a:cubicBezTo>
                      <a:pt x="128" y="677"/>
                      <a:pt x="132" y="691"/>
                      <a:pt x="124" y="698"/>
                    </a:cubicBezTo>
                    <a:cubicBezTo>
                      <a:pt x="118" y="703"/>
                      <a:pt x="108" y="709"/>
                      <a:pt x="101" y="711"/>
                    </a:cubicBezTo>
                    <a:cubicBezTo>
                      <a:pt x="101" y="711"/>
                      <a:pt x="90" y="716"/>
                      <a:pt x="87" y="716"/>
                    </a:cubicBezTo>
                    <a:cubicBezTo>
                      <a:pt x="85" y="717"/>
                      <a:pt x="82" y="717"/>
                      <a:pt x="82" y="717"/>
                    </a:cubicBezTo>
                    <a:cubicBezTo>
                      <a:pt x="76" y="725"/>
                      <a:pt x="68" y="733"/>
                      <a:pt x="60" y="738"/>
                    </a:cubicBezTo>
                    <a:cubicBezTo>
                      <a:pt x="56" y="745"/>
                      <a:pt x="53" y="755"/>
                      <a:pt x="46" y="759"/>
                    </a:cubicBezTo>
                    <a:cubicBezTo>
                      <a:pt x="43" y="764"/>
                      <a:pt x="37" y="767"/>
                      <a:pt x="31" y="773"/>
                    </a:cubicBezTo>
                    <a:cubicBezTo>
                      <a:pt x="26" y="780"/>
                      <a:pt x="25" y="789"/>
                      <a:pt x="23" y="797"/>
                    </a:cubicBezTo>
                    <a:cubicBezTo>
                      <a:pt x="20" y="803"/>
                      <a:pt x="19" y="809"/>
                      <a:pt x="17" y="816"/>
                    </a:cubicBezTo>
                    <a:cubicBezTo>
                      <a:pt x="15" y="817"/>
                      <a:pt x="14" y="824"/>
                      <a:pt x="14" y="824"/>
                    </a:cubicBezTo>
                    <a:cubicBezTo>
                      <a:pt x="15" y="831"/>
                      <a:pt x="26" y="842"/>
                      <a:pt x="26" y="842"/>
                    </a:cubicBezTo>
                    <a:cubicBezTo>
                      <a:pt x="26" y="847"/>
                      <a:pt x="17" y="855"/>
                      <a:pt x="17" y="855"/>
                    </a:cubicBezTo>
                    <a:cubicBezTo>
                      <a:pt x="14" y="863"/>
                      <a:pt x="17" y="867"/>
                      <a:pt x="25" y="870"/>
                    </a:cubicBezTo>
                    <a:cubicBezTo>
                      <a:pt x="28" y="884"/>
                      <a:pt x="17" y="902"/>
                      <a:pt x="6" y="909"/>
                    </a:cubicBezTo>
                    <a:cubicBezTo>
                      <a:pt x="0" y="927"/>
                      <a:pt x="5" y="927"/>
                      <a:pt x="12" y="941"/>
                    </a:cubicBezTo>
                    <a:cubicBezTo>
                      <a:pt x="23" y="963"/>
                      <a:pt x="29" y="969"/>
                      <a:pt x="53" y="977"/>
                    </a:cubicBezTo>
                    <a:cubicBezTo>
                      <a:pt x="60" y="986"/>
                      <a:pt x="56" y="983"/>
                      <a:pt x="63" y="989"/>
                    </a:cubicBezTo>
                    <a:cubicBezTo>
                      <a:pt x="62" y="994"/>
                      <a:pt x="59" y="997"/>
                      <a:pt x="59" y="1002"/>
                    </a:cubicBezTo>
                    <a:cubicBezTo>
                      <a:pt x="57" y="1009"/>
                      <a:pt x="70" y="1020"/>
                      <a:pt x="74" y="1027"/>
                    </a:cubicBezTo>
                    <a:cubicBezTo>
                      <a:pt x="77" y="1031"/>
                      <a:pt x="91" y="1036"/>
                      <a:pt x="91" y="1036"/>
                    </a:cubicBezTo>
                    <a:cubicBezTo>
                      <a:pt x="94" y="1036"/>
                      <a:pt x="96" y="1036"/>
                      <a:pt x="98" y="1034"/>
                    </a:cubicBezTo>
                    <a:cubicBezTo>
                      <a:pt x="99" y="1034"/>
                      <a:pt x="98" y="1031"/>
                      <a:pt x="99" y="1030"/>
                    </a:cubicBezTo>
                    <a:cubicBezTo>
                      <a:pt x="101" y="1030"/>
                      <a:pt x="107" y="1038"/>
                      <a:pt x="108" y="1038"/>
                    </a:cubicBezTo>
                    <a:cubicBezTo>
                      <a:pt x="119" y="1047"/>
                      <a:pt x="133" y="1055"/>
                      <a:pt x="146" y="1059"/>
                    </a:cubicBezTo>
                    <a:cubicBezTo>
                      <a:pt x="149" y="1067"/>
                      <a:pt x="152" y="1066"/>
                      <a:pt x="159" y="1064"/>
                    </a:cubicBezTo>
                    <a:cubicBezTo>
                      <a:pt x="163" y="1061"/>
                      <a:pt x="166" y="1059"/>
                      <a:pt x="169" y="1058"/>
                    </a:cubicBezTo>
                    <a:cubicBezTo>
                      <a:pt x="172" y="1056"/>
                      <a:pt x="178" y="1055"/>
                      <a:pt x="178" y="1055"/>
                    </a:cubicBezTo>
                    <a:cubicBezTo>
                      <a:pt x="192" y="1059"/>
                      <a:pt x="209" y="1061"/>
                      <a:pt x="224" y="1063"/>
                    </a:cubicBezTo>
                    <a:cubicBezTo>
                      <a:pt x="231" y="1067"/>
                      <a:pt x="229" y="1070"/>
                      <a:pt x="238" y="1069"/>
                    </a:cubicBezTo>
                    <a:cubicBezTo>
                      <a:pt x="238" y="1063"/>
                      <a:pt x="238" y="1056"/>
                      <a:pt x="238" y="1050"/>
                    </a:cubicBezTo>
                    <a:cubicBezTo>
                      <a:pt x="241" y="1041"/>
                      <a:pt x="257" y="1059"/>
                      <a:pt x="260" y="1061"/>
                    </a:cubicBezTo>
                    <a:cubicBezTo>
                      <a:pt x="266" y="1050"/>
                      <a:pt x="279" y="1052"/>
                      <a:pt x="291" y="1050"/>
                    </a:cubicBezTo>
                    <a:cubicBezTo>
                      <a:pt x="297" y="1049"/>
                      <a:pt x="302" y="1044"/>
                      <a:pt x="308" y="1041"/>
                    </a:cubicBezTo>
                    <a:cubicBezTo>
                      <a:pt x="319" y="1042"/>
                      <a:pt x="330" y="1045"/>
                      <a:pt x="341" y="1049"/>
                    </a:cubicBezTo>
                    <a:cubicBezTo>
                      <a:pt x="342" y="1050"/>
                      <a:pt x="344" y="1055"/>
                      <a:pt x="344" y="1058"/>
                    </a:cubicBezTo>
                    <a:cubicBezTo>
                      <a:pt x="344" y="1061"/>
                      <a:pt x="342" y="1067"/>
                      <a:pt x="342" y="1067"/>
                    </a:cubicBezTo>
                    <a:cubicBezTo>
                      <a:pt x="347" y="1070"/>
                      <a:pt x="355" y="1072"/>
                      <a:pt x="361" y="1075"/>
                    </a:cubicBezTo>
                    <a:cubicBezTo>
                      <a:pt x="362" y="1075"/>
                      <a:pt x="365" y="1077"/>
                      <a:pt x="365" y="1077"/>
                    </a:cubicBezTo>
                    <a:cubicBezTo>
                      <a:pt x="375" y="1074"/>
                      <a:pt x="384" y="1074"/>
                      <a:pt x="393" y="1080"/>
                    </a:cubicBezTo>
                    <a:cubicBezTo>
                      <a:pt x="396" y="1083"/>
                      <a:pt x="398" y="1088"/>
                      <a:pt x="401" y="1092"/>
                    </a:cubicBezTo>
                    <a:cubicBezTo>
                      <a:pt x="404" y="1095"/>
                      <a:pt x="407" y="1102"/>
                      <a:pt x="407" y="1102"/>
                    </a:cubicBezTo>
                    <a:cubicBezTo>
                      <a:pt x="404" y="1114"/>
                      <a:pt x="399" y="1127"/>
                      <a:pt x="396" y="1138"/>
                    </a:cubicBezTo>
                    <a:cubicBezTo>
                      <a:pt x="393" y="1147"/>
                      <a:pt x="395" y="1141"/>
                      <a:pt x="389" y="1152"/>
                    </a:cubicBezTo>
                    <a:cubicBezTo>
                      <a:pt x="387" y="1153"/>
                      <a:pt x="385" y="1156"/>
                      <a:pt x="385" y="1156"/>
                    </a:cubicBezTo>
                    <a:cubicBezTo>
                      <a:pt x="389" y="1185"/>
                      <a:pt x="396" y="1180"/>
                      <a:pt x="410" y="1197"/>
                    </a:cubicBezTo>
                    <a:cubicBezTo>
                      <a:pt x="427" y="1219"/>
                      <a:pt x="440" y="1239"/>
                      <a:pt x="447" y="1266"/>
                    </a:cubicBezTo>
                    <a:cubicBezTo>
                      <a:pt x="446" y="1280"/>
                      <a:pt x="452" y="1314"/>
                      <a:pt x="435" y="1325"/>
                    </a:cubicBezTo>
                    <a:cubicBezTo>
                      <a:pt x="427" y="1347"/>
                      <a:pt x="433" y="1325"/>
                      <a:pt x="430" y="1367"/>
                    </a:cubicBezTo>
                    <a:cubicBezTo>
                      <a:pt x="429" y="1377"/>
                      <a:pt x="421" y="1381"/>
                      <a:pt x="418" y="1391"/>
                    </a:cubicBezTo>
                    <a:cubicBezTo>
                      <a:pt x="421" y="1413"/>
                      <a:pt x="430" y="1422"/>
                      <a:pt x="446" y="1438"/>
                    </a:cubicBezTo>
                    <a:cubicBezTo>
                      <a:pt x="449" y="1441"/>
                      <a:pt x="450" y="1442"/>
                      <a:pt x="452" y="1447"/>
                    </a:cubicBezTo>
                    <a:cubicBezTo>
                      <a:pt x="454" y="1450"/>
                      <a:pt x="455" y="1456"/>
                      <a:pt x="455" y="1456"/>
                    </a:cubicBezTo>
                    <a:cubicBezTo>
                      <a:pt x="457" y="1475"/>
                      <a:pt x="458" y="1488"/>
                      <a:pt x="460" y="1505"/>
                    </a:cubicBezTo>
                    <a:cubicBezTo>
                      <a:pt x="461" y="1514"/>
                      <a:pt x="461" y="1511"/>
                      <a:pt x="464" y="1522"/>
                    </a:cubicBezTo>
                    <a:cubicBezTo>
                      <a:pt x="466" y="1524"/>
                      <a:pt x="466" y="1527"/>
                      <a:pt x="466" y="1527"/>
                    </a:cubicBezTo>
                    <a:cubicBezTo>
                      <a:pt x="468" y="1542"/>
                      <a:pt x="469" y="1552"/>
                      <a:pt x="481" y="1561"/>
                    </a:cubicBezTo>
                    <a:cubicBezTo>
                      <a:pt x="485" y="1566"/>
                      <a:pt x="488" y="1569"/>
                      <a:pt x="494" y="1572"/>
                    </a:cubicBezTo>
                    <a:cubicBezTo>
                      <a:pt x="497" y="1585"/>
                      <a:pt x="503" y="1597"/>
                      <a:pt x="506" y="1610"/>
                    </a:cubicBezTo>
                    <a:cubicBezTo>
                      <a:pt x="506" y="1614"/>
                      <a:pt x="508" y="1619"/>
                      <a:pt x="505" y="1622"/>
                    </a:cubicBezTo>
                    <a:cubicBezTo>
                      <a:pt x="503" y="1625"/>
                      <a:pt x="497" y="1628"/>
                      <a:pt x="497" y="1628"/>
                    </a:cubicBezTo>
                    <a:cubicBezTo>
                      <a:pt x="488" y="1642"/>
                      <a:pt x="509" y="1644"/>
                      <a:pt x="517" y="1644"/>
                    </a:cubicBezTo>
                    <a:cubicBezTo>
                      <a:pt x="539" y="1639"/>
                      <a:pt x="557" y="1635"/>
                      <a:pt x="579" y="1633"/>
                    </a:cubicBezTo>
                    <a:cubicBezTo>
                      <a:pt x="598" y="1630"/>
                      <a:pt x="613" y="1627"/>
                      <a:pt x="632" y="1624"/>
                    </a:cubicBezTo>
                    <a:cubicBezTo>
                      <a:pt x="635" y="1624"/>
                      <a:pt x="638" y="1622"/>
                      <a:pt x="641" y="1621"/>
                    </a:cubicBezTo>
                    <a:cubicBezTo>
                      <a:pt x="642" y="1621"/>
                      <a:pt x="644" y="1619"/>
                      <a:pt x="646" y="1617"/>
                    </a:cubicBezTo>
                    <a:cubicBezTo>
                      <a:pt x="649" y="1617"/>
                      <a:pt x="655" y="1616"/>
                      <a:pt x="655" y="1616"/>
                    </a:cubicBezTo>
                    <a:cubicBezTo>
                      <a:pt x="659" y="1610"/>
                      <a:pt x="664" y="1603"/>
                      <a:pt x="670" y="1600"/>
                    </a:cubicBezTo>
                    <a:cubicBezTo>
                      <a:pt x="675" y="1594"/>
                      <a:pt x="678" y="1591"/>
                      <a:pt x="683" y="1588"/>
                    </a:cubicBezTo>
                    <a:cubicBezTo>
                      <a:pt x="687" y="1581"/>
                      <a:pt x="697" y="1577"/>
                      <a:pt x="704" y="1574"/>
                    </a:cubicBezTo>
                    <a:cubicBezTo>
                      <a:pt x="715" y="1563"/>
                      <a:pt x="726" y="1550"/>
                      <a:pt x="731" y="1535"/>
                    </a:cubicBezTo>
                    <a:cubicBezTo>
                      <a:pt x="731" y="1531"/>
                      <a:pt x="729" y="1528"/>
                      <a:pt x="729" y="1525"/>
                    </a:cubicBezTo>
                    <a:cubicBezTo>
                      <a:pt x="729" y="1494"/>
                      <a:pt x="737" y="1505"/>
                      <a:pt x="754" y="1494"/>
                    </a:cubicBezTo>
                    <a:cubicBezTo>
                      <a:pt x="759" y="1488"/>
                      <a:pt x="762" y="1483"/>
                      <a:pt x="765" y="1475"/>
                    </a:cubicBezTo>
                    <a:cubicBezTo>
                      <a:pt x="763" y="1458"/>
                      <a:pt x="765" y="1439"/>
                      <a:pt x="755" y="1424"/>
                    </a:cubicBezTo>
                    <a:cubicBezTo>
                      <a:pt x="759" y="1413"/>
                      <a:pt x="771" y="1419"/>
                      <a:pt x="779" y="1422"/>
                    </a:cubicBezTo>
                    <a:cubicBezTo>
                      <a:pt x="782" y="1427"/>
                      <a:pt x="782" y="1435"/>
                      <a:pt x="785" y="1427"/>
                    </a:cubicBezTo>
                    <a:cubicBezTo>
                      <a:pt x="786" y="1416"/>
                      <a:pt x="786" y="1405"/>
                      <a:pt x="786" y="1396"/>
                    </a:cubicBezTo>
                    <a:cubicBezTo>
                      <a:pt x="788" y="1386"/>
                      <a:pt x="810" y="1385"/>
                      <a:pt x="817" y="1380"/>
                    </a:cubicBezTo>
                    <a:cubicBezTo>
                      <a:pt x="820" y="1374"/>
                      <a:pt x="831" y="1367"/>
                      <a:pt x="837" y="1363"/>
                    </a:cubicBezTo>
                    <a:cubicBezTo>
                      <a:pt x="841" y="1361"/>
                      <a:pt x="847" y="1356"/>
                      <a:pt x="847" y="1356"/>
                    </a:cubicBezTo>
                    <a:cubicBezTo>
                      <a:pt x="855" y="1345"/>
                      <a:pt x="845" y="1333"/>
                      <a:pt x="844" y="1320"/>
                    </a:cubicBezTo>
                    <a:cubicBezTo>
                      <a:pt x="845" y="1310"/>
                      <a:pt x="847" y="1308"/>
                      <a:pt x="850" y="1299"/>
                    </a:cubicBezTo>
                    <a:cubicBezTo>
                      <a:pt x="847" y="1288"/>
                      <a:pt x="842" y="1288"/>
                      <a:pt x="834" y="1280"/>
                    </a:cubicBezTo>
                    <a:cubicBezTo>
                      <a:pt x="833" y="1275"/>
                      <a:pt x="830" y="1266"/>
                      <a:pt x="830" y="1266"/>
                    </a:cubicBezTo>
                    <a:cubicBezTo>
                      <a:pt x="831" y="1250"/>
                      <a:pt x="831" y="1236"/>
                      <a:pt x="831" y="1220"/>
                    </a:cubicBezTo>
                    <a:cubicBezTo>
                      <a:pt x="833" y="1192"/>
                      <a:pt x="861" y="1183"/>
                      <a:pt x="876" y="1166"/>
                    </a:cubicBezTo>
                    <a:cubicBezTo>
                      <a:pt x="879" y="1160"/>
                      <a:pt x="884" y="1160"/>
                      <a:pt x="885" y="1153"/>
                    </a:cubicBezTo>
                    <a:cubicBezTo>
                      <a:pt x="890" y="1144"/>
                      <a:pt x="889" y="1142"/>
                      <a:pt x="895" y="1136"/>
                    </a:cubicBezTo>
                    <a:cubicBezTo>
                      <a:pt x="898" y="1127"/>
                      <a:pt x="906" y="1114"/>
                      <a:pt x="915" y="1111"/>
                    </a:cubicBezTo>
                    <a:cubicBezTo>
                      <a:pt x="920" y="1105"/>
                      <a:pt x="924" y="1099"/>
                      <a:pt x="930" y="1094"/>
                    </a:cubicBezTo>
                    <a:cubicBezTo>
                      <a:pt x="935" y="1089"/>
                      <a:pt x="938" y="1089"/>
                      <a:pt x="943" y="1084"/>
                    </a:cubicBezTo>
                    <a:cubicBezTo>
                      <a:pt x="947" y="1080"/>
                      <a:pt x="949" y="1078"/>
                      <a:pt x="955" y="1077"/>
                    </a:cubicBezTo>
                    <a:cubicBezTo>
                      <a:pt x="961" y="1066"/>
                      <a:pt x="958" y="1069"/>
                      <a:pt x="966" y="1064"/>
                    </a:cubicBezTo>
                    <a:cubicBezTo>
                      <a:pt x="972" y="1055"/>
                      <a:pt x="978" y="1045"/>
                      <a:pt x="983" y="1036"/>
                    </a:cubicBezTo>
                    <a:cubicBezTo>
                      <a:pt x="988" y="1030"/>
                      <a:pt x="989" y="1019"/>
                      <a:pt x="991" y="1013"/>
                    </a:cubicBezTo>
                    <a:cubicBezTo>
                      <a:pt x="994" y="1003"/>
                      <a:pt x="992" y="1009"/>
                      <a:pt x="998" y="999"/>
                    </a:cubicBezTo>
                    <a:cubicBezTo>
                      <a:pt x="1003" y="992"/>
                      <a:pt x="1003" y="984"/>
                      <a:pt x="1005" y="977"/>
                    </a:cubicBezTo>
                    <a:cubicBezTo>
                      <a:pt x="1003" y="966"/>
                      <a:pt x="1000" y="970"/>
                      <a:pt x="989" y="974"/>
                    </a:cubicBezTo>
                    <a:cubicBezTo>
                      <a:pt x="971" y="986"/>
                      <a:pt x="941" y="983"/>
                      <a:pt x="921" y="983"/>
                    </a:cubicBezTo>
                    <a:cubicBezTo>
                      <a:pt x="892" y="981"/>
                      <a:pt x="895" y="977"/>
                      <a:pt x="878" y="961"/>
                    </a:cubicBezTo>
                    <a:cubicBezTo>
                      <a:pt x="875" y="949"/>
                      <a:pt x="867" y="944"/>
                      <a:pt x="858" y="936"/>
                    </a:cubicBezTo>
                    <a:cubicBezTo>
                      <a:pt x="853" y="933"/>
                      <a:pt x="844" y="930"/>
                      <a:pt x="844" y="930"/>
                    </a:cubicBezTo>
                    <a:cubicBezTo>
                      <a:pt x="837" y="909"/>
                      <a:pt x="828" y="891"/>
                      <a:pt x="817" y="872"/>
                    </a:cubicBezTo>
                    <a:cubicBezTo>
                      <a:pt x="811" y="866"/>
                      <a:pt x="816" y="869"/>
                      <a:pt x="805" y="863"/>
                    </a:cubicBezTo>
                    <a:cubicBezTo>
                      <a:pt x="802" y="859"/>
                      <a:pt x="796" y="856"/>
                      <a:pt x="796" y="856"/>
                    </a:cubicBezTo>
                    <a:cubicBezTo>
                      <a:pt x="786" y="842"/>
                      <a:pt x="794" y="825"/>
                      <a:pt x="785" y="813"/>
                    </a:cubicBezTo>
                    <a:cubicBezTo>
                      <a:pt x="774" y="794"/>
                      <a:pt x="759" y="772"/>
                      <a:pt x="745" y="758"/>
                    </a:cubicBezTo>
                    <a:cubicBezTo>
                      <a:pt x="742" y="744"/>
                      <a:pt x="737" y="736"/>
                      <a:pt x="729" y="723"/>
                    </a:cubicBezTo>
                    <a:cubicBezTo>
                      <a:pt x="726" y="720"/>
                      <a:pt x="723" y="709"/>
                      <a:pt x="723" y="709"/>
                    </a:cubicBezTo>
                    <a:cubicBezTo>
                      <a:pt x="740" y="705"/>
                      <a:pt x="757" y="733"/>
                      <a:pt x="766" y="744"/>
                    </a:cubicBezTo>
                    <a:cubicBezTo>
                      <a:pt x="771" y="758"/>
                      <a:pt x="771" y="759"/>
                      <a:pt x="786" y="764"/>
                    </a:cubicBezTo>
                    <a:cubicBezTo>
                      <a:pt x="793" y="766"/>
                      <a:pt x="800" y="773"/>
                      <a:pt x="800" y="773"/>
                    </a:cubicBezTo>
                    <a:cubicBezTo>
                      <a:pt x="803" y="780"/>
                      <a:pt x="808" y="784"/>
                      <a:pt x="813" y="791"/>
                    </a:cubicBezTo>
                    <a:cubicBezTo>
                      <a:pt x="813" y="803"/>
                      <a:pt x="814" y="809"/>
                      <a:pt x="817" y="819"/>
                    </a:cubicBezTo>
                    <a:cubicBezTo>
                      <a:pt x="819" y="842"/>
                      <a:pt x="820" y="841"/>
                      <a:pt x="839" y="847"/>
                    </a:cubicBezTo>
                    <a:cubicBezTo>
                      <a:pt x="844" y="852"/>
                      <a:pt x="847" y="856"/>
                      <a:pt x="851" y="861"/>
                    </a:cubicBezTo>
                    <a:cubicBezTo>
                      <a:pt x="851" y="863"/>
                      <a:pt x="853" y="864"/>
                      <a:pt x="853" y="866"/>
                    </a:cubicBezTo>
                    <a:cubicBezTo>
                      <a:pt x="853" y="869"/>
                      <a:pt x="853" y="874"/>
                      <a:pt x="855" y="877"/>
                    </a:cubicBezTo>
                    <a:cubicBezTo>
                      <a:pt x="856" y="884"/>
                      <a:pt x="870" y="889"/>
                      <a:pt x="875" y="894"/>
                    </a:cubicBezTo>
                    <a:cubicBezTo>
                      <a:pt x="887" y="927"/>
                      <a:pt x="870" y="945"/>
                      <a:pt x="910" y="955"/>
                    </a:cubicBezTo>
                    <a:cubicBezTo>
                      <a:pt x="921" y="953"/>
                      <a:pt x="926" y="955"/>
                      <a:pt x="933" y="949"/>
                    </a:cubicBezTo>
                    <a:cubicBezTo>
                      <a:pt x="938" y="942"/>
                      <a:pt x="944" y="941"/>
                      <a:pt x="951" y="936"/>
                    </a:cubicBezTo>
                    <a:cubicBezTo>
                      <a:pt x="972" y="924"/>
                      <a:pt x="978" y="920"/>
                      <a:pt x="1003" y="916"/>
                    </a:cubicBezTo>
                    <a:cubicBezTo>
                      <a:pt x="1009" y="914"/>
                      <a:pt x="1017" y="911"/>
                      <a:pt x="1025" y="909"/>
                    </a:cubicBezTo>
                    <a:cubicBezTo>
                      <a:pt x="1031" y="906"/>
                      <a:pt x="1036" y="899"/>
                      <a:pt x="1042" y="897"/>
                    </a:cubicBezTo>
                    <a:cubicBezTo>
                      <a:pt x="1051" y="894"/>
                      <a:pt x="1060" y="894"/>
                      <a:pt x="1068" y="888"/>
                    </a:cubicBezTo>
                    <a:cubicBezTo>
                      <a:pt x="1073" y="881"/>
                      <a:pt x="1079" y="877"/>
                      <a:pt x="1084" y="869"/>
                    </a:cubicBezTo>
                    <a:cubicBezTo>
                      <a:pt x="1087" y="861"/>
                      <a:pt x="1088" y="850"/>
                      <a:pt x="1098" y="844"/>
                    </a:cubicBezTo>
                    <a:cubicBezTo>
                      <a:pt x="1104" y="836"/>
                      <a:pt x="1105" y="825"/>
                      <a:pt x="1108" y="816"/>
                    </a:cubicBezTo>
                    <a:cubicBezTo>
                      <a:pt x="1110" y="811"/>
                      <a:pt x="1115" y="808"/>
                      <a:pt x="1116" y="803"/>
                    </a:cubicBezTo>
                    <a:cubicBezTo>
                      <a:pt x="1110" y="800"/>
                      <a:pt x="1110" y="805"/>
                      <a:pt x="1102" y="808"/>
                    </a:cubicBezTo>
                    <a:cubicBezTo>
                      <a:pt x="1099" y="802"/>
                      <a:pt x="1104" y="795"/>
                      <a:pt x="1098" y="792"/>
                    </a:cubicBezTo>
                    <a:cubicBezTo>
                      <a:pt x="1094" y="789"/>
                      <a:pt x="1084" y="788"/>
                      <a:pt x="1084" y="788"/>
                    </a:cubicBezTo>
                    <a:cubicBezTo>
                      <a:pt x="1077" y="780"/>
                      <a:pt x="1076" y="783"/>
                      <a:pt x="1067" y="786"/>
                    </a:cubicBezTo>
                    <a:cubicBezTo>
                      <a:pt x="1064" y="788"/>
                      <a:pt x="1057" y="789"/>
                      <a:pt x="1057" y="789"/>
                    </a:cubicBezTo>
                    <a:cubicBezTo>
                      <a:pt x="1054" y="789"/>
                      <a:pt x="1051" y="789"/>
                      <a:pt x="1048" y="788"/>
                    </a:cubicBezTo>
                    <a:cubicBezTo>
                      <a:pt x="1046" y="786"/>
                      <a:pt x="1045" y="778"/>
                      <a:pt x="1045" y="778"/>
                    </a:cubicBezTo>
                    <a:cubicBezTo>
                      <a:pt x="1046" y="778"/>
                      <a:pt x="1048" y="777"/>
                      <a:pt x="1050" y="775"/>
                    </a:cubicBezTo>
                    <a:cubicBezTo>
                      <a:pt x="1060" y="772"/>
                      <a:pt x="1067" y="778"/>
                      <a:pt x="1060" y="763"/>
                    </a:cubicBezTo>
                    <a:cubicBezTo>
                      <a:pt x="1059" y="763"/>
                      <a:pt x="1057" y="761"/>
                      <a:pt x="1056" y="761"/>
                    </a:cubicBezTo>
                    <a:cubicBezTo>
                      <a:pt x="1053" y="761"/>
                      <a:pt x="1048" y="761"/>
                      <a:pt x="1046" y="763"/>
                    </a:cubicBezTo>
                    <a:cubicBezTo>
                      <a:pt x="1046" y="764"/>
                      <a:pt x="1045" y="766"/>
                      <a:pt x="1043" y="767"/>
                    </a:cubicBezTo>
                    <a:cubicBezTo>
                      <a:pt x="1036" y="775"/>
                      <a:pt x="1025" y="777"/>
                      <a:pt x="1016" y="780"/>
                    </a:cubicBezTo>
                    <a:cubicBezTo>
                      <a:pt x="1011" y="780"/>
                      <a:pt x="1006" y="778"/>
                      <a:pt x="1003" y="777"/>
                    </a:cubicBezTo>
                    <a:cubicBezTo>
                      <a:pt x="1002" y="777"/>
                      <a:pt x="997" y="775"/>
                      <a:pt x="997" y="775"/>
                    </a:cubicBezTo>
                    <a:cubicBezTo>
                      <a:pt x="988" y="763"/>
                      <a:pt x="986" y="761"/>
                      <a:pt x="971" y="758"/>
                    </a:cubicBezTo>
                    <a:cubicBezTo>
                      <a:pt x="971" y="753"/>
                      <a:pt x="974" y="747"/>
                      <a:pt x="971" y="742"/>
                    </a:cubicBezTo>
                    <a:cubicBezTo>
                      <a:pt x="969" y="739"/>
                      <a:pt x="960" y="736"/>
                      <a:pt x="957" y="734"/>
                    </a:cubicBezTo>
                    <a:cubicBezTo>
                      <a:pt x="954" y="733"/>
                      <a:pt x="947" y="731"/>
                      <a:pt x="947" y="731"/>
                    </a:cubicBezTo>
                    <a:cubicBezTo>
                      <a:pt x="941" y="725"/>
                      <a:pt x="935" y="722"/>
                      <a:pt x="929" y="716"/>
                    </a:cubicBezTo>
                    <a:cubicBezTo>
                      <a:pt x="930" y="706"/>
                      <a:pt x="932" y="700"/>
                      <a:pt x="941" y="697"/>
                    </a:cubicBezTo>
                    <a:cubicBezTo>
                      <a:pt x="955" y="698"/>
                      <a:pt x="968" y="702"/>
                      <a:pt x="980" y="705"/>
                    </a:cubicBezTo>
                    <a:cubicBezTo>
                      <a:pt x="986" y="711"/>
                      <a:pt x="988" y="716"/>
                      <a:pt x="995" y="720"/>
                    </a:cubicBezTo>
                    <a:cubicBezTo>
                      <a:pt x="1005" y="734"/>
                      <a:pt x="1012" y="736"/>
                      <a:pt x="1025" y="744"/>
                    </a:cubicBezTo>
                    <a:cubicBezTo>
                      <a:pt x="1033" y="742"/>
                      <a:pt x="1045" y="747"/>
                      <a:pt x="1051" y="741"/>
                    </a:cubicBezTo>
                    <a:cubicBezTo>
                      <a:pt x="1060" y="733"/>
                      <a:pt x="1048" y="738"/>
                      <a:pt x="1059" y="734"/>
                    </a:cubicBezTo>
                    <a:cubicBezTo>
                      <a:pt x="1064" y="738"/>
                      <a:pt x="1068" y="739"/>
                      <a:pt x="1073" y="742"/>
                    </a:cubicBezTo>
                    <a:cubicBezTo>
                      <a:pt x="1079" y="752"/>
                      <a:pt x="1093" y="750"/>
                      <a:pt x="1104" y="753"/>
                    </a:cubicBezTo>
                    <a:cubicBezTo>
                      <a:pt x="1121" y="764"/>
                      <a:pt x="1110" y="759"/>
                      <a:pt x="1141" y="761"/>
                    </a:cubicBezTo>
                    <a:cubicBezTo>
                      <a:pt x="1152" y="763"/>
                      <a:pt x="1156" y="766"/>
                      <a:pt x="1163" y="775"/>
                    </a:cubicBezTo>
                    <a:cubicBezTo>
                      <a:pt x="1159" y="788"/>
                      <a:pt x="1167" y="781"/>
                      <a:pt x="1173" y="777"/>
                    </a:cubicBezTo>
                    <a:cubicBezTo>
                      <a:pt x="1175" y="770"/>
                      <a:pt x="1178" y="770"/>
                      <a:pt x="1181" y="764"/>
                    </a:cubicBezTo>
                    <a:cubicBezTo>
                      <a:pt x="1190" y="767"/>
                      <a:pt x="1189" y="772"/>
                      <a:pt x="1187" y="783"/>
                    </a:cubicBezTo>
                    <a:cubicBezTo>
                      <a:pt x="1195" y="789"/>
                      <a:pt x="1206" y="786"/>
                      <a:pt x="1215" y="789"/>
                    </a:cubicBezTo>
                    <a:cubicBezTo>
                      <a:pt x="1221" y="791"/>
                      <a:pt x="1226" y="797"/>
                      <a:pt x="1234" y="800"/>
                    </a:cubicBezTo>
                    <a:cubicBezTo>
                      <a:pt x="1245" y="803"/>
                      <a:pt x="1255" y="808"/>
                      <a:pt x="1265" y="816"/>
                    </a:cubicBezTo>
                    <a:cubicBezTo>
                      <a:pt x="1268" y="827"/>
                      <a:pt x="1272" y="831"/>
                      <a:pt x="1282" y="834"/>
                    </a:cubicBezTo>
                    <a:cubicBezTo>
                      <a:pt x="1286" y="842"/>
                      <a:pt x="1288" y="847"/>
                      <a:pt x="1296" y="852"/>
                    </a:cubicBezTo>
                    <a:cubicBezTo>
                      <a:pt x="1308" y="849"/>
                      <a:pt x="1302" y="850"/>
                      <a:pt x="1314" y="847"/>
                    </a:cubicBezTo>
                    <a:cubicBezTo>
                      <a:pt x="1316" y="845"/>
                      <a:pt x="1319" y="845"/>
                      <a:pt x="1319" y="845"/>
                    </a:cubicBezTo>
                    <a:cubicBezTo>
                      <a:pt x="1328" y="852"/>
                      <a:pt x="1322" y="842"/>
                      <a:pt x="1319" y="839"/>
                    </a:cubicBezTo>
                    <a:cubicBezTo>
                      <a:pt x="1316" y="844"/>
                      <a:pt x="1311" y="847"/>
                      <a:pt x="1310" y="853"/>
                    </a:cubicBezTo>
                    <a:cubicBezTo>
                      <a:pt x="1310" y="856"/>
                      <a:pt x="1307" y="863"/>
                      <a:pt x="1307" y="863"/>
                    </a:cubicBezTo>
                    <a:cubicBezTo>
                      <a:pt x="1308" y="869"/>
                      <a:pt x="1310" y="880"/>
                      <a:pt x="1319" y="880"/>
                    </a:cubicBezTo>
                    <a:lnTo>
                      <a:pt x="1320" y="916"/>
                    </a:lnTo>
                    <a:lnTo>
                      <a:pt x="1348" y="1005"/>
                    </a:lnTo>
                    <a:lnTo>
                      <a:pt x="1373" y="1033"/>
                    </a:lnTo>
                    <a:lnTo>
                      <a:pt x="1416" y="994"/>
                    </a:lnTo>
                    <a:lnTo>
                      <a:pt x="1413" y="967"/>
                    </a:lnTo>
                    <a:lnTo>
                      <a:pt x="1424" y="959"/>
                    </a:lnTo>
                    <a:lnTo>
                      <a:pt x="1423" y="925"/>
                    </a:lnTo>
                    <a:lnTo>
                      <a:pt x="1452" y="916"/>
                    </a:lnTo>
                    <a:lnTo>
                      <a:pt x="1520" y="855"/>
                    </a:lnTo>
                    <a:lnTo>
                      <a:pt x="1533" y="839"/>
                    </a:lnTo>
                    <a:lnTo>
                      <a:pt x="1588" y="824"/>
                    </a:lnTo>
                    <a:lnTo>
                      <a:pt x="1608" y="847"/>
                    </a:lnTo>
                    <a:lnTo>
                      <a:pt x="1602" y="858"/>
                    </a:lnTo>
                    <a:lnTo>
                      <a:pt x="1619" y="875"/>
                    </a:lnTo>
                    <a:lnTo>
                      <a:pt x="1624" y="899"/>
                    </a:lnTo>
                    <a:lnTo>
                      <a:pt x="1641" y="906"/>
                    </a:lnTo>
                    <a:lnTo>
                      <a:pt x="1677" y="892"/>
                    </a:lnTo>
                    <a:lnTo>
                      <a:pt x="1675" y="975"/>
                    </a:lnTo>
                    <a:lnTo>
                      <a:pt x="1684" y="956"/>
                    </a:lnTo>
                    <a:lnTo>
                      <a:pt x="1707" y="1000"/>
                    </a:lnTo>
                    <a:lnTo>
                      <a:pt x="1704" y="1030"/>
                    </a:lnTo>
                    <a:lnTo>
                      <a:pt x="1718" y="1013"/>
                    </a:lnTo>
                    <a:lnTo>
                      <a:pt x="1721" y="997"/>
                    </a:lnTo>
                    <a:lnTo>
                      <a:pt x="1738" y="972"/>
                    </a:lnTo>
                    <a:lnTo>
                      <a:pt x="1728" y="958"/>
                    </a:lnTo>
                    <a:lnTo>
                      <a:pt x="1737" y="942"/>
                    </a:lnTo>
                    <a:lnTo>
                      <a:pt x="1725" y="913"/>
                    </a:lnTo>
                    <a:lnTo>
                      <a:pt x="1732" y="889"/>
                    </a:lnTo>
                    <a:lnTo>
                      <a:pt x="1715" y="895"/>
                    </a:lnTo>
                    <a:lnTo>
                      <a:pt x="1707" y="874"/>
                    </a:lnTo>
                    <a:lnTo>
                      <a:pt x="1701" y="844"/>
                    </a:lnTo>
                    <a:lnTo>
                      <a:pt x="1714" y="816"/>
                    </a:lnTo>
                    <a:lnTo>
                      <a:pt x="1728" y="834"/>
                    </a:lnTo>
                    <a:lnTo>
                      <a:pt x="1721" y="880"/>
                    </a:lnTo>
                    <a:lnTo>
                      <a:pt x="1738" y="849"/>
                    </a:lnTo>
                    <a:lnTo>
                      <a:pt x="1732" y="824"/>
                    </a:lnTo>
                    <a:lnTo>
                      <a:pt x="1752" y="808"/>
                    </a:lnTo>
                    <a:lnTo>
                      <a:pt x="1752" y="797"/>
                    </a:lnTo>
                    <a:lnTo>
                      <a:pt x="1759" y="800"/>
                    </a:lnTo>
                    <a:lnTo>
                      <a:pt x="1796" y="756"/>
                    </a:lnTo>
                    <a:lnTo>
                      <a:pt x="1805" y="684"/>
                    </a:lnTo>
                    <a:lnTo>
                      <a:pt x="1810" y="655"/>
                    </a:lnTo>
                    <a:lnTo>
                      <a:pt x="1794" y="664"/>
                    </a:lnTo>
                    <a:lnTo>
                      <a:pt x="1788" y="655"/>
                    </a:lnTo>
                    <a:lnTo>
                      <a:pt x="1800" y="638"/>
                    </a:lnTo>
                    <a:lnTo>
                      <a:pt x="1776" y="592"/>
                    </a:lnTo>
                    <a:lnTo>
                      <a:pt x="1763" y="580"/>
                    </a:lnTo>
                    <a:lnTo>
                      <a:pt x="1783" y="544"/>
                    </a:lnTo>
                    <a:lnTo>
                      <a:pt x="1762" y="539"/>
                    </a:lnTo>
                    <a:lnTo>
                      <a:pt x="1743" y="531"/>
                    </a:lnTo>
                    <a:lnTo>
                      <a:pt x="1751" y="503"/>
                    </a:lnTo>
                    <a:lnTo>
                      <a:pt x="1763" y="487"/>
                    </a:lnTo>
                    <a:lnTo>
                      <a:pt x="1766" y="519"/>
                    </a:lnTo>
                    <a:lnTo>
                      <a:pt x="1788" y="498"/>
                    </a:lnTo>
                    <a:lnTo>
                      <a:pt x="1805" y="497"/>
                    </a:lnTo>
                    <a:lnTo>
                      <a:pt x="1797" y="519"/>
                    </a:lnTo>
                    <a:lnTo>
                      <a:pt x="1824" y="528"/>
                    </a:lnTo>
                    <a:lnTo>
                      <a:pt x="1816" y="545"/>
                    </a:lnTo>
                    <a:lnTo>
                      <a:pt x="1830" y="559"/>
                    </a:lnTo>
                    <a:lnTo>
                      <a:pt x="1830" y="588"/>
                    </a:lnTo>
                    <a:lnTo>
                      <a:pt x="1861" y="559"/>
                    </a:lnTo>
                    <a:lnTo>
                      <a:pt x="1850" y="531"/>
                    </a:lnTo>
                    <a:lnTo>
                      <a:pt x="1821" y="489"/>
                    </a:lnTo>
                    <a:lnTo>
                      <a:pt x="1830" y="473"/>
                    </a:lnTo>
                    <a:lnTo>
                      <a:pt x="1824" y="448"/>
                    </a:lnTo>
                    <a:lnTo>
                      <a:pt x="1844" y="427"/>
                    </a:lnTo>
                    <a:lnTo>
                      <a:pt x="1868" y="416"/>
                    </a:lnTo>
                    <a:lnTo>
                      <a:pt x="1867" y="367"/>
                    </a:lnTo>
                    <a:lnTo>
                      <a:pt x="1865" y="333"/>
                    </a:lnTo>
                    <a:lnTo>
                      <a:pt x="1858" y="302"/>
                    </a:lnTo>
                    <a:lnTo>
                      <a:pt x="1830" y="248"/>
                    </a:lnTo>
                    <a:lnTo>
                      <a:pt x="1825" y="275"/>
                    </a:lnTo>
                    <a:lnTo>
                      <a:pt x="1807" y="258"/>
                    </a:lnTo>
                    <a:lnTo>
                      <a:pt x="1790" y="266"/>
                    </a:lnTo>
                    <a:lnTo>
                      <a:pt x="1805" y="226"/>
                    </a:lnTo>
                    <a:lnTo>
                      <a:pt x="1821" y="192"/>
                    </a:lnTo>
                    <a:lnTo>
                      <a:pt x="1850" y="176"/>
                    </a:lnTo>
                    <a:lnTo>
                      <a:pt x="1853" y="161"/>
                    </a:lnTo>
                    <a:lnTo>
                      <a:pt x="1873" y="155"/>
                    </a:lnTo>
                    <a:lnTo>
                      <a:pt x="1873" y="170"/>
                    </a:lnTo>
                    <a:lnTo>
                      <a:pt x="1896" y="145"/>
                    </a:lnTo>
                    <a:lnTo>
                      <a:pt x="1882" y="139"/>
                    </a:lnTo>
                    <a:lnTo>
                      <a:pt x="1882" y="120"/>
                    </a:lnTo>
                    <a:lnTo>
                      <a:pt x="1899" y="108"/>
                    </a:lnTo>
                    <a:lnTo>
                      <a:pt x="1906" y="122"/>
                    </a:lnTo>
                    <a:lnTo>
                      <a:pt x="1929" y="100"/>
                    </a:lnTo>
                    <a:lnTo>
                      <a:pt x="1926" y="120"/>
                    </a:lnTo>
                    <a:lnTo>
                      <a:pt x="1927" y="136"/>
                    </a:lnTo>
                    <a:lnTo>
                      <a:pt x="1926" y="158"/>
                    </a:lnTo>
                    <a:lnTo>
                      <a:pt x="1918" y="175"/>
                    </a:lnTo>
                    <a:lnTo>
                      <a:pt x="1932" y="197"/>
                    </a:lnTo>
                    <a:lnTo>
                      <a:pt x="1938" y="212"/>
                    </a:lnTo>
                    <a:lnTo>
                      <a:pt x="1947" y="209"/>
                    </a:lnTo>
                    <a:lnTo>
                      <a:pt x="1992" y="256"/>
                    </a:lnTo>
                    <a:lnTo>
                      <a:pt x="2002" y="233"/>
                    </a:lnTo>
                    <a:lnTo>
                      <a:pt x="2014" y="216"/>
                    </a:lnTo>
                    <a:lnTo>
                      <a:pt x="1994" y="205"/>
                    </a:lnTo>
                    <a:lnTo>
                      <a:pt x="1999" y="184"/>
                    </a:lnTo>
                    <a:lnTo>
                      <a:pt x="1999" y="172"/>
                    </a:lnTo>
                    <a:lnTo>
                      <a:pt x="1978" y="150"/>
                    </a:lnTo>
                    <a:lnTo>
                      <a:pt x="1960" y="147"/>
                    </a:lnTo>
                    <a:lnTo>
                      <a:pt x="1943" y="123"/>
                    </a:lnTo>
                    <a:lnTo>
                      <a:pt x="1966" y="119"/>
                    </a:lnTo>
                    <a:lnTo>
                      <a:pt x="1977" y="100"/>
                    </a:lnTo>
                    <a:lnTo>
                      <a:pt x="1991" y="106"/>
                    </a:lnTo>
                    <a:lnTo>
                      <a:pt x="2005" y="98"/>
                    </a:lnTo>
                    <a:lnTo>
                      <a:pt x="1990" y="80"/>
                    </a:lnTo>
                    <a:lnTo>
                      <a:pt x="2002" y="69"/>
                    </a:lnTo>
                    <a:lnTo>
                      <a:pt x="2021" y="68"/>
                    </a:lnTo>
                    <a:lnTo>
                      <a:pt x="2000" y="53"/>
                    </a:lnTo>
                    <a:lnTo>
                      <a:pt x="1975" y="51"/>
                    </a:lnTo>
                    <a:lnTo>
                      <a:pt x="1990" y="32"/>
                    </a:lnTo>
                    <a:lnTo>
                      <a:pt x="1989" y="11"/>
                    </a:lnTo>
                    <a:lnTo>
                      <a:pt x="2005" y="27"/>
                    </a:lnTo>
                    <a:lnTo>
                      <a:pt x="2015" y="18"/>
                    </a:lnTo>
                    <a:lnTo>
                      <a:pt x="2024" y="21"/>
                    </a:lnTo>
                    <a:lnTo>
                      <a:pt x="2038" y="36"/>
                    </a:lnTo>
                    <a:lnTo>
                      <a:pt x="2060" y="33"/>
                    </a:lnTo>
                    <a:lnTo>
                      <a:pt x="2042" y="15"/>
                    </a:lnTo>
                    <a:lnTo>
                      <a:pt x="2038" y="0"/>
                    </a:lnTo>
                    <a:lnTo>
                      <a:pt x="2006" y="5"/>
                    </a:lnTo>
                    <a:lnTo>
                      <a:pt x="1994" y="0"/>
                    </a:lnTo>
                    <a:lnTo>
                      <a:pt x="1955" y="11"/>
                    </a:lnTo>
                    <a:lnTo>
                      <a:pt x="1913" y="18"/>
                    </a:lnTo>
                    <a:lnTo>
                      <a:pt x="1886" y="30"/>
                    </a:lnTo>
                    <a:lnTo>
                      <a:pt x="1885" y="47"/>
                    </a:lnTo>
                    <a:lnTo>
                      <a:pt x="1864" y="50"/>
                    </a:lnTo>
                    <a:cubicBezTo>
                      <a:pt x="1858" y="55"/>
                      <a:pt x="1854" y="75"/>
                      <a:pt x="1847" y="77"/>
                    </a:cubicBezTo>
                    <a:cubicBezTo>
                      <a:pt x="1839" y="82"/>
                      <a:pt x="1830" y="65"/>
                      <a:pt x="1820" y="63"/>
                    </a:cubicBezTo>
                    <a:lnTo>
                      <a:pt x="1786" y="66"/>
                    </a:lnTo>
                    <a:lnTo>
                      <a:pt x="1732" y="56"/>
                    </a:lnTo>
                    <a:lnTo>
                      <a:pt x="1709" y="62"/>
                    </a:lnTo>
                    <a:lnTo>
                      <a:pt x="1678" y="56"/>
                    </a:lnTo>
                    <a:lnTo>
                      <a:pt x="1666" y="47"/>
                    </a:lnTo>
                    <a:lnTo>
                      <a:pt x="1643" y="50"/>
                    </a:lnTo>
                    <a:cubicBezTo>
                      <a:pt x="1635" y="52"/>
                      <a:pt x="1626" y="57"/>
                      <a:pt x="1618" y="60"/>
                    </a:cubicBezTo>
                    <a:cubicBezTo>
                      <a:pt x="1610" y="63"/>
                      <a:pt x="1603" y="67"/>
                      <a:pt x="1597" y="71"/>
                    </a:cubicBezTo>
                    <a:cubicBezTo>
                      <a:pt x="1591" y="75"/>
                      <a:pt x="1587" y="84"/>
                      <a:pt x="1583" y="83"/>
                    </a:cubicBezTo>
                    <a:cubicBezTo>
                      <a:pt x="1571" y="90"/>
                      <a:pt x="1576" y="67"/>
                      <a:pt x="1571" y="65"/>
                    </a:cubicBezTo>
                    <a:lnTo>
                      <a:pt x="1553" y="69"/>
                    </a:lnTo>
                    <a:cubicBezTo>
                      <a:pt x="1544" y="66"/>
                      <a:pt x="1531" y="50"/>
                      <a:pt x="1517" y="47"/>
                    </a:cubicBezTo>
                    <a:cubicBezTo>
                      <a:pt x="1503" y="46"/>
                      <a:pt x="1479" y="45"/>
                      <a:pt x="1468" y="48"/>
                    </a:cubicBezTo>
                    <a:cubicBezTo>
                      <a:pt x="1457" y="51"/>
                      <a:pt x="1461" y="63"/>
                      <a:pt x="1451" y="63"/>
                    </a:cubicBezTo>
                    <a:cubicBezTo>
                      <a:pt x="1439" y="66"/>
                      <a:pt x="1419" y="48"/>
                      <a:pt x="1408" y="47"/>
                    </a:cubicBezTo>
                    <a:cubicBezTo>
                      <a:pt x="1397" y="46"/>
                      <a:pt x="1390" y="59"/>
                      <a:pt x="1382" y="59"/>
                    </a:cubicBezTo>
                    <a:cubicBezTo>
                      <a:pt x="1374" y="59"/>
                      <a:pt x="1362" y="52"/>
                      <a:pt x="1357" y="47"/>
                    </a:cubicBezTo>
                    <a:cubicBezTo>
                      <a:pt x="1352" y="42"/>
                      <a:pt x="1356" y="36"/>
                      <a:pt x="1349" y="30"/>
                    </a:cubicBezTo>
                    <a:cubicBezTo>
                      <a:pt x="1333" y="26"/>
                      <a:pt x="1330" y="13"/>
                      <a:pt x="1318" y="11"/>
                    </a:cubicBezTo>
                    <a:cubicBezTo>
                      <a:pt x="1306" y="9"/>
                      <a:pt x="1287" y="20"/>
                      <a:pt x="1277" y="20"/>
                    </a:cubicBezTo>
                    <a:cubicBezTo>
                      <a:pt x="1267" y="20"/>
                      <a:pt x="1268" y="10"/>
                      <a:pt x="1259" y="9"/>
                    </a:cubicBezTo>
                    <a:lnTo>
                      <a:pt x="1222" y="14"/>
                    </a:lnTo>
                    <a:lnTo>
                      <a:pt x="1210" y="32"/>
                    </a:lnTo>
                    <a:cubicBezTo>
                      <a:pt x="1203" y="35"/>
                      <a:pt x="1187" y="28"/>
                      <a:pt x="1178" y="29"/>
                    </a:cubicBezTo>
                    <a:cubicBezTo>
                      <a:pt x="1169" y="30"/>
                      <a:pt x="1164" y="36"/>
                      <a:pt x="1154" y="39"/>
                    </a:cubicBezTo>
                    <a:cubicBezTo>
                      <a:pt x="1144" y="42"/>
                      <a:pt x="1124" y="44"/>
                      <a:pt x="1120" y="48"/>
                    </a:cubicBezTo>
                    <a:cubicBezTo>
                      <a:pt x="1109" y="57"/>
                      <a:pt x="1132" y="61"/>
                      <a:pt x="1132" y="65"/>
                    </a:cubicBezTo>
                    <a:cubicBezTo>
                      <a:pt x="1132" y="69"/>
                      <a:pt x="1126" y="70"/>
                      <a:pt x="1118" y="72"/>
                    </a:cubicBezTo>
                    <a:cubicBezTo>
                      <a:pt x="1110" y="74"/>
                      <a:pt x="1084" y="72"/>
                      <a:pt x="1085" y="77"/>
                    </a:cubicBezTo>
                    <a:cubicBezTo>
                      <a:pt x="1085" y="86"/>
                      <a:pt x="1126" y="103"/>
                      <a:pt x="1127" y="105"/>
                    </a:cubicBezTo>
                    <a:lnTo>
                      <a:pt x="1090" y="90"/>
                    </a:lnTo>
                    <a:lnTo>
                      <a:pt x="1072" y="95"/>
                    </a:lnTo>
                    <a:cubicBezTo>
                      <a:pt x="1063" y="93"/>
                      <a:pt x="1039" y="65"/>
                      <a:pt x="1033" y="80"/>
                    </a:cubicBezTo>
                    <a:cubicBezTo>
                      <a:pt x="1027" y="95"/>
                      <a:pt x="1077" y="132"/>
                      <a:pt x="1084" y="147"/>
                    </a:cubicBezTo>
                    <a:lnTo>
                      <a:pt x="1075" y="171"/>
                    </a:lnTo>
                    <a:lnTo>
                      <a:pt x="1040" y="170"/>
                    </a:lnTo>
                    <a:cubicBezTo>
                      <a:pt x="1040" y="170"/>
                      <a:pt x="1061" y="164"/>
                      <a:pt x="1060" y="155"/>
                    </a:cubicBezTo>
                    <a:cubicBezTo>
                      <a:pt x="1059" y="146"/>
                      <a:pt x="1043" y="127"/>
                      <a:pt x="1031" y="113"/>
                    </a:cubicBezTo>
                    <a:cubicBezTo>
                      <a:pt x="1025" y="101"/>
                      <a:pt x="1030" y="84"/>
                      <a:pt x="1024" y="81"/>
                    </a:cubicBezTo>
                    <a:cubicBezTo>
                      <a:pt x="1018" y="78"/>
                      <a:pt x="997" y="65"/>
                      <a:pt x="989" y="71"/>
                    </a:cubicBezTo>
                    <a:cubicBezTo>
                      <a:pt x="968" y="74"/>
                      <a:pt x="970" y="107"/>
                      <a:pt x="974" y="116"/>
                    </a:cubicBezTo>
                    <a:cubicBezTo>
                      <a:pt x="978" y="125"/>
                      <a:pt x="1009" y="122"/>
                      <a:pt x="1012" y="125"/>
                    </a:cubicBezTo>
                    <a:cubicBezTo>
                      <a:pt x="1028" y="153"/>
                      <a:pt x="1005" y="143"/>
                      <a:pt x="989" y="134"/>
                    </a:cubicBezTo>
                    <a:cubicBezTo>
                      <a:pt x="973" y="125"/>
                      <a:pt x="968" y="128"/>
                      <a:pt x="958" y="128"/>
                    </a:cubicBezTo>
                    <a:cubicBezTo>
                      <a:pt x="948" y="128"/>
                      <a:pt x="931" y="133"/>
                      <a:pt x="926" y="137"/>
                    </a:cubicBezTo>
                    <a:cubicBezTo>
                      <a:pt x="921" y="141"/>
                      <a:pt x="939" y="157"/>
                      <a:pt x="926" y="152"/>
                    </a:cubicBezTo>
                    <a:cubicBezTo>
                      <a:pt x="913" y="147"/>
                      <a:pt x="899" y="149"/>
                      <a:pt x="886" y="147"/>
                    </a:cubicBezTo>
                    <a:cubicBezTo>
                      <a:pt x="873" y="145"/>
                      <a:pt x="863" y="136"/>
                      <a:pt x="847" y="140"/>
                    </a:cubicBezTo>
                    <a:cubicBezTo>
                      <a:pt x="825" y="147"/>
                      <a:pt x="794" y="185"/>
                      <a:pt x="787" y="171"/>
                    </a:cubicBezTo>
                    <a:cubicBezTo>
                      <a:pt x="780" y="157"/>
                      <a:pt x="800" y="155"/>
                      <a:pt x="800" y="150"/>
                    </a:cubicBezTo>
                    <a:cubicBezTo>
                      <a:pt x="800" y="145"/>
                      <a:pt x="796" y="138"/>
                      <a:pt x="790" y="138"/>
                    </a:cubicBezTo>
                    <a:cubicBezTo>
                      <a:pt x="784" y="138"/>
                      <a:pt x="764" y="144"/>
                      <a:pt x="763" y="152"/>
                    </a:cubicBezTo>
                    <a:cubicBezTo>
                      <a:pt x="761" y="163"/>
                      <a:pt x="783" y="181"/>
                      <a:pt x="782" y="186"/>
                    </a:cubicBezTo>
                    <a:cubicBezTo>
                      <a:pt x="781" y="191"/>
                      <a:pt x="765" y="180"/>
                      <a:pt x="758" y="183"/>
                    </a:cubicBezTo>
                    <a:cubicBezTo>
                      <a:pt x="751" y="186"/>
                      <a:pt x="746" y="207"/>
                      <a:pt x="742" y="203"/>
                    </a:cubicBezTo>
                    <a:lnTo>
                      <a:pt x="728" y="189"/>
                    </a:lnTo>
                    <a:lnTo>
                      <a:pt x="746" y="170"/>
                    </a:lnTo>
                    <a:lnTo>
                      <a:pt x="733" y="158"/>
                    </a:lnTo>
                    <a:cubicBezTo>
                      <a:pt x="727" y="155"/>
                      <a:pt x="718" y="150"/>
                      <a:pt x="712" y="149"/>
                    </a:cubicBezTo>
                    <a:cubicBezTo>
                      <a:pt x="706" y="148"/>
                      <a:pt x="701" y="154"/>
                      <a:pt x="698" y="152"/>
                    </a:cubicBezTo>
                    <a:cubicBezTo>
                      <a:pt x="695" y="150"/>
                      <a:pt x="698" y="139"/>
                      <a:pt x="695" y="138"/>
                    </a:cubicBezTo>
                    <a:cubicBezTo>
                      <a:pt x="692" y="137"/>
                      <a:pt x="685" y="146"/>
                      <a:pt x="680" y="146"/>
                    </a:cubicBezTo>
                    <a:cubicBezTo>
                      <a:pt x="675" y="146"/>
                      <a:pt x="677" y="142"/>
                      <a:pt x="667" y="140"/>
                    </a:cubicBezTo>
                    <a:cubicBezTo>
                      <a:pt x="657" y="138"/>
                      <a:pt x="632" y="139"/>
                      <a:pt x="622" y="135"/>
                    </a:cubicBezTo>
                    <a:cubicBezTo>
                      <a:pt x="612" y="131"/>
                      <a:pt x="632" y="117"/>
                      <a:pt x="608" y="113"/>
                    </a:cubicBezTo>
                    <a:cubicBezTo>
                      <a:pt x="584" y="109"/>
                      <a:pt x="590" y="119"/>
                      <a:pt x="583" y="119"/>
                    </a:cubicBezTo>
                    <a:lnTo>
                      <a:pt x="568" y="114"/>
                    </a:lnTo>
                    <a:cubicBezTo>
                      <a:pt x="555" y="116"/>
                      <a:pt x="521" y="125"/>
                      <a:pt x="505" y="131"/>
                    </a:cubicBezTo>
                    <a:cubicBezTo>
                      <a:pt x="482" y="140"/>
                      <a:pt x="485" y="140"/>
                      <a:pt x="472" y="152"/>
                    </a:cubicBezTo>
                    <a:cubicBezTo>
                      <a:pt x="459" y="164"/>
                      <a:pt x="443" y="192"/>
                      <a:pt x="428" y="204"/>
                    </a:cubicBezTo>
                    <a:cubicBezTo>
                      <a:pt x="410" y="223"/>
                      <a:pt x="393" y="217"/>
                      <a:pt x="382" y="224"/>
                    </a:cubicBezTo>
                    <a:lnTo>
                      <a:pt x="364" y="248"/>
                    </a:lnTo>
                    <a:lnTo>
                      <a:pt x="368" y="290"/>
                    </a:lnTo>
                    <a:lnTo>
                      <a:pt x="389" y="306"/>
                    </a:lnTo>
                    <a:lnTo>
                      <a:pt x="436" y="290"/>
                    </a:lnTo>
                    <a:cubicBezTo>
                      <a:pt x="447" y="296"/>
                      <a:pt x="448" y="335"/>
                      <a:pt x="457" y="341"/>
                    </a:cubicBezTo>
                    <a:cubicBezTo>
                      <a:pt x="468" y="348"/>
                      <a:pt x="486" y="330"/>
                      <a:pt x="491" y="324"/>
                    </a:cubicBezTo>
                    <a:lnTo>
                      <a:pt x="496" y="300"/>
                    </a:lnTo>
                    <a:lnTo>
                      <a:pt x="514" y="281"/>
                    </a:lnTo>
                    <a:cubicBezTo>
                      <a:pt x="515" y="270"/>
                      <a:pt x="499" y="245"/>
                      <a:pt x="502" y="234"/>
                    </a:cubicBezTo>
                    <a:cubicBezTo>
                      <a:pt x="505" y="225"/>
                      <a:pt x="526" y="220"/>
                      <a:pt x="535" y="213"/>
                    </a:cubicBezTo>
                    <a:cubicBezTo>
                      <a:pt x="544" y="206"/>
                      <a:pt x="546" y="192"/>
                      <a:pt x="554" y="191"/>
                    </a:cubicBezTo>
                    <a:cubicBezTo>
                      <a:pt x="567" y="190"/>
                      <a:pt x="580" y="200"/>
                      <a:pt x="581" y="204"/>
                    </a:cubicBezTo>
                    <a:cubicBezTo>
                      <a:pt x="581" y="208"/>
                      <a:pt x="560" y="200"/>
                      <a:pt x="557" y="215"/>
                    </a:cubicBezTo>
                    <a:cubicBezTo>
                      <a:pt x="554" y="230"/>
                      <a:pt x="535" y="233"/>
                      <a:pt x="533" y="242"/>
                    </a:cubicBezTo>
                    <a:lnTo>
                      <a:pt x="548" y="267"/>
                    </a:lnTo>
                    <a:lnTo>
                      <a:pt x="571" y="276"/>
                    </a:lnTo>
                    <a:lnTo>
                      <a:pt x="598" y="264"/>
                    </a:lnTo>
                    <a:lnTo>
                      <a:pt x="625" y="261"/>
                    </a:lnTo>
                    <a:cubicBezTo>
                      <a:pt x="632" y="263"/>
                      <a:pt x="645" y="271"/>
                      <a:pt x="638" y="276"/>
                    </a:cubicBezTo>
                    <a:cubicBezTo>
                      <a:pt x="631" y="281"/>
                      <a:pt x="593" y="287"/>
                      <a:pt x="584" y="293"/>
                    </a:cubicBezTo>
                    <a:cubicBezTo>
                      <a:pt x="575" y="299"/>
                      <a:pt x="587" y="309"/>
                      <a:pt x="581" y="311"/>
                    </a:cubicBezTo>
                    <a:cubicBezTo>
                      <a:pt x="567" y="319"/>
                      <a:pt x="556" y="301"/>
                      <a:pt x="550" y="303"/>
                    </a:cubicBezTo>
                    <a:lnTo>
                      <a:pt x="547" y="323"/>
                    </a:lnTo>
                    <a:lnTo>
                      <a:pt x="536" y="350"/>
                    </a:lnTo>
                    <a:lnTo>
                      <a:pt x="512" y="351"/>
                    </a:lnTo>
                    <a:lnTo>
                      <a:pt x="476" y="360"/>
                    </a:lnTo>
                    <a:lnTo>
                      <a:pt x="457" y="351"/>
                    </a:lnTo>
                    <a:lnTo>
                      <a:pt x="443" y="357"/>
                    </a:lnTo>
                    <a:lnTo>
                      <a:pt x="419" y="342"/>
                    </a:lnTo>
                    <a:cubicBezTo>
                      <a:pt x="417" y="335"/>
                      <a:pt x="433" y="329"/>
                      <a:pt x="428" y="317"/>
                    </a:cubicBezTo>
                    <a:cubicBezTo>
                      <a:pt x="423" y="305"/>
                      <a:pt x="396" y="313"/>
                      <a:pt x="392" y="321"/>
                    </a:cubicBezTo>
                    <a:lnTo>
                      <a:pt x="397" y="362"/>
                    </a:lnTo>
                    <a:lnTo>
                      <a:pt x="373" y="362"/>
                    </a:lnTo>
                    <a:cubicBezTo>
                      <a:pt x="365" y="366"/>
                      <a:pt x="355" y="380"/>
                      <a:pt x="347" y="386"/>
                    </a:cubicBezTo>
                    <a:cubicBezTo>
                      <a:pt x="339" y="392"/>
                      <a:pt x="332" y="379"/>
                      <a:pt x="322" y="399"/>
                    </a:cubicBezTo>
                    <a:cubicBezTo>
                      <a:pt x="312" y="419"/>
                      <a:pt x="301" y="411"/>
                      <a:pt x="293" y="414"/>
                    </a:cubicBezTo>
                    <a:cubicBezTo>
                      <a:pt x="285" y="417"/>
                      <a:pt x="280" y="414"/>
                      <a:pt x="275" y="416"/>
                    </a:cubicBezTo>
                    <a:cubicBezTo>
                      <a:pt x="270" y="418"/>
                      <a:pt x="267" y="426"/>
                      <a:pt x="260" y="426"/>
                    </a:cubicBezTo>
                    <a:cubicBezTo>
                      <a:pt x="253" y="426"/>
                      <a:pt x="238" y="417"/>
                      <a:pt x="232" y="419"/>
                    </a:cubicBezTo>
                    <a:cubicBezTo>
                      <a:pt x="226" y="421"/>
                      <a:pt x="221" y="432"/>
                      <a:pt x="226" y="437"/>
                    </a:cubicBezTo>
                    <a:lnTo>
                      <a:pt x="263" y="449"/>
                    </a:lnTo>
                    <a:lnTo>
                      <a:pt x="272" y="474"/>
                    </a:lnTo>
                    <a:lnTo>
                      <a:pt x="262" y="503"/>
                    </a:lnTo>
                    <a:cubicBezTo>
                      <a:pt x="251" y="507"/>
                      <a:pt x="223" y="499"/>
                      <a:pt x="206" y="498"/>
                    </a:cubicBezTo>
                    <a:cubicBezTo>
                      <a:pt x="189" y="497"/>
                      <a:pt x="164" y="492"/>
                      <a:pt x="158" y="498"/>
                    </a:cubicBezTo>
                    <a:cubicBezTo>
                      <a:pt x="152" y="504"/>
                      <a:pt x="167" y="527"/>
                      <a:pt x="167" y="537"/>
                    </a:cubicBezTo>
                    <a:cubicBezTo>
                      <a:pt x="167" y="547"/>
                      <a:pt x="159" y="551"/>
                      <a:pt x="157" y="557"/>
                    </a:cubicBezTo>
                    <a:cubicBezTo>
                      <a:pt x="155" y="563"/>
                      <a:pt x="161" y="569"/>
                      <a:pt x="157" y="576"/>
                    </a:cubicBezTo>
                    <a:cubicBezTo>
                      <a:pt x="153" y="583"/>
                      <a:pt x="127" y="594"/>
                      <a:pt x="130" y="597"/>
                    </a:cubicBezTo>
                    <a:cubicBezTo>
                      <a:pt x="139" y="606"/>
                      <a:pt x="160" y="592"/>
                      <a:pt x="176" y="592"/>
                    </a:cubicBezTo>
                    <a:lnTo>
                      <a:pt x="226" y="598"/>
                    </a:lnTo>
                    <a:lnTo>
                      <a:pt x="260" y="588"/>
                    </a:lnTo>
                    <a:lnTo>
                      <a:pt x="274" y="576"/>
                    </a:lnTo>
                    <a:cubicBezTo>
                      <a:pt x="282" y="573"/>
                      <a:pt x="306" y="573"/>
                      <a:pt x="307" y="569"/>
                    </a:cubicBezTo>
                    <a:cubicBezTo>
                      <a:pt x="321" y="557"/>
                      <a:pt x="283" y="559"/>
                      <a:pt x="283" y="552"/>
                    </a:cubicBezTo>
                    <a:cubicBezTo>
                      <a:pt x="283" y="545"/>
                      <a:pt x="300" y="533"/>
                      <a:pt x="307" y="528"/>
                    </a:cubicBezTo>
                    <a:lnTo>
                      <a:pt x="325" y="522"/>
                    </a:lnTo>
                    <a:lnTo>
                      <a:pt x="320" y="503"/>
                    </a:lnTo>
                    <a:cubicBezTo>
                      <a:pt x="323" y="499"/>
                      <a:pt x="336" y="495"/>
                      <a:pt x="342" y="495"/>
                    </a:cubicBezTo>
                    <a:cubicBezTo>
                      <a:pt x="348" y="495"/>
                      <a:pt x="350" y="506"/>
                      <a:pt x="358" y="505"/>
                    </a:cubicBezTo>
                    <a:cubicBezTo>
                      <a:pt x="366" y="504"/>
                      <a:pt x="384" y="490"/>
                      <a:pt x="393" y="491"/>
                    </a:cubicBezTo>
                    <a:lnTo>
                      <a:pt x="415" y="510"/>
                    </a:lnTo>
                    <a:cubicBezTo>
                      <a:pt x="416" y="517"/>
                      <a:pt x="407" y="520"/>
                      <a:pt x="401" y="530"/>
                    </a:cubicBezTo>
                    <a:lnTo>
                      <a:pt x="381" y="573"/>
                    </a:lnTo>
                    <a:lnTo>
                      <a:pt x="406" y="576"/>
                    </a:lnTo>
                    <a:lnTo>
                      <a:pt x="412" y="561"/>
                    </a:lnTo>
                    <a:lnTo>
                      <a:pt x="404" y="543"/>
                    </a:lnTo>
                    <a:cubicBezTo>
                      <a:pt x="406" y="539"/>
                      <a:pt x="417" y="541"/>
                      <a:pt x="423" y="538"/>
                    </a:cubicBezTo>
                    <a:cubicBezTo>
                      <a:pt x="430" y="537"/>
                      <a:pt x="435" y="526"/>
                      <a:pt x="441" y="527"/>
                    </a:cubicBezTo>
                    <a:cubicBezTo>
                      <a:pt x="447" y="528"/>
                      <a:pt x="453" y="542"/>
                      <a:pt x="460" y="547"/>
                    </a:cubicBezTo>
                    <a:lnTo>
                      <a:pt x="483" y="559"/>
                    </a:lnTo>
                    <a:lnTo>
                      <a:pt x="490" y="573"/>
                    </a:lnTo>
                    <a:lnTo>
                      <a:pt x="493" y="590"/>
                    </a:lnTo>
                    <a:lnTo>
                      <a:pt x="508" y="579"/>
                    </a:lnTo>
                    <a:cubicBezTo>
                      <a:pt x="508" y="579"/>
                      <a:pt x="507" y="566"/>
                      <a:pt x="509" y="564"/>
                    </a:cubicBezTo>
                    <a:cubicBezTo>
                      <a:pt x="513" y="561"/>
                      <a:pt x="512" y="581"/>
                      <a:pt x="521" y="569"/>
                    </a:cubicBezTo>
                    <a:cubicBezTo>
                      <a:pt x="530" y="557"/>
                      <a:pt x="525" y="556"/>
                      <a:pt x="515" y="549"/>
                    </a:cubicBezTo>
                    <a:lnTo>
                      <a:pt x="468" y="523"/>
                    </a:lnTo>
                    <a:lnTo>
                      <a:pt x="441" y="508"/>
                    </a:lnTo>
                    <a:lnTo>
                      <a:pt x="455" y="480"/>
                    </a:lnTo>
                    <a:lnTo>
                      <a:pt x="464" y="498"/>
                    </a:lnTo>
                    <a:lnTo>
                      <a:pt x="487" y="512"/>
                    </a:lnTo>
                    <a:lnTo>
                      <a:pt x="517" y="527"/>
                    </a:lnTo>
                    <a:cubicBezTo>
                      <a:pt x="526" y="535"/>
                      <a:pt x="529" y="546"/>
                      <a:pt x="539" y="559"/>
                    </a:cubicBezTo>
                    <a:cubicBezTo>
                      <a:pt x="549" y="572"/>
                      <a:pt x="570" y="602"/>
                      <a:pt x="579" y="608"/>
                    </a:cubicBezTo>
                    <a:cubicBezTo>
                      <a:pt x="588" y="614"/>
                      <a:pt x="588" y="598"/>
                      <a:pt x="592" y="597"/>
                    </a:cubicBezTo>
                    <a:cubicBezTo>
                      <a:pt x="596" y="594"/>
                      <a:pt x="604" y="602"/>
                      <a:pt x="604" y="599"/>
                    </a:cubicBezTo>
                    <a:cubicBezTo>
                      <a:pt x="604" y="596"/>
                      <a:pt x="596" y="583"/>
                      <a:pt x="593" y="578"/>
                    </a:cubicBezTo>
                    <a:cubicBezTo>
                      <a:pt x="589" y="574"/>
                      <a:pt x="590" y="568"/>
                      <a:pt x="587" y="567"/>
                    </a:cubicBezTo>
                    <a:cubicBezTo>
                      <a:pt x="585" y="563"/>
                      <a:pt x="583" y="558"/>
                      <a:pt x="584" y="555"/>
                    </a:cubicBezTo>
                    <a:cubicBezTo>
                      <a:pt x="585" y="552"/>
                      <a:pt x="589" y="550"/>
                      <a:pt x="592" y="548"/>
                    </a:cubicBezTo>
                    <a:lnTo>
                      <a:pt x="601" y="542"/>
                    </a:lnTo>
                    <a:cubicBezTo>
                      <a:pt x="607" y="541"/>
                      <a:pt x="621" y="541"/>
                      <a:pt x="627" y="541"/>
                    </a:cubicBezTo>
                    <a:cubicBezTo>
                      <a:pt x="633" y="541"/>
                      <a:pt x="636" y="541"/>
                      <a:pt x="640" y="539"/>
                    </a:cubicBezTo>
                    <a:cubicBezTo>
                      <a:pt x="644" y="537"/>
                      <a:pt x="648" y="532"/>
                      <a:pt x="650" y="528"/>
                    </a:cubicBezTo>
                    <a:lnTo>
                      <a:pt x="653" y="513"/>
                    </a:lnTo>
                    <a:lnTo>
                      <a:pt x="639" y="505"/>
                    </a:lnTo>
                    <a:cubicBezTo>
                      <a:pt x="639" y="503"/>
                      <a:pt x="650" y="505"/>
                      <a:pt x="655" y="501"/>
                    </a:cubicBezTo>
                    <a:cubicBezTo>
                      <a:pt x="660" y="497"/>
                      <a:pt x="665" y="488"/>
                      <a:pt x="670" y="483"/>
                    </a:cubicBezTo>
                    <a:cubicBezTo>
                      <a:pt x="675" y="478"/>
                      <a:pt x="681" y="471"/>
                      <a:pt x="686" y="470"/>
                    </a:cubicBezTo>
                    <a:lnTo>
                      <a:pt x="703" y="476"/>
                    </a:lnTo>
                    <a:lnTo>
                      <a:pt x="718" y="494"/>
                    </a:lnTo>
                    <a:cubicBezTo>
                      <a:pt x="723" y="498"/>
                      <a:pt x="727" y="503"/>
                      <a:pt x="731" y="501"/>
                    </a:cubicBezTo>
                    <a:cubicBezTo>
                      <a:pt x="735" y="499"/>
                      <a:pt x="742" y="488"/>
                      <a:pt x="742" y="482"/>
                    </a:cubicBezTo>
                    <a:lnTo>
                      <a:pt x="728" y="466"/>
                    </a:lnTo>
                    <a:cubicBezTo>
                      <a:pt x="730" y="462"/>
                      <a:pt x="746" y="463"/>
                      <a:pt x="755" y="459"/>
                    </a:cubicBezTo>
                    <a:cubicBezTo>
                      <a:pt x="764" y="455"/>
                      <a:pt x="777" y="444"/>
                      <a:pt x="782" y="444"/>
                    </a:cubicBezTo>
                    <a:cubicBezTo>
                      <a:pt x="787" y="444"/>
                      <a:pt x="786" y="452"/>
                      <a:pt x="784" y="458"/>
                    </a:cubicBezTo>
                    <a:cubicBezTo>
                      <a:pt x="782" y="464"/>
                      <a:pt x="765" y="469"/>
                      <a:pt x="772" y="480"/>
                    </a:cubicBezTo>
                    <a:cubicBezTo>
                      <a:pt x="779" y="491"/>
                      <a:pt x="820" y="516"/>
                      <a:pt x="824" y="525"/>
                    </a:cubicBezTo>
                    <a:cubicBezTo>
                      <a:pt x="828" y="534"/>
                      <a:pt x="808" y="535"/>
                      <a:pt x="796" y="537"/>
                    </a:cubicBezTo>
                    <a:cubicBezTo>
                      <a:pt x="784" y="539"/>
                      <a:pt x="763" y="541"/>
                      <a:pt x="751" y="539"/>
                    </a:cubicBezTo>
                    <a:cubicBezTo>
                      <a:pt x="739" y="537"/>
                      <a:pt x="739" y="524"/>
                      <a:pt x="722" y="524"/>
                    </a:cubicBezTo>
                    <a:cubicBezTo>
                      <a:pt x="705" y="524"/>
                      <a:pt x="707" y="533"/>
                      <a:pt x="697" y="537"/>
                    </a:cubicBezTo>
                    <a:lnTo>
                      <a:pt x="667" y="538"/>
                    </a:lnTo>
                    <a:lnTo>
                      <a:pt x="623" y="560"/>
                    </a:lnTo>
                    <a:lnTo>
                      <a:pt x="634" y="576"/>
                    </a:lnTo>
                    <a:lnTo>
                      <a:pt x="639" y="598"/>
                    </a:lnTo>
                    <a:lnTo>
                      <a:pt x="669" y="617"/>
                    </a:lnTo>
                    <a:lnTo>
                      <a:pt x="700" y="602"/>
                    </a:lnTo>
                    <a:lnTo>
                      <a:pt x="718" y="611"/>
                    </a:lnTo>
                    <a:lnTo>
                      <a:pt x="752" y="608"/>
                    </a:lnTo>
                    <a:lnTo>
                      <a:pt x="757" y="644"/>
                    </a:lnTo>
                    <a:lnTo>
                      <a:pt x="697" y="677"/>
                    </a:lnTo>
                    <a:close/>
                  </a:path>
                </a:pathLst>
              </a:custGeom>
              <a:solidFill>
                <a:srgbClr val="363046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50" name="任意多边形 21"/>
            <p:cNvSpPr>
              <a:spLocks noChangeArrowheads="1"/>
            </p:cNvSpPr>
            <p:nvPr/>
          </p:nvSpPr>
          <p:spPr bwMode="auto">
            <a:xfrm rot="8017354">
              <a:off x="5154612" y="2786063"/>
              <a:ext cx="1095375" cy="1054100"/>
            </a:xfrm>
            <a:custGeom>
              <a:avLst/>
              <a:gdLst>
                <a:gd name="T0" fmla="*/ 4616440 w 821512"/>
                <a:gd name="T1" fmla="*/ 0 h 790885"/>
                <a:gd name="T2" fmla="*/ 4616440 w 821512"/>
                <a:gd name="T3" fmla="*/ 1735970 h 790885"/>
                <a:gd name="T4" fmla="*/ 4215593 w 821512"/>
                <a:gd name="T5" fmla="*/ 1776275 h 790885"/>
                <a:gd name="T6" fmla="*/ 1585732 w 821512"/>
                <a:gd name="T7" fmla="*/ 4399597 h 790885"/>
                <a:gd name="T8" fmla="*/ 1582325 w 821512"/>
                <a:gd name="T9" fmla="*/ 4433271 h 790885"/>
                <a:gd name="T10" fmla="*/ 0 w 821512"/>
                <a:gd name="T11" fmla="*/ 4339506 h 790885"/>
                <a:gd name="T12" fmla="*/ 4616440 w 821512"/>
                <a:gd name="T13" fmla="*/ 0 h 7908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1512"/>
                <a:gd name="T22" fmla="*/ 0 h 790885"/>
                <a:gd name="T23" fmla="*/ 821512 w 821512"/>
                <a:gd name="T24" fmla="*/ 790885 h 79088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1512" h="790885">
                  <a:moveTo>
                    <a:pt x="821512" y="0"/>
                  </a:moveTo>
                  <a:lnTo>
                    <a:pt x="821512" y="309693"/>
                  </a:lnTo>
                  <a:lnTo>
                    <a:pt x="750180" y="316884"/>
                  </a:lnTo>
                  <a:cubicBezTo>
                    <a:pt x="515274" y="364953"/>
                    <a:pt x="330254" y="549972"/>
                    <a:pt x="282186" y="784878"/>
                  </a:cubicBezTo>
                  <a:lnTo>
                    <a:pt x="281580" y="790885"/>
                  </a:lnTo>
                  <a:lnTo>
                    <a:pt x="0" y="774158"/>
                  </a:lnTo>
                  <a:cubicBezTo>
                    <a:pt x="25829" y="339371"/>
                    <a:pt x="385958" y="0"/>
                    <a:pt x="821512" y="0"/>
                  </a:cubicBezTo>
                  <a:close/>
                </a:path>
              </a:pathLst>
            </a:custGeom>
            <a:solidFill>
              <a:srgbClr val="1B2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lIns="121908" tIns="60955" rIns="121908" bIns="60955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1" name="任意多边形 22"/>
            <p:cNvSpPr>
              <a:spLocks noChangeArrowheads="1"/>
            </p:cNvSpPr>
            <p:nvPr/>
          </p:nvSpPr>
          <p:spPr bwMode="auto">
            <a:xfrm rot="13330867">
              <a:off x="4394200" y="3546475"/>
              <a:ext cx="1095375" cy="1054100"/>
            </a:xfrm>
            <a:custGeom>
              <a:avLst/>
              <a:gdLst>
                <a:gd name="T0" fmla="*/ 4616440 w 821512"/>
                <a:gd name="T1" fmla="*/ 0 h 790885"/>
                <a:gd name="T2" fmla="*/ 4616440 w 821512"/>
                <a:gd name="T3" fmla="*/ 1735970 h 790885"/>
                <a:gd name="T4" fmla="*/ 4215593 w 821512"/>
                <a:gd name="T5" fmla="*/ 1776275 h 790885"/>
                <a:gd name="T6" fmla="*/ 1585732 w 821512"/>
                <a:gd name="T7" fmla="*/ 4399597 h 790885"/>
                <a:gd name="T8" fmla="*/ 1582325 w 821512"/>
                <a:gd name="T9" fmla="*/ 4433271 h 790885"/>
                <a:gd name="T10" fmla="*/ 0 w 821512"/>
                <a:gd name="T11" fmla="*/ 4339506 h 790885"/>
                <a:gd name="T12" fmla="*/ 4616440 w 821512"/>
                <a:gd name="T13" fmla="*/ 0 h 7908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1512"/>
                <a:gd name="T22" fmla="*/ 0 h 790885"/>
                <a:gd name="T23" fmla="*/ 821512 w 821512"/>
                <a:gd name="T24" fmla="*/ 790885 h 79088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1512" h="790885">
                  <a:moveTo>
                    <a:pt x="821512" y="0"/>
                  </a:moveTo>
                  <a:lnTo>
                    <a:pt x="821512" y="309693"/>
                  </a:lnTo>
                  <a:lnTo>
                    <a:pt x="750180" y="316884"/>
                  </a:lnTo>
                  <a:cubicBezTo>
                    <a:pt x="515274" y="364953"/>
                    <a:pt x="330254" y="549972"/>
                    <a:pt x="282186" y="784878"/>
                  </a:cubicBezTo>
                  <a:lnTo>
                    <a:pt x="281580" y="790885"/>
                  </a:lnTo>
                  <a:lnTo>
                    <a:pt x="0" y="774158"/>
                  </a:lnTo>
                  <a:cubicBezTo>
                    <a:pt x="25829" y="339371"/>
                    <a:pt x="385958" y="0"/>
                    <a:pt x="821512" y="0"/>
                  </a:cubicBezTo>
                  <a:close/>
                </a:path>
              </a:pathLst>
            </a:custGeom>
            <a:solidFill>
              <a:srgbClr val="FBCE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lIns="121908" tIns="60955" rIns="121908" bIns="60955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2" name="任意多边形 23"/>
            <p:cNvSpPr>
              <a:spLocks noChangeArrowheads="1"/>
            </p:cNvSpPr>
            <p:nvPr/>
          </p:nvSpPr>
          <p:spPr bwMode="auto">
            <a:xfrm rot="2853042">
              <a:off x="4487862" y="2028826"/>
              <a:ext cx="1095375" cy="1054100"/>
            </a:xfrm>
            <a:custGeom>
              <a:avLst/>
              <a:gdLst>
                <a:gd name="T0" fmla="*/ 4616440 w 821512"/>
                <a:gd name="T1" fmla="*/ 0 h 790885"/>
                <a:gd name="T2" fmla="*/ 4616440 w 821512"/>
                <a:gd name="T3" fmla="*/ 1735970 h 790885"/>
                <a:gd name="T4" fmla="*/ 4215593 w 821512"/>
                <a:gd name="T5" fmla="*/ 1776275 h 790885"/>
                <a:gd name="T6" fmla="*/ 1585732 w 821512"/>
                <a:gd name="T7" fmla="*/ 4399597 h 790885"/>
                <a:gd name="T8" fmla="*/ 1582325 w 821512"/>
                <a:gd name="T9" fmla="*/ 4433271 h 790885"/>
                <a:gd name="T10" fmla="*/ 0 w 821512"/>
                <a:gd name="T11" fmla="*/ 4339506 h 790885"/>
                <a:gd name="T12" fmla="*/ 4616440 w 821512"/>
                <a:gd name="T13" fmla="*/ 0 h 7908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1512"/>
                <a:gd name="T22" fmla="*/ 0 h 790885"/>
                <a:gd name="T23" fmla="*/ 821512 w 821512"/>
                <a:gd name="T24" fmla="*/ 790885 h 79088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1512" h="790885">
                  <a:moveTo>
                    <a:pt x="821512" y="0"/>
                  </a:moveTo>
                  <a:lnTo>
                    <a:pt x="821512" y="309693"/>
                  </a:lnTo>
                  <a:lnTo>
                    <a:pt x="750180" y="316884"/>
                  </a:lnTo>
                  <a:cubicBezTo>
                    <a:pt x="515274" y="364953"/>
                    <a:pt x="330254" y="549972"/>
                    <a:pt x="282186" y="784878"/>
                  </a:cubicBezTo>
                  <a:lnTo>
                    <a:pt x="281580" y="790885"/>
                  </a:lnTo>
                  <a:lnTo>
                    <a:pt x="0" y="774158"/>
                  </a:lnTo>
                  <a:cubicBezTo>
                    <a:pt x="25829" y="339371"/>
                    <a:pt x="385958" y="0"/>
                    <a:pt x="821512" y="0"/>
                  </a:cubicBezTo>
                  <a:close/>
                </a:path>
              </a:pathLst>
            </a:custGeom>
            <a:solidFill>
              <a:srgbClr val="FBCE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lIns="121908" tIns="60955" rIns="121908" bIns="60955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3" name="任意多边形 24"/>
            <p:cNvSpPr>
              <a:spLocks noChangeArrowheads="1"/>
            </p:cNvSpPr>
            <p:nvPr/>
          </p:nvSpPr>
          <p:spPr bwMode="auto">
            <a:xfrm rot="18918821">
              <a:off x="5781675" y="2762250"/>
              <a:ext cx="1095375" cy="1054100"/>
            </a:xfrm>
            <a:custGeom>
              <a:avLst/>
              <a:gdLst>
                <a:gd name="T0" fmla="*/ 4616440 w 821512"/>
                <a:gd name="T1" fmla="*/ 0 h 790885"/>
                <a:gd name="T2" fmla="*/ 4616440 w 821512"/>
                <a:gd name="T3" fmla="*/ 1735970 h 790885"/>
                <a:gd name="T4" fmla="*/ 4215593 w 821512"/>
                <a:gd name="T5" fmla="*/ 1776275 h 790885"/>
                <a:gd name="T6" fmla="*/ 1585732 w 821512"/>
                <a:gd name="T7" fmla="*/ 4399597 h 790885"/>
                <a:gd name="T8" fmla="*/ 1582325 w 821512"/>
                <a:gd name="T9" fmla="*/ 4433271 h 790885"/>
                <a:gd name="T10" fmla="*/ 0 w 821512"/>
                <a:gd name="T11" fmla="*/ 4339506 h 790885"/>
                <a:gd name="T12" fmla="*/ 4616440 w 821512"/>
                <a:gd name="T13" fmla="*/ 0 h 7908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1512"/>
                <a:gd name="T22" fmla="*/ 0 h 790885"/>
                <a:gd name="T23" fmla="*/ 821512 w 821512"/>
                <a:gd name="T24" fmla="*/ 790885 h 79088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1512" h="790885">
                  <a:moveTo>
                    <a:pt x="821512" y="0"/>
                  </a:moveTo>
                  <a:lnTo>
                    <a:pt x="821512" y="309693"/>
                  </a:lnTo>
                  <a:lnTo>
                    <a:pt x="750180" y="316884"/>
                  </a:lnTo>
                  <a:cubicBezTo>
                    <a:pt x="515274" y="364953"/>
                    <a:pt x="330254" y="549972"/>
                    <a:pt x="282186" y="784878"/>
                  </a:cubicBezTo>
                  <a:lnTo>
                    <a:pt x="281580" y="790885"/>
                  </a:lnTo>
                  <a:lnTo>
                    <a:pt x="0" y="774158"/>
                  </a:lnTo>
                  <a:cubicBezTo>
                    <a:pt x="25829" y="339371"/>
                    <a:pt x="385958" y="0"/>
                    <a:pt x="821512" y="0"/>
                  </a:cubicBezTo>
                  <a:close/>
                </a:path>
              </a:pathLst>
            </a:custGeom>
            <a:solidFill>
              <a:srgbClr val="FBCF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lIns="121908" tIns="60955" rIns="121908" bIns="60955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4" name="任意多边形 25"/>
            <p:cNvSpPr>
              <a:spLocks noChangeArrowheads="1"/>
            </p:cNvSpPr>
            <p:nvPr/>
          </p:nvSpPr>
          <p:spPr bwMode="auto">
            <a:xfrm rot="13330867">
              <a:off x="6486525" y="3540125"/>
              <a:ext cx="1095375" cy="1054100"/>
            </a:xfrm>
            <a:custGeom>
              <a:avLst/>
              <a:gdLst>
                <a:gd name="T0" fmla="*/ 4616440 w 821512"/>
                <a:gd name="T1" fmla="*/ 0 h 790885"/>
                <a:gd name="T2" fmla="*/ 4616440 w 821512"/>
                <a:gd name="T3" fmla="*/ 1735970 h 790885"/>
                <a:gd name="T4" fmla="*/ 4215593 w 821512"/>
                <a:gd name="T5" fmla="*/ 1776275 h 790885"/>
                <a:gd name="T6" fmla="*/ 1585732 w 821512"/>
                <a:gd name="T7" fmla="*/ 4399597 h 790885"/>
                <a:gd name="T8" fmla="*/ 1582325 w 821512"/>
                <a:gd name="T9" fmla="*/ 4433271 h 790885"/>
                <a:gd name="T10" fmla="*/ 0 w 821512"/>
                <a:gd name="T11" fmla="*/ 4339506 h 790885"/>
                <a:gd name="T12" fmla="*/ 4616440 w 821512"/>
                <a:gd name="T13" fmla="*/ 0 h 7908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1512"/>
                <a:gd name="T22" fmla="*/ 0 h 790885"/>
                <a:gd name="T23" fmla="*/ 821512 w 821512"/>
                <a:gd name="T24" fmla="*/ 790885 h 79088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1512" h="790885">
                  <a:moveTo>
                    <a:pt x="821512" y="0"/>
                  </a:moveTo>
                  <a:lnTo>
                    <a:pt x="821512" y="309693"/>
                  </a:lnTo>
                  <a:lnTo>
                    <a:pt x="750180" y="316884"/>
                  </a:lnTo>
                  <a:cubicBezTo>
                    <a:pt x="515274" y="364953"/>
                    <a:pt x="330254" y="549972"/>
                    <a:pt x="282186" y="784878"/>
                  </a:cubicBezTo>
                  <a:lnTo>
                    <a:pt x="281580" y="790885"/>
                  </a:lnTo>
                  <a:lnTo>
                    <a:pt x="0" y="774158"/>
                  </a:lnTo>
                  <a:cubicBezTo>
                    <a:pt x="25829" y="339371"/>
                    <a:pt x="385958" y="0"/>
                    <a:pt x="821512" y="0"/>
                  </a:cubicBezTo>
                  <a:close/>
                </a:path>
              </a:pathLst>
            </a:custGeom>
            <a:solidFill>
              <a:srgbClr val="1B2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lIns="121908" tIns="60955" rIns="121908" bIns="60955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5" name="任意多边形 26"/>
            <p:cNvSpPr>
              <a:spLocks noChangeArrowheads="1"/>
            </p:cNvSpPr>
            <p:nvPr/>
          </p:nvSpPr>
          <p:spPr bwMode="auto">
            <a:xfrm rot="2853042">
              <a:off x="6516687" y="2114551"/>
              <a:ext cx="1095375" cy="1054100"/>
            </a:xfrm>
            <a:custGeom>
              <a:avLst/>
              <a:gdLst>
                <a:gd name="T0" fmla="*/ 4616440 w 821512"/>
                <a:gd name="T1" fmla="*/ 0 h 790885"/>
                <a:gd name="T2" fmla="*/ 4616440 w 821512"/>
                <a:gd name="T3" fmla="*/ 1735970 h 790885"/>
                <a:gd name="T4" fmla="*/ 4215593 w 821512"/>
                <a:gd name="T5" fmla="*/ 1776275 h 790885"/>
                <a:gd name="T6" fmla="*/ 1585732 w 821512"/>
                <a:gd name="T7" fmla="*/ 4399597 h 790885"/>
                <a:gd name="T8" fmla="*/ 1582325 w 821512"/>
                <a:gd name="T9" fmla="*/ 4433271 h 790885"/>
                <a:gd name="T10" fmla="*/ 0 w 821512"/>
                <a:gd name="T11" fmla="*/ 4339506 h 790885"/>
                <a:gd name="T12" fmla="*/ 4616440 w 821512"/>
                <a:gd name="T13" fmla="*/ 0 h 7908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21512"/>
                <a:gd name="T22" fmla="*/ 0 h 790885"/>
                <a:gd name="T23" fmla="*/ 821512 w 821512"/>
                <a:gd name="T24" fmla="*/ 790885 h 79088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21512" h="790885">
                  <a:moveTo>
                    <a:pt x="821512" y="0"/>
                  </a:moveTo>
                  <a:lnTo>
                    <a:pt x="821512" y="309693"/>
                  </a:lnTo>
                  <a:lnTo>
                    <a:pt x="750180" y="316884"/>
                  </a:lnTo>
                  <a:cubicBezTo>
                    <a:pt x="515274" y="364953"/>
                    <a:pt x="330254" y="549972"/>
                    <a:pt x="282186" y="784878"/>
                  </a:cubicBezTo>
                  <a:lnTo>
                    <a:pt x="281580" y="790885"/>
                  </a:lnTo>
                  <a:lnTo>
                    <a:pt x="0" y="774158"/>
                  </a:lnTo>
                  <a:cubicBezTo>
                    <a:pt x="25829" y="339371"/>
                    <a:pt x="385958" y="0"/>
                    <a:pt x="821512" y="0"/>
                  </a:cubicBezTo>
                  <a:close/>
                </a:path>
              </a:pathLst>
            </a:custGeom>
            <a:solidFill>
              <a:srgbClr val="1B2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lIns="121908" tIns="60955" rIns="121908" bIns="60955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56" name="组合 354"/>
            <p:cNvGrpSpPr/>
            <p:nvPr/>
          </p:nvGrpSpPr>
          <p:grpSpPr bwMode="auto">
            <a:xfrm>
              <a:off x="2360613" y="2046288"/>
              <a:ext cx="2347912" cy="935037"/>
              <a:chOff x="0" y="0"/>
              <a:chExt cx="1761619" cy="700382"/>
            </a:xfrm>
          </p:grpSpPr>
          <p:sp>
            <p:nvSpPr>
              <p:cNvPr id="257" name="文本框 355"/>
              <p:cNvSpPr>
                <a:spLocks noChangeArrowheads="1"/>
              </p:cNvSpPr>
              <p:nvPr/>
            </p:nvSpPr>
            <p:spPr bwMode="auto">
              <a:xfrm>
                <a:off x="110701" y="323452"/>
                <a:ext cx="1650918" cy="3769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3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 </a:t>
                </a:r>
                <a:endParaRPr lang="zh-CN" altLang="en-US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3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</a:t>
                </a:r>
                <a:endParaRPr lang="zh-CN" altLang="en-US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8" name="文本框 35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50918" cy="2847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800" b="1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TEXT HERE</a:t>
                </a:r>
                <a:endParaRPr lang="zh-CN" altLang="en-US" sz="18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59" name="组合 354"/>
            <p:cNvGrpSpPr/>
            <p:nvPr/>
          </p:nvGrpSpPr>
          <p:grpSpPr bwMode="auto">
            <a:xfrm>
              <a:off x="2400300" y="3649663"/>
              <a:ext cx="2349500" cy="933450"/>
              <a:chOff x="0" y="0"/>
              <a:chExt cx="1761619" cy="700382"/>
            </a:xfrm>
          </p:grpSpPr>
          <p:sp>
            <p:nvSpPr>
              <p:cNvPr id="260" name="文本框 355"/>
              <p:cNvSpPr>
                <a:spLocks noChangeArrowheads="1"/>
              </p:cNvSpPr>
              <p:nvPr/>
            </p:nvSpPr>
            <p:spPr bwMode="auto">
              <a:xfrm>
                <a:off x="110701" y="323452"/>
                <a:ext cx="1650918" cy="3769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3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 </a:t>
                </a:r>
                <a:endParaRPr lang="zh-CN" altLang="en-US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3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</a:t>
                </a:r>
                <a:endParaRPr lang="zh-CN" altLang="en-US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61" name="文本框 35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50918" cy="2847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800" b="1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TEXT HERE</a:t>
                </a:r>
                <a:endParaRPr lang="zh-CN" altLang="en-US" sz="18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62" name="组合 354"/>
            <p:cNvGrpSpPr/>
            <p:nvPr/>
          </p:nvGrpSpPr>
          <p:grpSpPr bwMode="auto">
            <a:xfrm>
              <a:off x="8070850" y="1957388"/>
              <a:ext cx="2349500" cy="933450"/>
              <a:chOff x="0" y="0"/>
              <a:chExt cx="1761619" cy="700382"/>
            </a:xfrm>
          </p:grpSpPr>
          <p:sp>
            <p:nvSpPr>
              <p:cNvPr id="263" name="文本框 355"/>
              <p:cNvSpPr>
                <a:spLocks noChangeArrowheads="1"/>
              </p:cNvSpPr>
              <p:nvPr/>
            </p:nvSpPr>
            <p:spPr bwMode="auto">
              <a:xfrm>
                <a:off x="110701" y="323452"/>
                <a:ext cx="1650918" cy="3769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3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 </a:t>
                </a:r>
                <a:endParaRPr lang="zh-CN" altLang="en-US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3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</a:t>
                </a:r>
                <a:endParaRPr lang="zh-CN" altLang="en-US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64" name="文本框 35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50918" cy="2847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800" b="1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TEXT HERE</a:t>
                </a:r>
                <a:endParaRPr lang="zh-CN" altLang="en-US" sz="18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65" name="组合 354"/>
            <p:cNvGrpSpPr/>
            <p:nvPr/>
          </p:nvGrpSpPr>
          <p:grpSpPr bwMode="auto">
            <a:xfrm>
              <a:off x="8178800" y="3525838"/>
              <a:ext cx="2349500" cy="935037"/>
              <a:chOff x="0" y="0"/>
              <a:chExt cx="1761619" cy="700382"/>
            </a:xfrm>
          </p:grpSpPr>
          <p:sp>
            <p:nvSpPr>
              <p:cNvPr id="266" name="文本框 355"/>
              <p:cNvSpPr>
                <a:spLocks noChangeArrowheads="1"/>
              </p:cNvSpPr>
              <p:nvPr/>
            </p:nvSpPr>
            <p:spPr bwMode="auto">
              <a:xfrm>
                <a:off x="110701" y="323452"/>
                <a:ext cx="1650918" cy="3769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3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 </a:t>
                </a:r>
                <a:endParaRPr lang="zh-CN" altLang="en-US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30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text here.</a:t>
                </a:r>
                <a:endParaRPr lang="zh-CN" altLang="en-US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67" name="文本框 35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50918" cy="2847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1800" b="1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TEXT HERE</a:t>
                </a:r>
                <a:endParaRPr lang="zh-CN" altLang="en-US" sz="18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68" name="Rectangle 42"/>
            <p:cNvSpPr>
              <a:spLocks noChangeArrowheads="1"/>
            </p:cNvSpPr>
            <p:nvPr/>
          </p:nvSpPr>
          <p:spPr bwMode="auto">
            <a:xfrm>
              <a:off x="1185863" y="5675313"/>
              <a:ext cx="10261600" cy="973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tIns="0" bIns="0"/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sym typeface="Arial" panose="020B0604020202020204" pitchFamily="34" charset="0"/>
                </a:rPr>
                <a:t>This is a sample text. Insert your desired text here. Again, this is a dummy text, enter your own text here. This is a sample text. Insert your desired text here.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方正兰亭黑_GBK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3309</Words>
  <Application>WPS 演示</Application>
  <PresentationFormat>全屏显示(4:3)</PresentationFormat>
  <Paragraphs>232</Paragraphs>
  <Slides>12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Calibri</vt:lpstr>
      <vt:lpstr>Arial Unicode MS</vt:lpstr>
      <vt:lpstr>华文细黑</vt:lpstr>
      <vt:lpstr>Calibri</vt:lpstr>
      <vt:lpstr>方正兰亭黑_GBK</vt:lpstr>
      <vt:lpstr>Arial</vt:lpstr>
      <vt:lpstr>Arial Unicode MS</vt:lpstr>
      <vt:lpstr>黑体</vt:lpstr>
      <vt:lpstr>第一PPT模板网：www.1ppt.com</vt:lpstr>
      <vt:lpstr>Excel.Chart.8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category>http://www.1ppt.com</cp:category>
  <cp:lastModifiedBy>admin</cp:lastModifiedBy>
  <cp:revision>1341</cp:revision>
  <dcterms:created xsi:type="dcterms:W3CDTF">2009-02-11T05:37:00Z</dcterms:created>
  <dcterms:modified xsi:type="dcterms:W3CDTF">2017-11-02T06:33:47Z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  <property fmtid="{D5CDD505-2E9C-101B-9397-08002B2CF9AE}" pid="4" name="KSOProductBuildVer">
    <vt:lpwstr>2052-10.1.0.6874</vt:lpwstr>
  </property>
</Properties>
</file>